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Ex1.xml" ContentType="application/vnd.ms-office.chartex+xml"/>
  <Override PartName="/ppt/charts/style9.xml" ContentType="application/vnd.ms-office.chartstyle+xml"/>
  <Override PartName="/ppt/charts/colors9.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86" r:id="rId7"/>
    <p:sldId id="261" r:id="rId8"/>
    <p:sldId id="262" r:id="rId9"/>
    <p:sldId id="281" r:id="rId10"/>
    <p:sldId id="282" r:id="rId11"/>
    <p:sldId id="283" r:id="rId12"/>
    <p:sldId id="284" r:id="rId13"/>
    <p:sldId id="280" r:id="rId14"/>
    <p:sldId id="273" r:id="rId15"/>
    <p:sldId id="278" r:id="rId16"/>
    <p:sldId id="279" r:id="rId17"/>
    <p:sldId id="287" r:id="rId18"/>
    <p:sldId id="289" r:id="rId19"/>
    <p:sldId id="291" r:id="rId20"/>
    <p:sldId id="292" r:id="rId21"/>
    <p:sldId id="268" r:id="rId22"/>
    <p:sldId id="269" r:id="rId23"/>
  </p:sldIdLst>
  <p:sldSz cx="18288000" cy="10287000"/>
  <p:notesSz cx="6858000" cy="9144000"/>
  <p:embeddedFontLst>
    <p:embeddedFont>
      <p:font typeface="Codec Pro ExtraBold" panose="020B0604020202020204" charset="0"/>
      <p:regular r:id="rId25"/>
    </p:embeddedFont>
    <p:embeddedFont>
      <p:font typeface="Montserrat Light" pitchFamily="2" charset="0"/>
      <p:regular r:id="rId26"/>
      <p:italic r:id="rId27"/>
    </p:embeddedFont>
    <p:embeddedFont>
      <p:font typeface="Montserrat Light Bold" panose="020B0604020202020204" charset="0"/>
      <p:regular r:id="rId28"/>
    </p:embeddedFont>
    <p:embeddedFont>
      <p:font typeface="Montserrat Light Italics"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3462" autoAdjust="0"/>
  </p:normalViewPr>
  <p:slideViewPr>
    <p:cSldViewPr>
      <p:cViewPr varScale="1">
        <p:scale>
          <a:sx n="68" d="100"/>
          <a:sy n="68" d="100"/>
        </p:scale>
        <p:origin x="48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enovo\Downloads\sql%20project\top%205%20customer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enovo\Downloads\sql%20project\genres%20ranke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enovo\Downloads\sql%20project\churn.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enovo\Downloads\sql%20project\Top%20selling%20album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enovo\Downloads\sql%20project\Top%20selling%20genre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lenovo\Downloads\sql%20project\long%20term%20v%20new.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lenovo\Downloads\sql%20project\genres%20ranke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lenovo\Downloads\sql%20project\clv.xlsx" TargetMode="External"/><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C:\Users\lenovo\Downloads\sql%20project\countrywis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[top 5 customers.xlsx]Sheet3!PivotTable4</c:name>
    <c:fmtId val="3"/>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Sheet3!$B$1:$B$2</c:f>
              <c:strCache>
                <c:ptCount val="1"/>
                <c:pt idx="0">
                  <c:v>FrantiÅ¡ek</c:v>
                </c:pt>
              </c:strCache>
            </c:strRef>
          </c:tx>
          <c:spPr>
            <a:solidFill>
              <a:schemeClr val="accent1">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Sheet3!$B$3:$B$7</c:f>
              <c:numCache>
                <c:formatCode>General</c:formatCode>
                <c:ptCount val="4"/>
                <c:pt idx="1">
                  <c:v>144.54</c:v>
                </c:pt>
              </c:numCache>
            </c:numRef>
          </c:val>
          <c:extLst>
            <c:ext xmlns:c16="http://schemas.microsoft.com/office/drawing/2014/chart" uri="{C3380CC4-5D6E-409C-BE32-E72D297353CC}">
              <c16:uniqueId val="{00000000-4FA1-4BD0-BCCB-CF4232013833}"/>
            </c:ext>
          </c:extLst>
        </c:ser>
        <c:ser>
          <c:idx val="1"/>
          <c:order val="1"/>
          <c:tx>
            <c:strRef>
              <c:f>Sheet3!$C$1:$C$2</c:f>
              <c:strCache>
                <c:ptCount val="1"/>
                <c:pt idx="0">
                  <c:v>Helena</c:v>
                </c:pt>
              </c:strCache>
            </c:strRef>
          </c:tx>
          <c:spPr>
            <a:solidFill>
              <a:schemeClr val="accent2">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Sheet3!$C$3:$C$7</c:f>
              <c:numCache>
                <c:formatCode>General</c:formatCode>
                <c:ptCount val="4"/>
                <c:pt idx="1">
                  <c:v>128.69999999999999</c:v>
                </c:pt>
              </c:numCache>
            </c:numRef>
          </c:val>
          <c:extLst>
            <c:ext xmlns:c16="http://schemas.microsoft.com/office/drawing/2014/chart" uri="{C3380CC4-5D6E-409C-BE32-E72D297353CC}">
              <c16:uniqueId val="{00000001-4FA1-4BD0-BCCB-CF4232013833}"/>
            </c:ext>
          </c:extLst>
        </c:ser>
        <c:ser>
          <c:idx val="2"/>
          <c:order val="2"/>
          <c:tx>
            <c:strRef>
              <c:f>Sheet3!$D$1:$D$2</c:f>
              <c:strCache>
                <c:ptCount val="1"/>
                <c:pt idx="0">
                  <c:v>Hugh</c:v>
                </c:pt>
              </c:strCache>
            </c:strRef>
          </c:tx>
          <c:spPr>
            <a:solidFill>
              <a:schemeClr val="accent3">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Sheet3!$D$3:$D$7</c:f>
              <c:numCache>
                <c:formatCode>General</c:formatCode>
                <c:ptCount val="4"/>
                <c:pt idx="3">
                  <c:v>114.84</c:v>
                </c:pt>
              </c:numCache>
            </c:numRef>
          </c:val>
          <c:extLst>
            <c:ext xmlns:c16="http://schemas.microsoft.com/office/drawing/2014/chart" uri="{C3380CC4-5D6E-409C-BE32-E72D297353CC}">
              <c16:uniqueId val="{00000002-4FA1-4BD0-BCCB-CF4232013833}"/>
            </c:ext>
          </c:extLst>
        </c:ser>
        <c:ser>
          <c:idx val="3"/>
          <c:order val="3"/>
          <c:tx>
            <c:strRef>
              <c:f>Sheet3!$E$1:$E$2</c:f>
              <c:strCache>
                <c:ptCount val="1"/>
                <c:pt idx="0">
                  <c:v>LuÃ­s</c:v>
                </c:pt>
              </c:strCache>
            </c:strRef>
          </c:tx>
          <c:spPr>
            <a:solidFill>
              <a:schemeClr val="accent4">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Sheet3!$E$3:$E$7</c:f>
              <c:numCache>
                <c:formatCode>General</c:formatCode>
                <c:ptCount val="4"/>
                <c:pt idx="0">
                  <c:v>108.9</c:v>
                </c:pt>
              </c:numCache>
            </c:numRef>
          </c:val>
          <c:extLst>
            <c:ext xmlns:c16="http://schemas.microsoft.com/office/drawing/2014/chart" uri="{C3380CC4-5D6E-409C-BE32-E72D297353CC}">
              <c16:uniqueId val="{00000003-4FA1-4BD0-BCCB-CF4232013833}"/>
            </c:ext>
          </c:extLst>
        </c:ser>
        <c:ser>
          <c:idx val="4"/>
          <c:order val="4"/>
          <c:tx>
            <c:strRef>
              <c:f>Sheet3!$F$1:$F$2</c:f>
              <c:strCache>
                <c:ptCount val="1"/>
                <c:pt idx="0">
                  <c:v>Manoj</c:v>
                </c:pt>
              </c:strCache>
            </c:strRef>
          </c:tx>
          <c:spPr>
            <a:solidFill>
              <a:schemeClr val="accent5">
                <a:alpha val="70000"/>
              </a:schemeClr>
            </a:solidFill>
            <a:ln>
              <a:noFill/>
            </a:ln>
            <a:effectLst/>
          </c:spPr>
          <c:invertIfNegative val="0"/>
          <c:cat>
            <c:strRef>
              <c:f>Sheet3!$A$3:$A$7</c:f>
              <c:strCache>
                <c:ptCount val="4"/>
                <c:pt idx="0">
                  <c:v>Brazil</c:v>
                </c:pt>
                <c:pt idx="1">
                  <c:v>Czech Republic</c:v>
                </c:pt>
                <c:pt idx="2">
                  <c:v>India</c:v>
                </c:pt>
                <c:pt idx="3">
                  <c:v>Ireland</c:v>
                </c:pt>
              </c:strCache>
            </c:strRef>
          </c:cat>
          <c:val>
            <c:numRef>
              <c:f>Sheet3!$F$3:$F$7</c:f>
              <c:numCache>
                <c:formatCode>General</c:formatCode>
                <c:ptCount val="4"/>
                <c:pt idx="2">
                  <c:v>111.87</c:v>
                </c:pt>
              </c:numCache>
            </c:numRef>
          </c:val>
          <c:extLst>
            <c:ext xmlns:c16="http://schemas.microsoft.com/office/drawing/2014/chart" uri="{C3380CC4-5D6E-409C-BE32-E72D297353CC}">
              <c16:uniqueId val="{00000004-4FA1-4BD0-BCCB-CF4232013833}"/>
            </c:ext>
          </c:extLst>
        </c:ser>
        <c:dLbls>
          <c:showLegendKey val="0"/>
          <c:showVal val="0"/>
          <c:showCatName val="0"/>
          <c:showSerName val="0"/>
          <c:showPercent val="0"/>
          <c:showBubbleSize val="0"/>
        </c:dLbls>
        <c:gapWidth val="80"/>
        <c:overlap val="25"/>
        <c:axId val="2037899104"/>
        <c:axId val="2037905344"/>
      </c:barChart>
      <c:catAx>
        <c:axId val="203789910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2037905344"/>
        <c:crosses val="autoZero"/>
        <c:auto val="1"/>
        <c:lblAlgn val="ctr"/>
        <c:lblOffset val="100"/>
        <c:noMultiLvlLbl val="0"/>
      </c:catAx>
      <c:valAx>
        <c:axId val="2037905344"/>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203789910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[genres ranked.xlsx]Sheet1!PivotTable3</c:name>
    <c:fmtId val="3"/>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Sheet1!$B$1:$B$2</c:f>
              <c:strCache>
                <c:ptCount val="1"/>
                <c:pt idx="0">
                  <c:v>Alternative</c:v>
                </c:pt>
              </c:strCache>
            </c:strRef>
          </c:tx>
          <c:spPr>
            <a:solidFill>
              <a:schemeClr val="accent1">
                <a:alpha val="70000"/>
              </a:schemeClr>
            </a:solidFill>
            <a:ln>
              <a:noFill/>
            </a:ln>
            <a:effectLst/>
          </c:spPr>
          <c:invertIfNegative val="0"/>
          <c:cat>
            <c:strRef>
              <c:f>Sheet1!$A$3</c:f>
              <c:strCache>
                <c:ptCount val="1"/>
                <c:pt idx="0">
                  <c:v>Total</c:v>
                </c:pt>
              </c:strCache>
            </c:strRef>
          </c:cat>
          <c:val>
            <c:numRef>
              <c:f>Sheet1!$B$3</c:f>
              <c:numCache>
                <c:formatCode>General</c:formatCode>
                <c:ptCount val="1"/>
                <c:pt idx="0">
                  <c:v>8</c:v>
                </c:pt>
              </c:numCache>
            </c:numRef>
          </c:val>
          <c:extLst>
            <c:ext xmlns:c16="http://schemas.microsoft.com/office/drawing/2014/chart" uri="{C3380CC4-5D6E-409C-BE32-E72D297353CC}">
              <c16:uniqueId val="{00000000-4109-4B92-BA6E-D1420EC81C38}"/>
            </c:ext>
          </c:extLst>
        </c:ser>
        <c:ser>
          <c:idx val="1"/>
          <c:order val="1"/>
          <c:tx>
            <c:strRef>
              <c:f>Sheet1!$C$1:$C$2</c:f>
              <c:strCache>
                <c:ptCount val="1"/>
                <c:pt idx="0">
                  <c:v>Alternative &amp; Punk</c:v>
                </c:pt>
              </c:strCache>
            </c:strRef>
          </c:tx>
          <c:spPr>
            <a:solidFill>
              <a:schemeClr val="accent2">
                <a:alpha val="70000"/>
              </a:schemeClr>
            </a:solidFill>
            <a:ln>
              <a:noFill/>
            </a:ln>
            <a:effectLst/>
          </c:spPr>
          <c:invertIfNegative val="0"/>
          <c:cat>
            <c:strRef>
              <c:f>Sheet1!$A$3</c:f>
              <c:strCache>
                <c:ptCount val="1"/>
                <c:pt idx="0">
                  <c:v>Total</c:v>
                </c:pt>
              </c:strCache>
            </c:strRef>
          </c:cat>
          <c:val>
            <c:numRef>
              <c:f>Sheet1!$C$3</c:f>
              <c:numCache>
                <c:formatCode>General</c:formatCode>
                <c:ptCount val="1"/>
                <c:pt idx="0">
                  <c:v>11</c:v>
                </c:pt>
              </c:numCache>
            </c:numRef>
          </c:val>
          <c:extLst>
            <c:ext xmlns:c16="http://schemas.microsoft.com/office/drawing/2014/chart" uri="{C3380CC4-5D6E-409C-BE32-E72D297353CC}">
              <c16:uniqueId val="{00000001-4109-4B92-BA6E-D1420EC81C38}"/>
            </c:ext>
          </c:extLst>
        </c:ser>
        <c:ser>
          <c:idx val="2"/>
          <c:order val="2"/>
          <c:tx>
            <c:strRef>
              <c:f>Sheet1!$D$1:$D$2</c:f>
              <c:strCache>
                <c:ptCount val="1"/>
                <c:pt idx="0">
                  <c:v>Blues</c:v>
                </c:pt>
              </c:strCache>
            </c:strRef>
          </c:tx>
          <c:spPr>
            <a:solidFill>
              <a:schemeClr val="accent3">
                <a:alpha val="70000"/>
              </a:schemeClr>
            </a:solidFill>
            <a:ln>
              <a:noFill/>
            </a:ln>
            <a:effectLst/>
          </c:spPr>
          <c:invertIfNegative val="0"/>
          <c:cat>
            <c:strRef>
              <c:f>Sheet1!$A$3</c:f>
              <c:strCache>
                <c:ptCount val="1"/>
                <c:pt idx="0">
                  <c:v>Total</c:v>
                </c:pt>
              </c:strCache>
            </c:strRef>
          </c:cat>
          <c:val>
            <c:numRef>
              <c:f>Sheet1!$D$3</c:f>
              <c:numCache>
                <c:formatCode>General</c:formatCode>
                <c:ptCount val="1"/>
                <c:pt idx="0">
                  <c:v>2</c:v>
                </c:pt>
              </c:numCache>
            </c:numRef>
          </c:val>
          <c:extLst>
            <c:ext xmlns:c16="http://schemas.microsoft.com/office/drawing/2014/chart" uri="{C3380CC4-5D6E-409C-BE32-E72D297353CC}">
              <c16:uniqueId val="{00000002-4109-4B92-BA6E-D1420EC81C38}"/>
            </c:ext>
          </c:extLst>
        </c:ser>
        <c:ser>
          <c:idx val="3"/>
          <c:order val="3"/>
          <c:tx>
            <c:strRef>
              <c:f>Sheet1!$E$1:$E$2</c:f>
              <c:strCache>
                <c:ptCount val="1"/>
                <c:pt idx="0">
                  <c:v>Classical</c:v>
                </c:pt>
              </c:strCache>
            </c:strRef>
          </c:tx>
          <c:spPr>
            <a:solidFill>
              <a:schemeClr val="accent4">
                <a:alpha val="70000"/>
              </a:schemeClr>
            </a:solidFill>
            <a:ln>
              <a:noFill/>
            </a:ln>
            <a:effectLst/>
          </c:spPr>
          <c:invertIfNegative val="0"/>
          <c:cat>
            <c:strRef>
              <c:f>Sheet1!$A$3</c:f>
              <c:strCache>
                <c:ptCount val="1"/>
                <c:pt idx="0">
                  <c:v>Total</c:v>
                </c:pt>
              </c:strCache>
            </c:strRef>
          </c:cat>
          <c:val>
            <c:numRef>
              <c:f>Sheet1!$E$3</c:f>
              <c:numCache>
                <c:formatCode>General</c:formatCode>
                <c:ptCount val="1"/>
                <c:pt idx="0">
                  <c:v>1</c:v>
                </c:pt>
              </c:numCache>
            </c:numRef>
          </c:val>
          <c:extLst>
            <c:ext xmlns:c16="http://schemas.microsoft.com/office/drawing/2014/chart" uri="{C3380CC4-5D6E-409C-BE32-E72D297353CC}">
              <c16:uniqueId val="{00000003-4109-4B92-BA6E-D1420EC81C38}"/>
            </c:ext>
          </c:extLst>
        </c:ser>
        <c:ser>
          <c:idx val="4"/>
          <c:order val="4"/>
          <c:tx>
            <c:strRef>
              <c:f>Sheet1!$F$1:$F$2</c:f>
              <c:strCache>
                <c:ptCount val="1"/>
                <c:pt idx="0">
                  <c:v>Hip Hop/Rap</c:v>
                </c:pt>
              </c:strCache>
            </c:strRef>
          </c:tx>
          <c:spPr>
            <a:solidFill>
              <a:schemeClr val="accent5">
                <a:alpha val="70000"/>
              </a:schemeClr>
            </a:solidFill>
            <a:ln>
              <a:noFill/>
            </a:ln>
            <a:effectLst/>
          </c:spPr>
          <c:invertIfNegative val="0"/>
          <c:cat>
            <c:strRef>
              <c:f>Sheet1!$A$3</c:f>
              <c:strCache>
                <c:ptCount val="1"/>
                <c:pt idx="0">
                  <c:v>Total</c:v>
                </c:pt>
              </c:strCache>
            </c:strRef>
          </c:cat>
          <c:val>
            <c:numRef>
              <c:f>Sheet1!$F$3</c:f>
              <c:numCache>
                <c:formatCode>General</c:formatCode>
                <c:ptCount val="1"/>
                <c:pt idx="0">
                  <c:v>19</c:v>
                </c:pt>
              </c:numCache>
            </c:numRef>
          </c:val>
          <c:extLst>
            <c:ext xmlns:c16="http://schemas.microsoft.com/office/drawing/2014/chart" uri="{C3380CC4-5D6E-409C-BE32-E72D297353CC}">
              <c16:uniqueId val="{00000004-4109-4B92-BA6E-D1420EC81C38}"/>
            </c:ext>
          </c:extLst>
        </c:ser>
        <c:ser>
          <c:idx val="5"/>
          <c:order val="5"/>
          <c:tx>
            <c:strRef>
              <c:f>Sheet1!$G$1:$G$2</c:f>
              <c:strCache>
                <c:ptCount val="1"/>
                <c:pt idx="0">
                  <c:v>Jazz</c:v>
                </c:pt>
              </c:strCache>
            </c:strRef>
          </c:tx>
          <c:spPr>
            <a:solidFill>
              <a:schemeClr val="accent6">
                <a:alpha val="70000"/>
              </a:schemeClr>
            </a:solidFill>
            <a:ln>
              <a:noFill/>
            </a:ln>
            <a:effectLst/>
          </c:spPr>
          <c:invertIfNegative val="0"/>
          <c:cat>
            <c:strRef>
              <c:f>Sheet1!$A$3</c:f>
              <c:strCache>
                <c:ptCount val="1"/>
                <c:pt idx="0">
                  <c:v>Total</c:v>
                </c:pt>
              </c:strCache>
            </c:strRef>
          </c:cat>
          <c:val>
            <c:numRef>
              <c:f>Sheet1!$G$3</c:f>
              <c:numCache>
                <c:formatCode>General</c:formatCode>
                <c:ptCount val="1"/>
                <c:pt idx="0">
                  <c:v>1</c:v>
                </c:pt>
              </c:numCache>
            </c:numRef>
          </c:val>
          <c:extLst>
            <c:ext xmlns:c16="http://schemas.microsoft.com/office/drawing/2014/chart" uri="{C3380CC4-5D6E-409C-BE32-E72D297353CC}">
              <c16:uniqueId val="{00000005-4109-4B92-BA6E-D1420EC81C38}"/>
            </c:ext>
          </c:extLst>
        </c:ser>
        <c:ser>
          <c:idx val="6"/>
          <c:order val="6"/>
          <c:tx>
            <c:strRef>
              <c:f>Sheet1!$H$1:$H$2</c:f>
              <c:strCache>
                <c:ptCount val="1"/>
                <c:pt idx="0">
                  <c:v>Latin</c:v>
                </c:pt>
              </c:strCache>
            </c:strRef>
          </c:tx>
          <c:spPr>
            <a:solidFill>
              <a:schemeClr val="accent1">
                <a:lumMod val="60000"/>
                <a:alpha val="70000"/>
              </a:schemeClr>
            </a:solidFill>
            <a:ln>
              <a:noFill/>
            </a:ln>
            <a:effectLst/>
          </c:spPr>
          <c:invertIfNegative val="0"/>
          <c:cat>
            <c:strRef>
              <c:f>Sheet1!$A$3</c:f>
              <c:strCache>
                <c:ptCount val="1"/>
                <c:pt idx="0">
                  <c:v>Total</c:v>
                </c:pt>
              </c:strCache>
            </c:strRef>
          </c:cat>
          <c:val>
            <c:numRef>
              <c:f>Sheet1!$H$3</c:f>
              <c:numCache>
                <c:formatCode>General</c:formatCode>
                <c:ptCount val="1"/>
                <c:pt idx="0">
                  <c:v>1</c:v>
                </c:pt>
              </c:numCache>
            </c:numRef>
          </c:val>
          <c:extLst>
            <c:ext xmlns:c16="http://schemas.microsoft.com/office/drawing/2014/chart" uri="{C3380CC4-5D6E-409C-BE32-E72D297353CC}">
              <c16:uniqueId val="{00000006-4109-4B92-BA6E-D1420EC81C38}"/>
            </c:ext>
          </c:extLst>
        </c:ser>
        <c:ser>
          <c:idx val="7"/>
          <c:order val="7"/>
          <c:tx>
            <c:strRef>
              <c:f>Sheet1!$I$1:$I$2</c:f>
              <c:strCache>
                <c:ptCount val="1"/>
                <c:pt idx="0">
                  <c:v>Metal</c:v>
                </c:pt>
              </c:strCache>
            </c:strRef>
          </c:tx>
          <c:spPr>
            <a:solidFill>
              <a:schemeClr val="accent2">
                <a:lumMod val="60000"/>
                <a:alpha val="70000"/>
              </a:schemeClr>
            </a:solidFill>
            <a:ln>
              <a:noFill/>
            </a:ln>
            <a:effectLst/>
          </c:spPr>
          <c:invertIfNegative val="0"/>
          <c:cat>
            <c:strRef>
              <c:f>Sheet1!$A$3</c:f>
              <c:strCache>
                <c:ptCount val="1"/>
                <c:pt idx="0">
                  <c:v>Total</c:v>
                </c:pt>
              </c:strCache>
            </c:strRef>
          </c:cat>
          <c:val>
            <c:numRef>
              <c:f>Sheet1!$I$3</c:f>
              <c:numCache>
                <c:formatCode>General</c:formatCode>
                <c:ptCount val="1"/>
                <c:pt idx="0">
                  <c:v>19</c:v>
                </c:pt>
              </c:numCache>
            </c:numRef>
          </c:val>
          <c:extLst>
            <c:ext xmlns:c16="http://schemas.microsoft.com/office/drawing/2014/chart" uri="{C3380CC4-5D6E-409C-BE32-E72D297353CC}">
              <c16:uniqueId val="{00000007-4109-4B92-BA6E-D1420EC81C38}"/>
            </c:ext>
          </c:extLst>
        </c:ser>
        <c:ser>
          <c:idx val="8"/>
          <c:order val="8"/>
          <c:tx>
            <c:strRef>
              <c:f>Sheet1!$J$1:$J$2</c:f>
              <c:strCache>
                <c:ptCount val="1"/>
                <c:pt idx="0">
                  <c:v>Pop</c:v>
                </c:pt>
              </c:strCache>
            </c:strRef>
          </c:tx>
          <c:spPr>
            <a:solidFill>
              <a:schemeClr val="accent3">
                <a:lumMod val="60000"/>
                <a:alpha val="70000"/>
              </a:schemeClr>
            </a:solidFill>
            <a:ln>
              <a:noFill/>
            </a:ln>
            <a:effectLst/>
          </c:spPr>
          <c:invertIfNegative val="0"/>
          <c:cat>
            <c:strRef>
              <c:f>Sheet1!$A$3</c:f>
              <c:strCache>
                <c:ptCount val="1"/>
                <c:pt idx="0">
                  <c:v>Total</c:v>
                </c:pt>
              </c:strCache>
            </c:strRef>
          </c:cat>
          <c:val>
            <c:numRef>
              <c:f>Sheet1!$J$3</c:f>
              <c:numCache>
                <c:formatCode>General</c:formatCode>
                <c:ptCount val="1"/>
                <c:pt idx="0">
                  <c:v>3</c:v>
                </c:pt>
              </c:numCache>
            </c:numRef>
          </c:val>
          <c:extLst>
            <c:ext xmlns:c16="http://schemas.microsoft.com/office/drawing/2014/chart" uri="{C3380CC4-5D6E-409C-BE32-E72D297353CC}">
              <c16:uniqueId val="{00000008-4109-4B92-BA6E-D1420EC81C38}"/>
            </c:ext>
          </c:extLst>
        </c:ser>
        <c:ser>
          <c:idx val="9"/>
          <c:order val="9"/>
          <c:tx>
            <c:strRef>
              <c:f>Sheet1!$K$1:$K$2</c:f>
              <c:strCache>
                <c:ptCount val="1"/>
                <c:pt idx="0">
                  <c:v>R&amp;B/Soul</c:v>
                </c:pt>
              </c:strCache>
            </c:strRef>
          </c:tx>
          <c:spPr>
            <a:solidFill>
              <a:schemeClr val="accent4">
                <a:lumMod val="60000"/>
                <a:alpha val="70000"/>
              </a:schemeClr>
            </a:solidFill>
            <a:ln>
              <a:noFill/>
            </a:ln>
            <a:effectLst/>
          </c:spPr>
          <c:invertIfNegative val="0"/>
          <c:cat>
            <c:strRef>
              <c:f>Sheet1!$A$3</c:f>
              <c:strCache>
                <c:ptCount val="1"/>
                <c:pt idx="0">
                  <c:v>Total</c:v>
                </c:pt>
              </c:strCache>
            </c:strRef>
          </c:cat>
          <c:val>
            <c:numRef>
              <c:f>Sheet1!$K$3</c:f>
              <c:numCache>
                <c:formatCode>General</c:formatCode>
                <c:ptCount val="1"/>
                <c:pt idx="0">
                  <c:v>8</c:v>
                </c:pt>
              </c:numCache>
            </c:numRef>
          </c:val>
          <c:extLst>
            <c:ext xmlns:c16="http://schemas.microsoft.com/office/drawing/2014/chart" uri="{C3380CC4-5D6E-409C-BE32-E72D297353CC}">
              <c16:uniqueId val="{00000009-4109-4B92-BA6E-D1420EC81C38}"/>
            </c:ext>
          </c:extLst>
        </c:ser>
        <c:ser>
          <c:idx val="10"/>
          <c:order val="10"/>
          <c:tx>
            <c:strRef>
              <c:f>Sheet1!$L$1:$L$2</c:f>
              <c:strCache>
                <c:ptCount val="1"/>
                <c:pt idx="0">
                  <c:v>Reggae</c:v>
                </c:pt>
              </c:strCache>
            </c:strRef>
          </c:tx>
          <c:spPr>
            <a:solidFill>
              <a:schemeClr val="accent5">
                <a:lumMod val="60000"/>
                <a:alpha val="70000"/>
              </a:schemeClr>
            </a:solidFill>
            <a:ln>
              <a:noFill/>
            </a:ln>
            <a:effectLst/>
          </c:spPr>
          <c:invertIfNegative val="0"/>
          <c:cat>
            <c:strRef>
              <c:f>Sheet1!$A$3</c:f>
              <c:strCache>
                <c:ptCount val="1"/>
                <c:pt idx="0">
                  <c:v>Total</c:v>
                </c:pt>
              </c:strCache>
            </c:strRef>
          </c:cat>
          <c:val>
            <c:numRef>
              <c:f>Sheet1!$L$3</c:f>
              <c:numCache>
                <c:formatCode>General</c:formatCode>
                <c:ptCount val="1"/>
                <c:pt idx="0">
                  <c:v>3</c:v>
                </c:pt>
              </c:numCache>
            </c:numRef>
          </c:val>
          <c:extLst>
            <c:ext xmlns:c16="http://schemas.microsoft.com/office/drawing/2014/chart" uri="{C3380CC4-5D6E-409C-BE32-E72D297353CC}">
              <c16:uniqueId val="{0000000A-4109-4B92-BA6E-D1420EC81C38}"/>
            </c:ext>
          </c:extLst>
        </c:ser>
        <c:ser>
          <c:idx val="11"/>
          <c:order val="11"/>
          <c:tx>
            <c:strRef>
              <c:f>Sheet1!$M$1:$M$2</c:f>
              <c:strCache>
                <c:ptCount val="1"/>
                <c:pt idx="0">
                  <c:v>Rock</c:v>
                </c:pt>
              </c:strCache>
            </c:strRef>
          </c:tx>
          <c:spPr>
            <a:solidFill>
              <a:schemeClr val="accent6">
                <a:lumMod val="60000"/>
                <a:alpha val="70000"/>
              </a:schemeClr>
            </a:solidFill>
            <a:ln>
              <a:noFill/>
            </a:ln>
            <a:effectLst/>
          </c:spPr>
          <c:invertIfNegative val="0"/>
          <c:cat>
            <c:strRef>
              <c:f>Sheet1!$A$3</c:f>
              <c:strCache>
                <c:ptCount val="1"/>
                <c:pt idx="0">
                  <c:v>Total</c:v>
                </c:pt>
              </c:strCache>
            </c:strRef>
          </c:cat>
          <c:val>
            <c:numRef>
              <c:f>Sheet1!$M$3</c:f>
              <c:numCache>
                <c:formatCode>General</c:formatCode>
                <c:ptCount val="1"/>
                <c:pt idx="0">
                  <c:v>110</c:v>
                </c:pt>
              </c:numCache>
            </c:numRef>
          </c:val>
          <c:extLst>
            <c:ext xmlns:c16="http://schemas.microsoft.com/office/drawing/2014/chart" uri="{C3380CC4-5D6E-409C-BE32-E72D297353CC}">
              <c16:uniqueId val="{0000000B-4109-4B92-BA6E-D1420EC81C38}"/>
            </c:ext>
          </c:extLst>
        </c:ser>
        <c:dLbls>
          <c:showLegendKey val="0"/>
          <c:showVal val="0"/>
          <c:showCatName val="0"/>
          <c:showSerName val="0"/>
          <c:showPercent val="0"/>
          <c:showBubbleSize val="0"/>
        </c:dLbls>
        <c:gapWidth val="80"/>
        <c:overlap val="25"/>
        <c:axId val="2007733536"/>
        <c:axId val="2007724896"/>
      </c:barChart>
      <c:catAx>
        <c:axId val="200773353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2007724896"/>
        <c:crosses val="autoZero"/>
        <c:auto val="1"/>
        <c:lblAlgn val="ctr"/>
        <c:lblOffset val="100"/>
        <c:noMultiLvlLbl val="0"/>
      </c:catAx>
      <c:valAx>
        <c:axId val="2007724896"/>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20077335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20" b="1"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bar"/>
        <c:grouping val="clustered"/>
        <c:varyColors val="0"/>
        <c:ser>
          <c:idx val="0"/>
          <c:order val="0"/>
          <c:tx>
            <c:strRef>
              <c:f>churn!$A$1</c:f>
              <c:strCache>
                <c:ptCount val="1"/>
                <c:pt idx="0">
                  <c:v>num_churned_customers</c:v>
                </c:pt>
              </c:strCache>
            </c:strRef>
          </c:tx>
          <c:spPr>
            <a:solidFill>
              <a:schemeClr val="accent1"/>
            </a:solidFill>
            <a:ln>
              <a:noFill/>
            </a:ln>
            <a:effectLst/>
          </c:spPr>
          <c:invertIfNegative val="0"/>
          <c:val>
            <c:numRef>
              <c:f>churn!$A$2</c:f>
              <c:numCache>
                <c:formatCode>General</c:formatCode>
                <c:ptCount val="1"/>
                <c:pt idx="0">
                  <c:v>59</c:v>
                </c:pt>
              </c:numCache>
            </c:numRef>
          </c:val>
          <c:extLst>
            <c:ext xmlns:c16="http://schemas.microsoft.com/office/drawing/2014/chart" uri="{C3380CC4-5D6E-409C-BE32-E72D297353CC}">
              <c16:uniqueId val="{00000000-09E9-48C5-8379-6F0130BCC917}"/>
            </c:ext>
          </c:extLst>
        </c:ser>
        <c:dLbls>
          <c:showLegendKey val="0"/>
          <c:showVal val="0"/>
          <c:showCatName val="0"/>
          <c:showSerName val="0"/>
          <c:showPercent val="0"/>
          <c:showBubbleSize val="0"/>
        </c:dLbls>
        <c:gapWidth val="269"/>
        <c:axId val="2044824192"/>
        <c:axId val="2044817472"/>
      </c:barChart>
      <c:catAx>
        <c:axId val="2044824192"/>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none" spc="0" normalizeH="0" baseline="0">
                <a:solidFill>
                  <a:schemeClr val="tx1">
                    <a:lumMod val="65000"/>
                    <a:lumOff val="35000"/>
                  </a:schemeClr>
                </a:solidFill>
                <a:latin typeface="+mn-lt"/>
                <a:ea typeface="+mn-ea"/>
                <a:cs typeface="+mn-cs"/>
              </a:defRPr>
            </a:pPr>
            <a:endParaRPr lang="en-US"/>
          </a:p>
        </c:txPr>
        <c:crossAx val="2044817472"/>
        <c:crosses val="autoZero"/>
        <c:auto val="1"/>
        <c:lblAlgn val="ctr"/>
        <c:lblOffset val="100"/>
        <c:noMultiLvlLbl val="0"/>
      </c:catAx>
      <c:valAx>
        <c:axId val="2044817472"/>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2044824192"/>
        <c:crosses val="autoZero"/>
        <c:crossBetween val="between"/>
      </c:valAx>
      <c:spPr>
        <a:noFill/>
        <a:ln>
          <a:noFill/>
        </a:ln>
        <a:effectLst/>
      </c:spPr>
    </c:plotArea>
    <c:plotVisOnly val="1"/>
    <c:dispBlanksAs val="gap"/>
    <c:showDLblsOverMax val="0"/>
  </c:chart>
  <c:spPr>
    <a:noFill/>
    <a:ln>
      <a:noFill/>
    </a:ln>
    <a:effectLst/>
  </c:spPr>
  <c:txPr>
    <a:bodyPr/>
    <a:lstStyle/>
    <a:p>
      <a:pPr>
        <a:defRPr sz="1600" b="1"/>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[Top selling albums.xlsx]Sheet1!PivotTable8</c:name>
    <c:fmtId val="8"/>
  </c:pivotSource>
  <c:chart>
    <c:title>
      <c:overlay val="0"/>
      <c:spPr>
        <a:noFill/>
        <a:ln>
          <a:noFill/>
        </a:ln>
        <a:effectLst/>
      </c:spPr>
      <c:txPr>
        <a:bodyPr rot="0" spcFirstLastPara="1" vertOverflow="ellipsis" vert="horz" wrap="square" anchor="ctr" anchorCtr="1"/>
        <a:lstStyle/>
        <a:p>
          <a:pPr>
            <a:defRPr sz="1920" b="1"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ivotFmts>
      <c:pivotFmt>
        <c:idx val="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c:f>
              <c:strCache>
                <c:ptCount val="1"/>
                <c:pt idx="0">
                  <c:v>Total</c:v>
                </c:pt>
              </c:strCache>
            </c:strRef>
          </c:tx>
          <c:spPr>
            <a:solidFill>
              <a:schemeClr val="accent1">
                <a:alpha val="70000"/>
              </a:schemeClr>
            </a:solidFill>
            <a:ln>
              <a:noFill/>
            </a:ln>
            <a:effectLst/>
          </c:spPr>
          <c:invertIfNegative val="0"/>
          <c:cat>
            <c:strRef>
              <c:f>Sheet1!$A$2:$A$5</c:f>
              <c:strCache>
                <c:ptCount val="3"/>
                <c:pt idx="0">
                  <c:v>House of Pain</c:v>
                </c:pt>
                <c:pt idx="1">
                  <c:v>Mezmerize</c:v>
                </c:pt>
                <c:pt idx="2">
                  <c:v>The Doors</c:v>
                </c:pt>
              </c:strCache>
            </c:strRef>
          </c:cat>
          <c:val>
            <c:numRef>
              <c:f>Sheet1!$B$2:$B$5</c:f>
              <c:numCache>
                <c:formatCode>General</c:formatCode>
                <c:ptCount val="3"/>
                <c:pt idx="0">
                  <c:v>19</c:v>
                </c:pt>
                <c:pt idx="1">
                  <c:v>17</c:v>
                </c:pt>
                <c:pt idx="2">
                  <c:v>21</c:v>
                </c:pt>
              </c:numCache>
            </c:numRef>
          </c:val>
          <c:extLst>
            <c:ext xmlns:c16="http://schemas.microsoft.com/office/drawing/2014/chart" uri="{C3380CC4-5D6E-409C-BE32-E72D297353CC}">
              <c16:uniqueId val="{00000000-8EE9-489A-B802-91C14C8D6E53}"/>
            </c:ext>
          </c:extLst>
        </c:ser>
        <c:dLbls>
          <c:showLegendKey val="0"/>
          <c:showVal val="0"/>
          <c:showCatName val="0"/>
          <c:showSerName val="0"/>
          <c:showPercent val="0"/>
          <c:showBubbleSize val="0"/>
        </c:dLbls>
        <c:gapWidth val="80"/>
        <c:overlap val="25"/>
        <c:axId val="672326687"/>
        <c:axId val="672318527"/>
      </c:barChart>
      <c:catAx>
        <c:axId val="672326687"/>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672318527"/>
        <c:crosses val="autoZero"/>
        <c:auto val="1"/>
        <c:lblAlgn val="ctr"/>
        <c:lblOffset val="100"/>
        <c:noMultiLvlLbl val="0"/>
      </c:catAx>
      <c:valAx>
        <c:axId val="67231852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67232668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pivotSource>
    <c:name>[Top selling genres.xlsx]Sheet1!PivotTable7</c:name>
    <c:fmtId val="16"/>
  </c:pivotSource>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en-US"/>
              <a:t>Total</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dk1">
              <a:tint val="885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dk1">
              <a:tint val="885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2"/>
        <c:spPr>
          <a:solidFill>
            <a:schemeClr val="dk1">
              <a:tint val="88500"/>
            </a:schemeClr>
          </a:solidFill>
          <a:ln w="19050">
            <a:solidFill>
              <a:schemeClr val="lt1"/>
            </a:solidFill>
          </a:ln>
          <a:effectLst/>
        </c:spPr>
      </c:pivotFmt>
      <c:pivotFmt>
        <c:idx val="3"/>
        <c:spPr>
          <a:solidFill>
            <a:schemeClr val="dk1">
              <a:tint val="88500"/>
            </a:schemeClr>
          </a:solidFill>
          <a:ln w="19050">
            <a:solidFill>
              <a:schemeClr val="lt1"/>
            </a:solidFill>
          </a:ln>
          <a:effectLst/>
        </c:spPr>
      </c:pivotFmt>
      <c:pivotFmt>
        <c:idx val="4"/>
        <c:spPr>
          <a:solidFill>
            <a:schemeClr val="dk1">
              <a:tint val="88500"/>
            </a:schemeClr>
          </a:solidFill>
          <a:ln w="19050">
            <a:solidFill>
              <a:schemeClr val="lt1"/>
            </a:solidFill>
          </a:ln>
          <a:effectLst/>
        </c:spPr>
      </c:pivotFmt>
      <c:pivotFmt>
        <c:idx val="5"/>
        <c:spPr>
          <a:solidFill>
            <a:schemeClr val="dk1">
              <a:tint val="88500"/>
            </a:schemeClr>
          </a:solidFill>
          <a:ln w="19050">
            <a:solidFill>
              <a:schemeClr val="lt1"/>
            </a:solidFill>
          </a:ln>
          <a:effectLst/>
        </c:spPr>
      </c:pivotFmt>
      <c:pivotFmt>
        <c:idx val="6"/>
        <c:spPr>
          <a:solidFill>
            <a:schemeClr val="dk1">
              <a:tint val="88500"/>
            </a:schemeClr>
          </a:solidFill>
          <a:ln w="19050">
            <a:solidFill>
              <a:schemeClr val="lt1"/>
            </a:solidFill>
          </a:ln>
          <a:effectLst/>
        </c:spPr>
      </c:pivotFmt>
      <c:pivotFmt>
        <c:idx val="7"/>
        <c:spPr>
          <a:solidFill>
            <a:schemeClr val="dk1">
              <a:tint val="88500"/>
            </a:schemeClr>
          </a:solidFill>
          <a:ln w="19050">
            <a:solidFill>
              <a:schemeClr val="lt1"/>
            </a:solidFill>
          </a:ln>
          <a:effectLst/>
        </c:spPr>
      </c:pivotFmt>
      <c:pivotFmt>
        <c:idx val="8"/>
        <c:spPr>
          <a:solidFill>
            <a:schemeClr val="dk1">
              <a:tint val="88500"/>
            </a:schemeClr>
          </a:solidFill>
          <a:ln w="19050">
            <a:solidFill>
              <a:schemeClr val="lt1"/>
            </a:solidFill>
          </a:ln>
          <a:effectLst/>
        </c:spPr>
      </c:pivotFmt>
      <c:pivotFmt>
        <c:idx val="9"/>
        <c:spPr>
          <a:solidFill>
            <a:schemeClr val="dk1">
              <a:tint val="88500"/>
            </a:schemeClr>
          </a:solidFill>
          <a:ln w="19050">
            <a:solidFill>
              <a:schemeClr val="lt1"/>
            </a:solidFill>
          </a:ln>
          <a:effectLst/>
        </c:spPr>
      </c:pivotFmt>
      <c:pivotFmt>
        <c:idx val="10"/>
        <c:spPr>
          <a:solidFill>
            <a:schemeClr val="dk1">
              <a:tint val="88500"/>
            </a:schemeClr>
          </a:solidFill>
          <a:ln w="19050">
            <a:solidFill>
              <a:schemeClr val="lt1"/>
            </a:solidFill>
          </a:ln>
          <a:effectLst/>
        </c:spPr>
      </c:pivotFmt>
      <c:pivotFmt>
        <c:idx val="11"/>
        <c:spPr>
          <a:solidFill>
            <a:schemeClr val="dk1">
              <a:tint val="88500"/>
            </a:schemeClr>
          </a:solidFill>
          <a:ln w="19050">
            <a:solidFill>
              <a:schemeClr val="lt1"/>
            </a:solidFill>
          </a:ln>
          <a:effectLst/>
        </c:spPr>
      </c:pivotFmt>
      <c:pivotFmt>
        <c:idx val="12"/>
        <c:spPr>
          <a:solidFill>
            <a:schemeClr val="dk1">
              <a:tint val="88500"/>
            </a:schemeClr>
          </a:solidFill>
          <a:ln w="19050">
            <a:solidFill>
              <a:schemeClr val="lt1"/>
            </a:solidFill>
          </a:ln>
          <a:effectLst/>
        </c:spPr>
      </c:pivotFmt>
      <c:pivotFmt>
        <c:idx val="13"/>
        <c:spPr>
          <a:solidFill>
            <a:schemeClr val="dk1">
              <a:tint val="88500"/>
            </a:schemeClr>
          </a:solidFill>
          <a:ln w="19050">
            <a:solidFill>
              <a:schemeClr val="lt1"/>
            </a:solidFill>
          </a:ln>
          <a:effectLst/>
        </c:spPr>
      </c:pivotFmt>
      <c:pivotFmt>
        <c:idx val="14"/>
        <c:spPr>
          <a:solidFill>
            <a:schemeClr val="dk1">
              <a:tint val="88500"/>
            </a:schemeClr>
          </a:solidFill>
          <a:ln w="19050">
            <a:solidFill>
              <a:schemeClr val="lt1"/>
            </a:solidFill>
          </a:ln>
          <a:effectLst/>
        </c:spPr>
      </c:pivotFmt>
      <c:pivotFmt>
        <c:idx val="15"/>
        <c:spPr>
          <a:solidFill>
            <a:schemeClr val="dk1">
              <a:tint val="88500"/>
            </a:schemeClr>
          </a:solidFill>
          <a:ln w="19050">
            <a:solidFill>
              <a:schemeClr val="lt1"/>
            </a:solidFill>
          </a:ln>
          <a:effectLst/>
        </c:spPr>
      </c:pivotFmt>
      <c:pivotFmt>
        <c:idx val="16"/>
        <c:spPr>
          <a:solidFill>
            <a:schemeClr val="dk1">
              <a:tint val="88500"/>
            </a:schemeClr>
          </a:solidFill>
          <a:ln w="19050">
            <a:solidFill>
              <a:schemeClr val="lt1"/>
            </a:solidFill>
          </a:ln>
          <a:effectLst/>
        </c:spPr>
      </c:pivotFmt>
      <c:pivotFmt>
        <c:idx val="17"/>
        <c:spPr>
          <a:solidFill>
            <a:schemeClr val="dk1">
              <a:tint val="88500"/>
            </a:schemeClr>
          </a:solidFill>
          <a:ln w="19050">
            <a:solidFill>
              <a:schemeClr val="lt1"/>
            </a:solidFill>
          </a:ln>
          <a:effectLst/>
        </c:spPr>
      </c:pivotFmt>
      <c:pivotFmt>
        <c:idx val="18"/>
        <c:spPr>
          <a:solidFill>
            <a:schemeClr val="dk1">
              <a:tint val="88500"/>
            </a:schemeClr>
          </a:solidFill>
          <a:ln w="19050">
            <a:solidFill>
              <a:schemeClr val="lt1"/>
            </a:solidFill>
          </a:ln>
          <a:effectLst/>
        </c:spPr>
      </c:pivotFmt>
      <c:pivotFmt>
        <c:idx val="19"/>
        <c:spPr>
          <a:solidFill>
            <a:schemeClr val="dk1">
              <a:tint val="88500"/>
            </a:schemeClr>
          </a:solidFill>
          <a:ln w="19050">
            <a:solidFill>
              <a:schemeClr val="lt1"/>
            </a:solidFill>
          </a:ln>
          <a:effectLst/>
        </c:spPr>
      </c:pivotFmt>
      <c:pivotFmt>
        <c:idx val="20"/>
        <c:spPr>
          <a:solidFill>
            <a:schemeClr val="dk1">
              <a:tint val="88500"/>
            </a:schemeClr>
          </a:solidFill>
          <a:ln w="19050">
            <a:solidFill>
              <a:schemeClr val="lt1"/>
            </a:solidFill>
          </a:ln>
          <a:effectLst/>
        </c:spPr>
      </c:pivotFmt>
      <c:pivotFmt>
        <c:idx val="21"/>
        <c:spPr>
          <a:solidFill>
            <a:schemeClr val="dk1">
              <a:tint val="88500"/>
            </a:schemeClr>
          </a:solidFill>
          <a:ln w="19050">
            <a:solidFill>
              <a:schemeClr val="lt1"/>
            </a:solidFill>
          </a:ln>
          <a:effectLst/>
        </c:spPr>
      </c:pivotFmt>
      <c:pivotFmt>
        <c:idx val="22"/>
        <c:spPr>
          <a:solidFill>
            <a:schemeClr val="dk1">
              <a:tint val="88500"/>
            </a:schemeClr>
          </a:solidFill>
          <a:ln w="19050">
            <a:solidFill>
              <a:schemeClr val="lt1"/>
            </a:solidFill>
          </a:ln>
          <a:effectLst/>
        </c:spPr>
      </c:pivotFmt>
      <c:pivotFmt>
        <c:idx val="23"/>
        <c:spPr>
          <a:solidFill>
            <a:schemeClr val="dk1">
              <a:tint val="88500"/>
            </a:schemeClr>
          </a:solidFill>
          <a:ln w="19050">
            <a:solidFill>
              <a:schemeClr val="lt1"/>
            </a:solidFill>
          </a:ln>
          <a:effectLst/>
        </c:spPr>
      </c:pivotFmt>
      <c:pivotFmt>
        <c:idx val="24"/>
        <c:spPr>
          <a:solidFill>
            <a:schemeClr val="dk1">
              <a:tint val="88500"/>
            </a:schemeClr>
          </a:solidFill>
          <a:ln w="19050">
            <a:solidFill>
              <a:schemeClr val="lt1"/>
            </a:solidFill>
          </a:ln>
          <a:effectLst/>
        </c:spPr>
      </c:pivotFmt>
      <c:pivotFmt>
        <c:idx val="25"/>
        <c:spPr>
          <a:solidFill>
            <a:schemeClr val="dk1">
              <a:tint val="885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26"/>
        <c:spPr>
          <a:solidFill>
            <a:schemeClr val="dk1">
              <a:tint val="88500"/>
            </a:schemeClr>
          </a:solidFill>
          <a:ln w="19050">
            <a:solidFill>
              <a:schemeClr val="lt1"/>
            </a:solidFill>
          </a:ln>
          <a:effectLst/>
        </c:spPr>
      </c:pivotFmt>
      <c:pivotFmt>
        <c:idx val="27"/>
        <c:spPr>
          <a:solidFill>
            <a:schemeClr val="dk1">
              <a:tint val="88500"/>
            </a:schemeClr>
          </a:solidFill>
          <a:ln w="19050">
            <a:solidFill>
              <a:schemeClr val="lt1"/>
            </a:solidFill>
          </a:ln>
          <a:effectLst/>
        </c:spPr>
      </c:pivotFmt>
      <c:pivotFmt>
        <c:idx val="28"/>
        <c:spPr>
          <a:solidFill>
            <a:schemeClr val="dk1">
              <a:tint val="88500"/>
            </a:schemeClr>
          </a:solidFill>
          <a:ln w="19050">
            <a:solidFill>
              <a:schemeClr val="lt1"/>
            </a:solidFill>
          </a:ln>
          <a:effectLst/>
        </c:spPr>
      </c:pivotFmt>
      <c:pivotFmt>
        <c:idx val="29"/>
        <c:spPr>
          <a:solidFill>
            <a:schemeClr val="dk1">
              <a:tint val="88500"/>
            </a:schemeClr>
          </a:solidFill>
          <a:ln w="19050">
            <a:solidFill>
              <a:schemeClr val="lt1"/>
            </a:solidFill>
          </a:ln>
          <a:effectLst/>
        </c:spPr>
      </c:pivotFmt>
      <c:pivotFmt>
        <c:idx val="30"/>
        <c:spPr>
          <a:solidFill>
            <a:schemeClr val="dk1">
              <a:tint val="88500"/>
            </a:schemeClr>
          </a:solidFill>
          <a:ln w="19050">
            <a:solidFill>
              <a:schemeClr val="lt1"/>
            </a:solidFill>
          </a:ln>
          <a:effectLst/>
        </c:spPr>
      </c:pivotFmt>
      <c:pivotFmt>
        <c:idx val="31"/>
        <c:spPr>
          <a:solidFill>
            <a:schemeClr val="dk1">
              <a:tint val="88500"/>
            </a:schemeClr>
          </a:solidFill>
          <a:ln w="19050">
            <a:solidFill>
              <a:schemeClr val="lt1"/>
            </a:solidFill>
          </a:ln>
          <a:effectLst/>
        </c:spPr>
      </c:pivotFmt>
      <c:pivotFmt>
        <c:idx val="32"/>
        <c:spPr>
          <a:solidFill>
            <a:schemeClr val="dk1">
              <a:tint val="88500"/>
            </a:schemeClr>
          </a:solidFill>
          <a:ln w="19050">
            <a:solidFill>
              <a:schemeClr val="lt1"/>
            </a:solidFill>
          </a:ln>
          <a:effectLst/>
        </c:spPr>
      </c:pivotFmt>
      <c:pivotFmt>
        <c:idx val="33"/>
        <c:spPr>
          <a:solidFill>
            <a:schemeClr val="dk1">
              <a:tint val="88500"/>
            </a:schemeClr>
          </a:solidFill>
          <a:ln w="19050">
            <a:solidFill>
              <a:schemeClr val="lt1"/>
            </a:solidFill>
          </a:ln>
          <a:effectLst/>
        </c:spPr>
      </c:pivotFmt>
      <c:pivotFmt>
        <c:idx val="34"/>
        <c:spPr>
          <a:solidFill>
            <a:schemeClr val="dk1">
              <a:tint val="88500"/>
            </a:schemeClr>
          </a:solidFill>
          <a:ln w="19050">
            <a:solidFill>
              <a:schemeClr val="lt1"/>
            </a:solidFill>
          </a:ln>
          <a:effectLst/>
        </c:spPr>
      </c:pivotFmt>
      <c:pivotFmt>
        <c:idx val="35"/>
        <c:spPr>
          <a:solidFill>
            <a:schemeClr val="dk1">
              <a:tint val="88500"/>
            </a:schemeClr>
          </a:solidFill>
          <a:ln w="19050">
            <a:solidFill>
              <a:schemeClr val="lt1"/>
            </a:solidFill>
          </a:ln>
          <a:effectLst/>
        </c:spPr>
      </c:pivotFmt>
      <c:pivotFmt>
        <c:idx val="36"/>
        <c:spPr>
          <a:solidFill>
            <a:schemeClr val="dk1">
              <a:tint val="88500"/>
            </a:schemeClr>
          </a:solidFill>
          <a:ln w="19050">
            <a:solidFill>
              <a:schemeClr val="lt1"/>
            </a:solidFill>
          </a:ln>
          <a:effectLst/>
        </c:spPr>
      </c:pivotFmt>
      <c:pivotFmt>
        <c:idx val="37"/>
        <c:spPr>
          <a:solidFill>
            <a:schemeClr val="dk1">
              <a:tint val="88500"/>
            </a:schemeClr>
          </a:solidFill>
          <a:ln w="19050">
            <a:solidFill>
              <a:schemeClr val="lt1"/>
            </a:solidFill>
          </a:ln>
          <a:effectLst/>
        </c:spPr>
      </c:pivotFmt>
      <c:pivotFmt>
        <c:idx val="38"/>
        <c:spPr>
          <a:solidFill>
            <a:schemeClr val="dk1">
              <a:tint val="88500"/>
            </a:schemeClr>
          </a:solidFill>
          <a:ln w="19050">
            <a:solidFill>
              <a:schemeClr val="lt1"/>
            </a:solidFill>
          </a:ln>
          <a:effectLst/>
        </c:spPr>
      </c:pivotFmt>
      <c:pivotFmt>
        <c:idx val="39"/>
        <c:spPr>
          <a:solidFill>
            <a:schemeClr val="dk1">
              <a:tint val="88500"/>
            </a:schemeClr>
          </a:solidFill>
          <a:ln w="19050">
            <a:solidFill>
              <a:schemeClr val="lt1"/>
            </a:solidFill>
          </a:ln>
          <a:effectLst/>
        </c:spPr>
      </c:pivotFmt>
      <c:pivotFmt>
        <c:idx val="40"/>
        <c:spPr>
          <a:solidFill>
            <a:schemeClr val="dk1">
              <a:tint val="88500"/>
            </a:schemeClr>
          </a:solidFill>
          <a:ln w="19050">
            <a:solidFill>
              <a:schemeClr val="lt1"/>
            </a:solidFill>
          </a:ln>
          <a:effectLst/>
        </c:spPr>
      </c:pivotFmt>
      <c:pivotFmt>
        <c:idx val="41"/>
        <c:spPr>
          <a:solidFill>
            <a:schemeClr val="dk1">
              <a:tint val="88500"/>
            </a:schemeClr>
          </a:solidFill>
          <a:ln w="19050">
            <a:solidFill>
              <a:schemeClr val="lt1"/>
            </a:solidFill>
          </a:ln>
          <a:effectLst/>
        </c:spPr>
      </c:pivotFmt>
      <c:pivotFmt>
        <c:idx val="42"/>
        <c:spPr>
          <a:solidFill>
            <a:schemeClr val="dk1">
              <a:tint val="88500"/>
            </a:schemeClr>
          </a:solidFill>
          <a:ln w="19050">
            <a:solidFill>
              <a:schemeClr val="lt1"/>
            </a:solidFill>
          </a:ln>
          <a:effectLst/>
        </c:spPr>
      </c:pivotFmt>
      <c:pivotFmt>
        <c:idx val="43"/>
        <c:spPr>
          <a:solidFill>
            <a:schemeClr val="dk1">
              <a:tint val="88500"/>
            </a:schemeClr>
          </a:solidFill>
          <a:ln w="19050">
            <a:solidFill>
              <a:schemeClr val="lt1"/>
            </a:solidFill>
          </a:ln>
          <a:effectLst/>
        </c:spPr>
      </c:pivotFmt>
      <c:pivotFmt>
        <c:idx val="44"/>
        <c:spPr>
          <a:solidFill>
            <a:schemeClr val="dk1">
              <a:tint val="88500"/>
            </a:schemeClr>
          </a:solidFill>
          <a:ln w="19050">
            <a:solidFill>
              <a:schemeClr val="lt1"/>
            </a:solidFill>
          </a:ln>
          <a:effectLst/>
        </c:spPr>
      </c:pivotFmt>
      <c:pivotFmt>
        <c:idx val="45"/>
        <c:spPr>
          <a:solidFill>
            <a:schemeClr val="dk1">
              <a:tint val="88500"/>
            </a:schemeClr>
          </a:solidFill>
          <a:ln w="19050">
            <a:solidFill>
              <a:schemeClr val="lt1"/>
            </a:solidFill>
          </a:ln>
          <a:effectLst/>
        </c:spPr>
      </c:pivotFmt>
      <c:pivotFmt>
        <c:idx val="46"/>
        <c:spPr>
          <a:solidFill>
            <a:schemeClr val="dk1">
              <a:tint val="88500"/>
            </a:schemeClr>
          </a:solidFill>
          <a:ln w="19050">
            <a:solidFill>
              <a:schemeClr val="lt1"/>
            </a:solidFill>
          </a:ln>
          <a:effectLst/>
        </c:spPr>
      </c:pivotFmt>
      <c:pivotFmt>
        <c:idx val="47"/>
        <c:spPr>
          <a:solidFill>
            <a:schemeClr val="dk1">
              <a:tint val="88500"/>
            </a:schemeClr>
          </a:solidFill>
          <a:ln w="19050">
            <a:solidFill>
              <a:schemeClr val="lt1"/>
            </a:solidFill>
          </a:ln>
          <a:effectLst/>
        </c:spPr>
      </c:pivotFmt>
      <c:pivotFmt>
        <c:idx val="48"/>
        <c:spPr>
          <a:solidFill>
            <a:schemeClr val="dk1">
              <a:tint val="88500"/>
            </a:schemeClr>
          </a:solidFill>
          <a:ln w="19050">
            <a:solidFill>
              <a:schemeClr val="lt1"/>
            </a:solidFill>
          </a:ln>
          <a:effectLst/>
        </c:spPr>
      </c:pivotFmt>
    </c:pivotFmts>
    <c:plotArea>
      <c:layout/>
      <c:pieChart>
        <c:varyColors val="1"/>
        <c:ser>
          <c:idx val="0"/>
          <c:order val="0"/>
          <c:tx>
            <c:strRef>
              <c:f>Sheet1!$B$1</c:f>
              <c:strCache>
                <c:ptCount val="1"/>
                <c:pt idx="0">
                  <c:v>Total</c:v>
                </c:pt>
              </c:strCache>
            </c:strRef>
          </c:tx>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B2D9-44A3-9B38-06B7BB1E8818}"/>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B2D9-44A3-9B38-06B7BB1E8818}"/>
              </c:ext>
            </c:extLst>
          </c:dPt>
          <c:dPt>
            <c:idx val="2"/>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05-B2D9-44A3-9B38-06B7BB1E8818}"/>
              </c:ext>
            </c:extLst>
          </c:dPt>
          <c:dPt>
            <c:idx val="3"/>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07-B2D9-44A3-9B38-06B7BB1E8818}"/>
              </c:ext>
            </c:extLst>
          </c:dPt>
          <c:dPt>
            <c:idx val="4"/>
            <c:bubble3D val="0"/>
            <c:spPr>
              <a:solidFill>
                <a:schemeClr val="dk1">
                  <a:tint val="30000"/>
                </a:schemeClr>
              </a:solidFill>
              <a:ln w="19050">
                <a:solidFill>
                  <a:schemeClr val="lt1"/>
                </a:solidFill>
              </a:ln>
              <a:effectLst/>
            </c:spPr>
            <c:extLst>
              <c:ext xmlns:c16="http://schemas.microsoft.com/office/drawing/2014/chart" uri="{C3380CC4-5D6E-409C-BE32-E72D297353CC}">
                <c16:uniqueId val="{00000009-B2D9-44A3-9B38-06B7BB1E8818}"/>
              </c:ext>
            </c:extLst>
          </c:dPt>
          <c:dPt>
            <c:idx val="5"/>
            <c:bubble3D val="0"/>
            <c:spPr>
              <a:solidFill>
                <a:schemeClr val="dk1">
                  <a:tint val="60000"/>
                </a:schemeClr>
              </a:solidFill>
              <a:ln w="19050">
                <a:solidFill>
                  <a:schemeClr val="lt1"/>
                </a:solidFill>
              </a:ln>
              <a:effectLst/>
            </c:spPr>
            <c:extLst>
              <c:ext xmlns:c16="http://schemas.microsoft.com/office/drawing/2014/chart" uri="{C3380CC4-5D6E-409C-BE32-E72D297353CC}">
                <c16:uniqueId val="{0000000B-B2D9-44A3-9B38-06B7BB1E8818}"/>
              </c:ext>
            </c:extLst>
          </c:dPt>
          <c:dPt>
            <c:idx val="6"/>
            <c:bubble3D val="0"/>
            <c:spPr>
              <a:solidFill>
                <a:schemeClr val="dk1">
                  <a:tint val="80000"/>
                </a:schemeClr>
              </a:solidFill>
              <a:ln w="19050">
                <a:solidFill>
                  <a:schemeClr val="lt1"/>
                </a:solidFill>
              </a:ln>
              <a:effectLst/>
            </c:spPr>
            <c:extLst>
              <c:ext xmlns:c16="http://schemas.microsoft.com/office/drawing/2014/chart" uri="{C3380CC4-5D6E-409C-BE32-E72D297353CC}">
                <c16:uniqueId val="{0000000D-B2D9-44A3-9B38-06B7BB1E8818}"/>
              </c:ext>
            </c:extLst>
          </c:dPt>
          <c:dPt>
            <c:idx val="7"/>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F-B2D9-44A3-9B38-06B7BB1E8818}"/>
              </c:ext>
            </c:extLst>
          </c:dPt>
          <c:dPt>
            <c:idx val="8"/>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11-B2D9-44A3-9B38-06B7BB1E8818}"/>
              </c:ext>
            </c:extLst>
          </c:dPt>
          <c:dPt>
            <c:idx val="9"/>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13-B2D9-44A3-9B38-06B7BB1E8818}"/>
              </c:ext>
            </c:extLst>
          </c:dPt>
          <c:dPt>
            <c:idx val="10"/>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15-B2D9-44A3-9B38-06B7BB1E8818}"/>
              </c:ext>
            </c:extLst>
          </c:dPt>
          <c:dPt>
            <c:idx val="11"/>
            <c:bubble3D val="0"/>
            <c:spPr>
              <a:solidFill>
                <a:schemeClr val="dk1">
                  <a:tint val="30000"/>
                </a:schemeClr>
              </a:solidFill>
              <a:ln w="19050">
                <a:solidFill>
                  <a:schemeClr val="lt1"/>
                </a:solidFill>
              </a:ln>
              <a:effectLst/>
            </c:spPr>
            <c:extLst>
              <c:ext xmlns:c16="http://schemas.microsoft.com/office/drawing/2014/chart" uri="{C3380CC4-5D6E-409C-BE32-E72D297353CC}">
                <c16:uniqueId val="{00000017-B2D9-44A3-9B38-06B7BB1E8818}"/>
              </c:ext>
            </c:extLst>
          </c:dPt>
          <c:dPt>
            <c:idx val="12"/>
            <c:bubble3D val="0"/>
            <c:spPr>
              <a:solidFill>
                <a:schemeClr val="dk1">
                  <a:tint val="60000"/>
                </a:schemeClr>
              </a:solidFill>
              <a:ln w="19050">
                <a:solidFill>
                  <a:schemeClr val="lt1"/>
                </a:solidFill>
              </a:ln>
              <a:effectLst/>
            </c:spPr>
            <c:extLst>
              <c:ext xmlns:c16="http://schemas.microsoft.com/office/drawing/2014/chart" uri="{C3380CC4-5D6E-409C-BE32-E72D297353CC}">
                <c16:uniqueId val="{00000019-B2D9-44A3-9B38-06B7BB1E8818}"/>
              </c:ext>
            </c:extLst>
          </c:dPt>
          <c:dPt>
            <c:idx val="13"/>
            <c:bubble3D val="0"/>
            <c:spPr>
              <a:solidFill>
                <a:schemeClr val="dk1">
                  <a:tint val="80000"/>
                </a:schemeClr>
              </a:solidFill>
              <a:ln w="19050">
                <a:solidFill>
                  <a:schemeClr val="lt1"/>
                </a:solidFill>
              </a:ln>
              <a:effectLst/>
            </c:spPr>
            <c:extLst>
              <c:ext xmlns:c16="http://schemas.microsoft.com/office/drawing/2014/chart" uri="{C3380CC4-5D6E-409C-BE32-E72D297353CC}">
                <c16:uniqueId val="{0000001B-B2D9-44A3-9B38-06B7BB1E8818}"/>
              </c:ext>
            </c:extLst>
          </c:dPt>
          <c:dPt>
            <c:idx val="14"/>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1D-B2D9-44A3-9B38-06B7BB1E8818}"/>
              </c:ext>
            </c:extLst>
          </c:dPt>
          <c:dPt>
            <c:idx val="15"/>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1F-B2D9-44A3-9B38-06B7BB1E8818}"/>
              </c:ext>
            </c:extLst>
          </c:dPt>
          <c:dPt>
            <c:idx val="16"/>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21-B2D9-44A3-9B38-06B7BB1E8818}"/>
              </c:ext>
            </c:extLst>
          </c:dPt>
          <c:dPt>
            <c:idx val="17"/>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23-B2D9-44A3-9B38-06B7BB1E8818}"/>
              </c:ext>
            </c:extLst>
          </c:dPt>
          <c:dPt>
            <c:idx val="18"/>
            <c:bubble3D val="0"/>
            <c:spPr>
              <a:solidFill>
                <a:schemeClr val="dk1">
                  <a:tint val="30000"/>
                </a:schemeClr>
              </a:solidFill>
              <a:ln w="19050">
                <a:solidFill>
                  <a:schemeClr val="lt1"/>
                </a:solidFill>
              </a:ln>
              <a:effectLst/>
            </c:spPr>
            <c:extLst>
              <c:ext xmlns:c16="http://schemas.microsoft.com/office/drawing/2014/chart" uri="{C3380CC4-5D6E-409C-BE32-E72D297353CC}">
                <c16:uniqueId val="{00000025-B2D9-44A3-9B38-06B7BB1E8818}"/>
              </c:ext>
            </c:extLst>
          </c:dPt>
          <c:dPt>
            <c:idx val="19"/>
            <c:bubble3D val="0"/>
            <c:spPr>
              <a:solidFill>
                <a:schemeClr val="dk1">
                  <a:tint val="60000"/>
                </a:schemeClr>
              </a:solidFill>
              <a:ln w="19050">
                <a:solidFill>
                  <a:schemeClr val="lt1"/>
                </a:solidFill>
              </a:ln>
              <a:effectLst/>
            </c:spPr>
            <c:extLst>
              <c:ext xmlns:c16="http://schemas.microsoft.com/office/drawing/2014/chart" uri="{C3380CC4-5D6E-409C-BE32-E72D297353CC}">
                <c16:uniqueId val="{00000027-B2D9-44A3-9B38-06B7BB1E8818}"/>
              </c:ext>
            </c:extLst>
          </c:dPt>
          <c:dPt>
            <c:idx val="20"/>
            <c:bubble3D val="0"/>
            <c:spPr>
              <a:solidFill>
                <a:schemeClr val="dk1">
                  <a:tint val="80000"/>
                </a:schemeClr>
              </a:solidFill>
              <a:ln w="19050">
                <a:solidFill>
                  <a:schemeClr val="lt1"/>
                </a:solidFill>
              </a:ln>
              <a:effectLst/>
            </c:spPr>
            <c:extLst>
              <c:ext xmlns:c16="http://schemas.microsoft.com/office/drawing/2014/chart" uri="{C3380CC4-5D6E-409C-BE32-E72D297353CC}">
                <c16:uniqueId val="{00000029-B2D9-44A3-9B38-06B7BB1E8818}"/>
              </c:ext>
            </c:extLst>
          </c:dPt>
          <c:dPt>
            <c:idx val="21"/>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2B-B2D9-44A3-9B38-06B7BB1E8818}"/>
              </c:ext>
            </c:extLst>
          </c:dPt>
          <c:dPt>
            <c:idx val="22"/>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2D-B2D9-44A3-9B38-06B7BB1E8818}"/>
              </c:ext>
            </c:extLst>
          </c:dPt>
          <c:dLbls>
            <c:dLbl>
              <c:idx val="1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15-B2D9-44A3-9B38-06B7BB1E8818}"/>
                </c:ext>
              </c:extLst>
            </c:dLbl>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multiLvlStrRef>
              <c:f>Sheet1!$A$2:$A$48</c:f>
              <c:multiLvlStrCache>
                <c:ptCount val="23"/>
                <c:lvl>
                  <c:pt idx="0">
                    <c:v>Alternative</c:v>
                  </c:pt>
                  <c:pt idx="1">
                    <c:v>Alternative &amp; Punk</c:v>
                  </c:pt>
                  <c:pt idx="2">
                    <c:v>Rock</c:v>
                  </c:pt>
                  <c:pt idx="3">
                    <c:v>Rock</c:v>
                  </c:pt>
                  <c:pt idx="4">
                    <c:v>Rock</c:v>
                  </c:pt>
                  <c:pt idx="5">
                    <c:v>Rock</c:v>
                  </c:pt>
                  <c:pt idx="6">
                    <c:v>Rock</c:v>
                  </c:pt>
                  <c:pt idx="7">
                    <c:v>Rock</c:v>
                  </c:pt>
                  <c:pt idx="8">
                    <c:v>Rock</c:v>
                  </c:pt>
                  <c:pt idx="9">
                    <c:v>Rock</c:v>
                  </c:pt>
                  <c:pt idx="10">
                    <c:v>Rock</c:v>
                  </c:pt>
                  <c:pt idx="11">
                    <c:v>Rock</c:v>
                  </c:pt>
                  <c:pt idx="12">
                    <c:v>Rock</c:v>
                  </c:pt>
                  <c:pt idx="13">
                    <c:v>Rock</c:v>
                  </c:pt>
                  <c:pt idx="14">
                    <c:v>Rock</c:v>
                  </c:pt>
                  <c:pt idx="15">
                    <c:v>Metal</c:v>
                  </c:pt>
                  <c:pt idx="16">
                    <c:v>R&amp;B/Soul</c:v>
                  </c:pt>
                  <c:pt idx="17">
                    <c:v>Rock</c:v>
                  </c:pt>
                  <c:pt idx="18">
                    <c:v>Rock</c:v>
                  </c:pt>
                  <c:pt idx="19">
                    <c:v>Rock</c:v>
                  </c:pt>
                  <c:pt idx="20">
                    <c:v>Rock</c:v>
                  </c:pt>
                  <c:pt idx="21">
                    <c:v>Rock</c:v>
                  </c:pt>
                  <c:pt idx="22">
                    <c:v>Rock</c:v>
                  </c:pt>
                </c:lvl>
                <c:lvl>
                  <c:pt idx="0">
                    <c:v>Argentina</c:v>
                  </c:pt>
                  <c:pt idx="1">
                    <c:v>Australia</c:v>
                  </c:pt>
                  <c:pt idx="2">
                    <c:v>Austria</c:v>
                  </c:pt>
                  <c:pt idx="3">
                    <c:v>Belgium</c:v>
                  </c:pt>
                  <c:pt idx="4">
                    <c:v>Brazil</c:v>
                  </c:pt>
                  <c:pt idx="5">
                    <c:v>Canada</c:v>
                  </c:pt>
                  <c:pt idx="6">
                    <c:v>Chile</c:v>
                  </c:pt>
                  <c:pt idx="7">
                    <c:v>Czech Republic</c:v>
                  </c:pt>
                  <c:pt idx="8">
                    <c:v>Denmark</c:v>
                  </c:pt>
                  <c:pt idx="9">
                    <c:v>Finland</c:v>
                  </c:pt>
                  <c:pt idx="10">
                    <c:v>France</c:v>
                  </c:pt>
                  <c:pt idx="11">
                    <c:v>Germany</c:v>
                  </c:pt>
                  <c:pt idx="12">
                    <c:v>Hungary</c:v>
                  </c:pt>
                  <c:pt idx="13">
                    <c:v>India</c:v>
                  </c:pt>
                  <c:pt idx="14">
                    <c:v>Ireland</c:v>
                  </c:pt>
                  <c:pt idx="15">
                    <c:v>Italy</c:v>
                  </c:pt>
                  <c:pt idx="16">
                    <c:v>Netherlands</c:v>
                  </c:pt>
                  <c:pt idx="17">
                    <c:v>Norway</c:v>
                  </c:pt>
                  <c:pt idx="18">
                    <c:v>Poland</c:v>
                  </c:pt>
                  <c:pt idx="19">
                    <c:v>Portugal</c:v>
                  </c:pt>
                  <c:pt idx="20">
                    <c:v>Spain</c:v>
                  </c:pt>
                  <c:pt idx="21">
                    <c:v>Sweden</c:v>
                  </c:pt>
                  <c:pt idx="22">
                    <c:v>United Kingdom</c:v>
                  </c:pt>
                </c:lvl>
              </c:multiLvlStrCache>
            </c:multiLvlStrRef>
          </c:cat>
          <c:val>
            <c:numRef>
              <c:f>Sheet1!$B$2:$B$48</c:f>
              <c:numCache>
                <c:formatCode>General</c:formatCode>
                <c:ptCount val="23"/>
                <c:pt idx="0">
                  <c:v>1</c:v>
                </c:pt>
                <c:pt idx="1">
                  <c:v>18</c:v>
                </c:pt>
                <c:pt idx="2">
                  <c:v>2</c:v>
                </c:pt>
                <c:pt idx="3">
                  <c:v>4</c:v>
                </c:pt>
                <c:pt idx="4">
                  <c:v>74</c:v>
                </c:pt>
                <c:pt idx="5">
                  <c:v>59</c:v>
                </c:pt>
                <c:pt idx="6">
                  <c:v>5</c:v>
                </c:pt>
                <c:pt idx="7">
                  <c:v>24</c:v>
                </c:pt>
                <c:pt idx="8">
                  <c:v>7</c:v>
                </c:pt>
                <c:pt idx="9">
                  <c:v>3</c:v>
                </c:pt>
                <c:pt idx="10">
                  <c:v>34</c:v>
                </c:pt>
                <c:pt idx="11">
                  <c:v>25</c:v>
                </c:pt>
                <c:pt idx="12">
                  <c:v>26</c:v>
                </c:pt>
                <c:pt idx="13">
                  <c:v>29</c:v>
                </c:pt>
                <c:pt idx="14">
                  <c:v>11</c:v>
                </c:pt>
                <c:pt idx="15">
                  <c:v>2</c:v>
                </c:pt>
                <c:pt idx="16">
                  <c:v>12</c:v>
                </c:pt>
                <c:pt idx="17">
                  <c:v>17</c:v>
                </c:pt>
                <c:pt idx="18">
                  <c:v>7</c:v>
                </c:pt>
                <c:pt idx="19">
                  <c:v>15</c:v>
                </c:pt>
                <c:pt idx="20">
                  <c:v>6</c:v>
                </c:pt>
                <c:pt idx="21">
                  <c:v>8</c:v>
                </c:pt>
                <c:pt idx="22">
                  <c:v>23</c:v>
                </c:pt>
              </c:numCache>
            </c:numRef>
          </c:val>
          <c:extLst>
            <c:ext xmlns:c16="http://schemas.microsoft.com/office/drawing/2014/chart" uri="{C3380CC4-5D6E-409C-BE32-E72D297353CC}">
              <c16:uniqueId val="{0000002E-B2D9-44A3-9B38-06B7BB1E8818}"/>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[long term v new.xlsx]Sheet1!PivotTable8</c:name>
    <c:fmtId val="3"/>
  </c:pivotSource>
  <c:chart>
    <c:autoTitleDeleted val="0"/>
    <c:pivotFmts>
      <c:pivotFmt>
        <c:idx val="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alpha val="70000"/>
            </a:schemeClr>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alpha val="70000"/>
            </a:schemeClr>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alpha val="70000"/>
            </a:schemeClr>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Sheet1!$B$1:$B$2</c:f>
              <c:strCache>
                <c:ptCount val="1"/>
                <c:pt idx="0">
                  <c:v>long-term</c:v>
                </c:pt>
              </c:strCache>
            </c:strRef>
          </c:tx>
          <c:spPr>
            <a:solidFill>
              <a:schemeClr val="accent1">
                <a:alpha val="70000"/>
              </a:schemeClr>
            </a:solidFill>
            <a:ln>
              <a:noFill/>
            </a:ln>
            <a:effectLst/>
          </c:spPr>
          <c:invertIfNegative val="0"/>
          <c:cat>
            <c:strRef>
              <c:f>Sheet1!$A$3:$A$5</c:f>
              <c:strCache>
                <c:ptCount val="3"/>
                <c:pt idx="0">
                  <c:v>Sum of avg_order_value</c:v>
                </c:pt>
                <c:pt idx="1">
                  <c:v>Sum of avg_tracks_per_order</c:v>
                </c:pt>
                <c:pt idx="2">
                  <c:v>Sum of num_customers</c:v>
                </c:pt>
              </c:strCache>
            </c:strRef>
          </c:cat>
          <c:val>
            <c:numRef>
              <c:f>Sheet1!$B$3:$B$5</c:f>
              <c:numCache>
                <c:formatCode>General</c:formatCode>
                <c:ptCount val="3"/>
                <c:pt idx="0">
                  <c:v>439.291875</c:v>
                </c:pt>
                <c:pt idx="1">
                  <c:v>43.395800000000001</c:v>
                </c:pt>
                <c:pt idx="2">
                  <c:v>48</c:v>
                </c:pt>
              </c:numCache>
            </c:numRef>
          </c:val>
          <c:extLst>
            <c:ext xmlns:c16="http://schemas.microsoft.com/office/drawing/2014/chart" uri="{C3380CC4-5D6E-409C-BE32-E72D297353CC}">
              <c16:uniqueId val="{00000000-6FAB-434E-A15E-8D1D9BBAA054}"/>
            </c:ext>
          </c:extLst>
        </c:ser>
        <c:ser>
          <c:idx val="1"/>
          <c:order val="1"/>
          <c:tx>
            <c:strRef>
              <c:f>Sheet1!$C$1:$C$2</c:f>
              <c:strCache>
                <c:ptCount val="1"/>
                <c:pt idx="0">
                  <c:v>new</c:v>
                </c:pt>
              </c:strCache>
            </c:strRef>
          </c:tx>
          <c:spPr>
            <a:solidFill>
              <a:schemeClr val="accent3">
                <a:alpha val="70000"/>
              </a:schemeClr>
            </a:solidFill>
            <a:ln>
              <a:noFill/>
            </a:ln>
            <a:effectLst/>
          </c:spPr>
          <c:invertIfNegative val="0"/>
          <c:cat>
            <c:strRef>
              <c:f>Sheet1!$A$3:$A$5</c:f>
              <c:strCache>
                <c:ptCount val="3"/>
                <c:pt idx="0">
                  <c:v>Sum of avg_order_value</c:v>
                </c:pt>
                <c:pt idx="1">
                  <c:v>Sum of avg_tracks_per_order</c:v>
                </c:pt>
                <c:pt idx="2">
                  <c:v>Sum of num_customers</c:v>
                </c:pt>
              </c:strCache>
            </c:strRef>
          </c:cat>
          <c:val>
            <c:numRef>
              <c:f>Sheet1!$C$3:$C$5</c:f>
              <c:numCache>
                <c:formatCode>General</c:formatCode>
                <c:ptCount val="3"/>
                <c:pt idx="0">
                  <c:v>236.88</c:v>
                </c:pt>
                <c:pt idx="1">
                  <c:v>24.181799999999999</c:v>
                </c:pt>
                <c:pt idx="2">
                  <c:v>11</c:v>
                </c:pt>
              </c:numCache>
            </c:numRef>
          </c:val>
          <c:extLst>
            <c:ext xmlns:c16="http://schemas.microsoft.com/office/drawing/2014/chart" uri="{C3380CC4-5D6E-409C-BE32-E72D297353CC}">
              <c16:uniqueId val="{00000001-6FAB-434E-A15E-8D1D9BBAA054}"/>
            </c:ext>
          </c:extLst>
        </c:ser>
        <c:dLbls>
          <c:showLegendKey val="0"/>
          <c:showVal val="0"/>
          <c:showCatName val="0"/>
          <c:showSerName val="0"/>
          <c:showPercent val="0"/>
          <c:showBubbleSize val="0"/>
        </c:dLbls>
        <c:gapWidth val="80"/>
        <c:overlap val="25"/>
        <c:axId val="2044822752"/>
        <c:axId val="2044809792"/>
      </c:barChart>
      <c:catAx>
        <c:axId val="204482275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2044809792"/>
        <c:crosses val="autoZero"/>
        <c:auto val="1"/>
        <c:lblAlgn val="ctr"/>
        <c:lblOffset val="100"/>
        <c:noMultiLvlLbl val="0"/>
      </c:catAx>
      <c:valAx>
        <c:axId val="2044809792"/>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204482275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pivotSource>
    <c:name>[genres ranked.xlsx]Sheet3!PivotTable3</c:name>
    <c:fmtId val="7"/>
  </c:pivotSource>
  <c:chart>
    <c:autoTitleDeleted val="1"/>
    <c:pivotFmts>
      <c:pivotFmt>
        <c:idx val="0"/>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dk1">
              <a:tint val="88500"/>
            </a:schemeClr>
          </a:solidFill>
          <a:ln>
            <a:noFill/>
          </a:ln>
          <a:effectLst/>
        </c:spPr>
      </c:pivotFmt>
      <c:pivotFmt>
        <c:idx val="3"/>
        <c:spPr>
          <a:solidFill>
            <a:schemeClr val="dk1">
              <a:tint val="88500"/>
            </a:schemeClr>
          </a:solidFill>
          <a:ln>
            <a:noFill/>
          </a:ln>
          <a:effectLst/>
        </c:spPr>
      </c:pivotFmt>
      <c:pivotFmt>
        <c:idx val="4"/>
        <c:spPr>
          <a:solidFill>
            <a:schemeClr val="dk1">
              <a:tint val="88500"/>
            </a:schemeClr>
          </a:solidFill>
          <a:ln>
            <a:noFill/>
          </a:ln>
          <a:effectLst/>
        </c:spPr>
      </c:pivotFmt>
      <c:pivotFmt>
        <c:idx val="5"/>
        <c:spPr>
          <a:solidFill>
            <a:schemeClr val="dk1">
              <a:tint val="88500"/>
            </a:schemeClr>
          </a:solidFill>
          <a:ln>
            <a:noFill/>
          </a:ln>
          <a:effectLst/>
        </c:spPr>
      </c:pivotFmt>
      <c:pivotFmt>
        <c:idx val="6"/>
        <c:spPr>
          <a:solidFill>
            <a:schemeClr val="dk1">
              <a:tint val="88500"/>
            </a:schemeClr>
          </a:solidFill>
          <a:ln>
            <a:noFill/>
          </a:ln>
          <a:effectLst/>
        </c:spPr>
      </c:pivotFmt>
      <c:pivotFmt>
        <c:idx val="7"/>
        <c:spPr>
          <a:solidFill>
            <a:schemeClr val="dk1">
              <a:tint val="88500"/>
            </a:schemeClr>
          </a:solidFill>
          <a:ln>
            <a:noFill/>
          </a:ln>
          <a:effectLst/>
        </c:spPr>
      </c:pivotFmt>
      <c:pivotFmt>
        <c:idx val="8"/>
        <c:spPr>
          <a:solidFill>
            <a:schemeClr val="dk1">
              <a:tint val="88500"/>
            </a:schemeClr>
          </a:solidFill>
          <a:ln>
            <a:noFill/>
          </a:ln>
          <a:effectLst/>
        </c:spPr>
      </c:pivotFmt>
      <c:pivotFmt>
        <c:idx val="9"/>
        <c:spPr>
          <a:solidFill>
            <a:schemeClr val="dk1">
              <a:tint val="88500"/>
            </a:schemeClr>
          </a:solidFill>
          <a:ln>
            <a:noFill/>
          </a:ln>
          <a:effectLst/>
        </c:spPr>
      </c:pivotFmt>
      <c:pivotFmt>
        <c:idx val="10"/>
        <c:spPr>
          <a:solidFill>
            <a:schemeClr val="dk1">
              <a:tint val="88500"/>
            </a:schemeClr>
          </a:solidFill>
          <a:ln>
            <a:noFill/>
          </a:ln>
          <a:effectLst/>
        </c:spPr>
      </c:pivotFmt>
      <c:pivotFmt>
        <c:idx val="11"/>
        <c:spPr>
          <a:solidFill>
            <a:schemeClr val="dk1">
              <a:tint val="88500"/>
            </a:schemeClr>
          </a:solidFill>
          <a:ln>
            <a:noFill/>
          </a:ln>
          <a:effectLst/>
        </c:spPr>
      </c:pivotFmt>
      <c:pivotFmt>
        <c:idx val="12"/>
        <c:spPr>
          <a:solidFill>
            <a:schemeClr val="dk1">
              <a:tint val="88500"/>
            </a:schemeClr>
          </a:solidFill>
          <a:ln>
            <a:noFill/>
          </a:ln>
          <a:effectLst/>
        </c:spPr>
      </c:pivotFmt>
      <c:pivotFmt>
        <c:idx val="13"/>
        <c:spPr>
          <a:solidFill>
            <a:schemeClr val="dk1">
              <a:tint val="88500"/>
            </a:schemeClr>
          </a:solidFill>
          <a:ln>
            <a:noFill/>
          </a:ln>
          <a:effectLst/>
        </c:spPr>
      </c:pivotFmt>
      <c:pivotFmt>
        <c:idx val="14"/>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dk1">
              <a:tint val="88500"/>
            </a:schemeClr>
          </a:solidFill>
          <a:ln>
            <a:noFill/>
          </a:ln>
          <a:effectLst/>
        </c:spPr>
      </c:pivotFmt>
      <c:pivotFmt>
        <c:idx val="16"/>
        <c:spPr>
          <a:solidFill>
            <a:schemeClr val="dk1">
              <a:tint val="88500"/>
            </a:schemeClr>
          </a:solidFill>
          <a:ln>
            <a:noFill/>
          </a:ln>
          <a:effectLst/>
        </c:spPr>
      </c:pivotFmt>
      <c:pivotFmt>
        <c:idx val="17"/>
        <c:spPr>
          <a:solidFill>
            <a:schemeClr val="dk1">
              <a:tint val="88500"/>
            </a:schemeClr>
          </a:solidFill>
          <a:ln>
            <a:noFill/>
          </a:ln>
          <a:effectLst/>
        </c:spPr>
      </c:pivotFmt>
      <c:pivotFmt>
        <c:idx val="18"/>
        <c:spPr>
          <a:solidFill>
            <a:schemeClr val="dk1">
              <a:tint val="88500"/>
            </a:schemeClr>
          </a:solidFill>
          <a:ln>
            <a:noFill/>
          </a:ln>
          <a:effectLst/>
        </c:spPr>
      </c:pivotFmt>
      <c:pivotFmt>
        <c:idx val="19"/>
        <c:spPr>
          <a:solidFill>
            <a:schemeClr val="dk1">
              <a:tint val="88500"/>
            </a:schemeClr>
          </a:solidFill>
          <a:ln>
            <a:noFill/>
          </a:ln>
          <a:effectLst/>
        </c:spPr>
      </c:pivotFmt>
      <c:pivotFmt>
        <c:idx val="20"/>
        <c:spPr>
          <a:solidFill>
            <a:schemeClr val="dk1">
              <a:tint val="88500"/>
            </a:schemeClr>
          </a:solidFill>
          <a:ln>
            <a:noFill/>
          </a:ln>
          <a:effectLst/>
        </c:spPr>
      </c:pivotFmt>
      <c:pivotFmt>
        <c:idx val="21"/>
        <c:spPr>
          <a:solidFill>
            <a:schemeClr val="dk1">
              <a:tint val="88500"/>
            </a:schemeClr>
          </a:solidFill>
          <a:ln>
            <a:noFill/>
          </a:ln>
          <a:effectLst/>
        </c:spPr>
      </c:pivotFmt>
      <c:pivotFmt>
        <c:idx val="22"/>
        <c:spPr>
          <a:solidFill>
            <a:schemeClr val="dk1">
              <a:tint val="88500"/>
            </a:schemeClr>
          </a:solidFill>
          <a:ln>
            <a:noFill/>
          </a:ln>
          <a:effectLst/>
        </c:spPr>
      </c:pivotFmt>
      <c:pivotFmt>
        <c:idx val="23"/>
        <c:spPr>
          <a:solidFill>
            <a:schemeClr val="dk1">
              <a:tint val="88500"/>
            </a:schemeClr>
          </a:solidFill>
          <a:ln>
            <a:noFill/>
          </a:ln>
          <a:effectLst/>
        </c:spPr>
      </c:pivotFmt>
      <c:pivotFmt>
        <c:idx val="24"/>
        <c:spPr>
          <a:solidFill>
            <a:schemeClr val="dk1">
              <a:tint val="88500"/>
            </a:schemeClr>
          </a:solidFill>
          <a:ln>
            <a:noFill/>
          </a:ln>
          <a:effectLst/>
        </c:spPr>
      </c:pivotFmt>
      <c:pivotFmt>
        <c:idx val="25"/>
        <c:spPr>
          <a:solidFill>
            <a:schemeClr val="dk1">
              <a:tint val="88500"/>
            </a:schemeClr>
          </a:solidFill>
          <a:ln>
            <a:noFill/>
          </a:ln>
          <a:effectLst/>
        </c:spPr>
      </c:pivotFmt>
      <c:pivotFmt>
        <c:idx val="26"/>
        <c:spPr>
          <a:solidFill>
            <a:schemeClr val="dk1">
              <a:tint val="88500"/>
            </a:schemeClr>
          </a:solidFill>
          <a:ln>
            <a:noFill/>
          </a:ln>
          <a:effectLst/>
        </c:spPr>
      </c:pivotFmt>
    </c:pivotFmts>
    <c:plotArea>
      <c:layout/>
      <c:pieChart>
        <c:varyColors val="1"/>
        <c:ser>
          <c:idx val="0"/>
          <c:order val="0"/>
          <c:tx>
            <c:strRef>
              <c:f>Sheet3!$B$1</c:f>
              <c:strCache>
                <c:ptCount val="1"/>
                <c:pt idx="0">
                  <c:v>Total</c:v>
                </c:pt>
              </c:strCache>
            </c:strRef>
          </c:tx>
          <c:dPt>
            <c:idx val="0"/>
            <c:bubble3D val="0"/>
            <c:spPr>
              <a:solidFill>
                <a:schemeClr val="dk1">
                  <a:tint val="8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A57A-4471-9FA8-4D96F8EDD888}"/>
              </c:ext>
            </c:extLst>
          </c:dPt>
          <c:dPt>
            <c:idx val="1"/>
            <c:bubble3D val="0"/>
            <c:spPr>
              <a:solidFill>
                <a:schemeClr val="dk1">
                  <a:tint val="5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A57A-4471-9FA8-4D96F8EDD888}"/>
              </c:ext>
            </c:extLst>
          </c:dPt>
          <c:dPt>
            <c:idx val="2"/>
            <c:bubble3D val="0"/>
            <c:spPr>
              <a:solidFill>
                <a:schemeClr val="dk1">
                  <a:tint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A57A-4471-9FA8-4D96F8EDD888}"/>
              </c:ext>
            </c:extLst>
          </c:dPt>
          <c:dPt>
            <c:idx val="3"/>
            <c:bubble3D val="0"/>
            <c:spPr>
              <a:solidFill>
                <a:schemeClr val="dk1">
                  <a:tint val="9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A57A-4471-9FA8-4D96F8EDD888}"/>
              </c:ext>
            </c:extLst>
          </c:dPt>
          <c:dPt>
            <c:idx val="4"/>
            <c:bubble3D val="0"/>
            <c:spPr>
              <a:solidFill>
                <a:schemeClr val="dk1">
                  <a:tint val="3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A57A-4471-9FA8-4D96F8EDD888}"/>
              </c:ext>
            </c:extLst>
          </c:dPt>
          <c:dPt>
            <c:idx val="5"/>
            <c:bubble3D val="0"/>
            <c:spPr>
              <a:solidFill>
                <a:schemeClr val="dk1">
                  <a:tint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A57A-4471-9FA8-4D96F8EDD888}"/>
              </c:ext>
            </c:extLst>
          </c:dPt>
          <c:dPt>
            <c:idx val="6"/>
            <c:bubble3D val="0"/>
            <c:spPr>
              <a:solidFill>
                <a:schemeClr val="dk1">
                  <a:tint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A57A-4471-9FA8-4D96F8EDD888}"/>
              </c:ext>
            </c:extLst>
          </c:dPt>
          <c:dPt>
            <c:idx val="7"/>
            <c:bubble3D val="0"/>
            <c:spPr>
              <a:solidFill>
                <a:schemeClr val="dk1">
                  <a:tint val="8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A57A-4471-9FA8-4D96F8EDD888}"/>
              </c:ext>
            </c:extLst>
          </c:dPt>
          <c:dPt>
            <c:idx val="8"/>
            <c:bubble3D val="0"/>
            <c:spPr>
              <a:solidFill>
                <a:schemeClr val="dk1">
                  <a:tint val="5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A57A-4471-9FA8-4D96F8EDD888}"/>
              </c:ext>
            </c:extLst>
          </c:dPt>
          <c:dPt>
            <c:idx val="9"/>
            <c:bubble3D val="0"/>
            <c:spPr>
              <a:solidFill>
                <a:schemeClr val="dk1">
                  <a:tint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3-A57A-4471-9FA8-4D96F8EDD888}"/>
              </c:ext>
            </c:extLst>
          </c:dPt>
          <c:dPt>
            <c:idx val="10"/>
            <c:bubble3D val="0"/>
            <c:spPr>
              <a:solidFill>
                <a:schemeClr val="dk1">
                  <a:tint val="9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5-A57A-4471-9FA8-4D96F8EDD888}"/>
              </c:ext>
            </c:extLst>
          </c:dPt>
          <c:dPt>
            <c:idx val="11"/>
            <c:bubble3D val="0"/>
            <c:spPr>
              <a:solidFill>
                <a:schemeClr val="dk1">
                  <a:tint val="3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7-A57A-4471-9FA8-4D96F8EDD888}"/>
              </c:ext>
            </c:extLst>
          </c:dPt>
          <c:dLbls>
            <c:dLbl>
              <c:idx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1-A57A-4471-9FA8-4D96F8EDD888}"/>
                </c:ext>
              </c:extLst>
            </c:dLbl>
            <c:dLbl>
              <c:idx val="1"/>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3-A57A-4471-9FA8-4D96F8EDD888}"/>
                </c:ext>
              </c:extLst>
            </c:dLbl>
            <c:dLbl>
              <c:idx val="2"/>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5-A57A-4471-9FA8-4D96F8EDD888}"/>
                </c:ext>
              </c:extLst>
            </c:dLbl>
            <c:dLbl>
              <c:idx val="3"/>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7-A57A-4471-9FA8-4D96F8EDD888}"/>
                </c:ext>
              </c:extLst>
            </c:dLbl>
            <c:dLbl>
              <c:idx val="4"/>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9-A57A-4471-9FA8-4D96F8EDD888}"/>
                </c:ext>
              </c:extLst>
            </c:dLbl>
            <c:dLbl>
              <c:idx val="5"/>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B-A57A-4471-9FA8-4D96F8EDD888}"/>
                </c:ext>
              </c:extLst>
            </c:dLbl>
            <c:dLbl>
              <c:idx val="6"/>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D-A57A-4471-9FA8-4D96F8EDD888}"/>
                </c:ext>
              </c:extLst>
            </c:dLbl>
            <c:dLbl>
              <c:idx val="7"/>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F-A57A-4471-9FA8-4D96F8EDD888}"/>
                </c:ext>
              </c:extLst>
            </c:dLbl>
            <c:dLbl>
              <c:idx val="8"/>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1-A57A-4471-9FA8-4D96F8EDD888}"/>
                </c:ext>
              </c:extLst>
            </c:dLbl>
            <c:dLbl>
              <c:idx val="9"/>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3-A57A-4471-9FA8-4D96F8EDD888}"/>
                </c:ext>
              </c:extLst>
            </c:dLbl>
            <c:dLbl>
              <c:idx val="1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5-A57A-4471-9FA8-4D96F8EDD888}"/>
                </c:ext>
              </c:extLst>
            </c:dLbl>
            <c:dLbl>
              <c:idx val="11"/>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7-A57A-4471-9FA8-4D96F8EDD888}"/>
                </c:ext>
              </c:extLst>
            </c:dLbl>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Sheet3!$A$2:$A$14</c:f>
              <c:strCache>
                <c:ptCount val="12"/>
                <c:pt idx="0">
                  <c:v>Alternative</c:v>
                </c:pt>
                <c:pt idx="1">
                  <c:v>Alternative &amp; Punk</c:v>
                </c:pt>
                <c:pt idx="2">
                  <c:v>Blues</c:v>
                </c:pt>
                <c:pt idx="3">
                  <c:v>Classical</c:v>
                </c:pt>
                <c:pt idx="4">
                  <c:v>Hip Hop/Rap</c:v>
                </c:pt>
                <c:pt idx="5">
                  <c:v>Jazz</c:v>
                </c:pt>
                <c:pt idx="6">
                  <c:v>Latin</c:v>
                </c:pt>
                <c:pt idx="7">
                  <c:v>Metal</c:v>
                </c:pt>
                <c:pt idx="8">
                  <c:v>Pop</c:v>
                </c:pt>
                <c:pt idx="9">
                  <c:v>R&amp;B/Soul</c:v>
                </c:pt>
                <c:pt idx="10">
                  <c:v>Reggae</c:v>
                </c:pt>
                <c:pt idx="11">
                  <c:v>Rock</c:v>
                </c:pt>
              </c:strCache>
            </c:strRef>
          </c:cat>
          <c:val>
            <c:numRef>
              <c:f>Sheet3!$B$2:$B$14</c:f>
              <c:numCache>
                <c:formatCode>General</c:formatCode>
                <c:ptCount val="12"/>
                <c:pt idx="0">
                  <c:v>8</c:v>
                </c:pt>
                <c:pt idx="1">
                  <c:v>11</c:v>
                </c:pt>
                <c:pt idx="2">
                  <c:v>2</c:v>
                </c:pt>
                <c:pt idx="3">
                  <c:v>1</c:v>
                </c:pt>
                <c:pt idx="4">
                  <c:v>19</c:v>
                </c:pt>
                <c:pt idx="5">
                  <c:v>1</c:v>
                </c:pt>
                <c:pt idx="6">
                  <c:v>1</c:v>
                </c:pt>
                <c:pt idx="7">
                  <c:v>19</c:v>
                </c:pt>
                <c:pt idx="8">
                  <c:v>3</c:v>
                </c:pt>
                <c:pt idx="9">
                  <c:v>8</c:v>
                </c:pt>
                <c:pt idx="10">
                  <c:v>3</c:v>
                </c:pt>
                <c:pt idx="11">
                  <c:v>110</c:v>
                </c:pt>
              </c:numCache>
            </c:numRef>
          </c:val>
          <c:extLst>
            <c:ext xmlns:c16="http://schemas.microsoft.com/office/drawing/2014/chart" uri="{C3380CC4-5D6E-409C-BE32-E72D297353CC}">
              <c16:uniqueId val="{00000018-A57A-4471-9FA8-4D96F8EDD888}"/>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[clv.xlsx]Sheet1!PivotTable4</c:name>
    <c:fmtId val="6"/>
  </c:pivotSource>
  <c:chart>
    <c:autoTitleDeleted val="0"/>
    <c:pivotFmts>
      <c:pivotFmt>
        <c:idx val="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Sheet1!$B$1:$B$2</c:f>
              <c:strCache>
                <c:ptCount val="1"/>
                <c:pt idx="0">
                  <c:v>4</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Sheet1!$B$3</c:f>
              <c:numCache>
                <c:formatCode>General</c:formatCode>
                <c:ptCount val="1"/>
                <c:pt idx="0">
                  <c:v>40.590000000000003</c:v>
                </c:pt>
              </c:numCache>
            </c:numRef>
          </c:val>
          <c:extLst>
            <c:ext xmlns:c16="http://schemas.microsoft.com/office/drawing/2014/chart" uri="{C3380CC4-5D6E-409C-BE32-E72D297353CC}">
              <c16:uniqueId val="{00000000-D403-4C9E-A23C-EEDB06D2C829}"/>
            </c:ext>
          </c:extLst>
        </c:ser>
        <c:ser>
          <c:idx val="1"/>
          <c:order val="1"/>
          <c:tx>
            <c:strRef>
              <c:f>Sheet1!$C$1:$C$2</c:f>
              <c:strCache>
                <c:ptCount val="1"/>
                <c:pt idx="0">
                  <c:v>5</c:v>
                </c:pt>
              </c:strCache>
            </c:strRef>
          </c:tx>
          <c:spPr>
            <a:solidFill>
              <a:schemeClr val="accent3">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Sheet1!$C$3</c:f>
              <c:numCache>
                <c:formatCode>General</c:formatCode>
                <c:ptCount val="1"/>
                <c:pt idx="0">
                  <c:v>39.6</c:v>
                </c:pt>
              </c:numCache>
            </c:numRef>
          </c:val>
          <c:extLst>
            <c:ext xmlns:c16="http://schemas.microsoft.com/office/drawing/2014/chart" uri="{C3380CC4-5D6E-409C-BE32-E72D297353CC}">
              <c16:uniqueId val="{00000001-D403-4C9E-A23C-EEDB06D2C829}"/>
            </c:ext>
          </c:extLst>
        </c:ser>
        <c:ser>
          <c:idx val="2"/>
          <c:order val="2"/>
          <c:tx>
            <c:strRef>
              <c:f>Sheet1!$D$1:$D$2</c:f>
              <c:strCache>
                <c:ptCount val="1"/>
                <c:pt idx="0">
                  <c:v>7</c:v>
                </c:pt>
              </c:strCache>
            </c:strRef>
          </c:tx>
          <c:spPr>
            <a:solidFill>
              <a:schemeClr val="accent5">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Sheet1!$D$3</c:f>
              <c:numCache>
                <c:formatCode>General</c:formatCode>
                <c:ptCount val="1"/>
                <c:pt idx="0">
                  <c:v>60.39</c:v>
                </c:pt>
              </c:numCache>
            </c:numRef>
          </c:val>
          <c:extLst>
            <c:ext xmlns:c16="http://schemas.microsoft.com/office/drawing/2014/chart" uri="{C3380CC4-5D6E-409C-BE32-E72D297353CC}">
              <c16:uniqueId val="{00000002-D403-4C9E-A23C-EEDB06D2C829}"/>
            </c:ext>
          </c:extLst>
        </c:ser>
        <c:ser>
          <c:idx val="3"/>
          <c:order val="3"/>
          <c:tx>
            <c:strRef>
              <c:f>Sheet1!$E$1:$E$2</c:f>
              <c:strCache>
                <c:ptCount val="1"/>
                <c:pt idx="0">
                  <c:v>8</c:v>
                </c:pt>
              </c:strCache>
            </c:strRef>
          </c:tx>
          <c:spPr>
            <a:solidFill>
              <a:schemeClr val="accent1">
                <a:lumMod val="6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Sheet1!$E$3</c:f>
              <c:numCache>
                <c:formatCode>General</c:formatCode>
                <c:ptCount val="1"/>
                <c:pt idx="0">
                  <c:v>434.61</c:v>
                </c:pt>
              </c:numCache>
            </c:numRef>
          </c:val>
          <c:extLst>
            <c:ext xmlns:c16="http://schemas.microsoft.com/office/drawing/2014/chart" uri="{C3380CC4-5D6E-409C-BE32-E72D297353CC}">
              <c16:uniqueId val="{00000003-D403-4C9E-A23C-EEDB06D2C829}"/>
            </c:ext>
          </c:extLst>
        </c:ser>
        <c:ser>
          <c:idx val="4"/>
          <c:order val="4"/>
          <c:tx>
            <c:strRef>
              <c:f>Sheet1!$F$1:$F$2</c:f>
              <c:strCache>
                <c:ptCount val="1"/>
                <c:pt idx="0">
                  <c:v>9</c:v>
                </c:pt>
              </c:strCache>
            </c:strRef>
          </c:tx>
          <c:spPr>
            <a:solidFill>
              <a:schemeClr val="accent3">
                <a:lumMod val="6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Sheet1!$F$3</c:f>
              <c:numCache>
                <c:formatCode>General</c:formatCode>
                <c:ptCount val="1"/>
                <c:pt idx="0">
                  <c:v>865.2600000000001</c:v>
                </c:pt>
              </c:numCache>
            </c:numRef>
          </c:val>
          <c:extLst>
            <c:ext xmlns:c16="http://schemas.microsoft.com/office/drawing/2014/chart" uri="{C3380CC4-5D6E-409C-BE32-E72D297353CC}">
              <c16:uniqueId val="{00000004-D403-4C9E-A23C-EEDB06D2C829}"/>
            </c:ext>
          </c:extLst>
        </c:ser>
        <c:ser>
          <c:idx val="5"/>
          <c:order val="5"/>
          <c:tx>
            <c:strRef>
              <c:f>Sheet1!$G$1:$G$2</c:f>
              <c:strCache>
                <c:ptCount val="1"/>
                <c:pt idx="0">
                  <c:v>10</c:v>
                </c:pt>
              </c:strCache>
            </c:strRef>
          </c:tx>
          <c:spPr>
            <a:solidFill>
              <a:schemeClr val="accent5">
                <a:lumMod val="6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Sheet1!$G$3</c:f>
              <c:numCache>
                <c:formatCode>General</c:formatCode>
                <c:ptCount val="1"/>
                <c:pt idx="0">
                  <c:v>821.7</c:v>
                </c:pt>
              </c:numCache>
            </c:numRef>
          </c:val>
          <c:extLst>
            <c:ext xmlns:c16="http://schemas.microsoft.com/office/drawing/2014/chart" uri="{C3380CC4-5D6E-409C-BE32-E72D297353CC}">
              <c16:uniqueId val="{00000005-D403-4C9E-A23C-EEDB06D2C829}"/>
            </c:ext>
          </c:extLst>
        </c:ser>
        <c:ser>
          <c:idx val="6"/>
          <c:order val="6"/>
          <c:tx>
            <c:strRef>
              <c:f>Sheet1!$H$1:$H$2</c:f>
              <c:strCache>
                <c:ptCount val="1"/>
                <c:pt idx="0">
                  <c:v>11</c:v>
                </c:pt>
              </c:strCache>
            </c:strRef>
          </c:tx>
          <c:spPr>
            <a:solidFill>
              <a:schemeClr val="accent1">
                <a:lumMod val="80000"/>
                <a:lumOff val="2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Sheet1!$H$3</c:f>
              <c:numCache>
                <c:formatCode>General</c:formatCode>
                <c:ptCount val="1"/>
                <c:pt idx="0">
                  <c:v>778.14</c:v>
                </c:pt>
              </c:numCache>
            </c:numRef>
          </c:val>
          <c:extLst>
            <c:ext xmlns:c16="http://schemas.microsoft.com/office/drawing/2014/chart" uri="{C3380CC4-5D6E-409C-BE32-E72D297353CC}">
              <c16:uniqueId val="{00000006-D403-4C9E-A23C-EEDB06D2C829}"/>
            </c:ext>
          </c:extLst>
        </c:ser>
        <c:ser>
          <c:idx val="7"/>
          <c:order val="7"/>
          <c:tx>
            <c:strRef>
              <c:f>Sheet1!$I$1:$I$2</c:f>
              <c:strCache>
                <c:ptCount val="1"/>
                <c:pt idx="0">
                  <c:v>12</c:v>
                </c:pt>
              </c:strCache>
            </c:strRef>
          </c:tx>
          <c:spPr>
            <a:solidFill>
              <a:schemeClr val="accent3">
                <a:lumMod val="80000"/>
                <a:lumOff val="2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Sheet1!$I$3</c:f>
              <c:numCache>
                <c:formatCode>General</c:formatCode>
                <c:ptCount val="1"/>
                <c:pt idx="0">
                  <c:v>708.83999999999992</c:v>
                </c:pt>
              </c:numCache>
            </c:numRef>
          </c:val>
          <c:extLst>
            <c:ext xmlns:c16="http://schemas.microsoft.com/office/drawing/2014/chart" uri="{C3380CC4-5D6E-409C-BE32-E72D297353CC}">
              <c16:uniqueId val="{00000007-D403-4C9E-A23C-EEDB06D2C829}"/>
            </c:ext>
          </c:extLst>
        </c:ser>
        <c:ser>
          <c:idx val="8"/>
          <c:order val="8"/>
          <c:tx>
            <c:strRef>
              <c:f>Sheet1!$J$1:$J$2</c:f>
              <c:strCache>
                <c:ptCount val="1"/>
                <c:pt idx="0">
                  <c:v>13</c:v>
                </c:pt>
              </c:strCache>
            </c:strRef>
          </c:tx>
          <c:spPr>
            <a:solidFill>
              <a:schemeClr val="accent5">
                <a:lumMod val="80000"/>
                <a:lumOff val="2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Sheet1!$J$3</c:f>
              <c:numCache>
                <c:formatCode>General</c:formatCode>
                <c:ptCount val="1"/>
                <c:pt idx="0">
                  <c:v>626.66999999999996</c:v>
                </c:pt>
              </c:numCache>
            </c:numRef>
          </c:val>
          <c:extLst>
            <c:ext xmlns:c16="http://schemas.microsoft.com/office/drawing/2014/chart" uri="{C3380CC4-5D6E-409C-BE32-E72D297353CC}">
              <c16:uniqueId val="{00000008-D403-4C9E-A23C-EEDB06D2C829}"/>
            </c:ext>
          </c:extLst>
        </c:ser>
        <c:ser>
          <c:idx val="9"/>
          <c:order val="9"/>
          <c:tx>
            <c:strRef>
              <c:f>Sheet1!$K$1:$K$2</c:f>
              <c:strCache>
                <c:ptCount val="1"/>
                <c:pt idx="0">
                  <c:v>15</c:v>
                </c:pt>
              </c:strCache>
            </c:strRef>
          </c:tx>
          <c:spPr>
            <a:solidFill>
              <a:schemeClr val="accent1">
                <a:lumMod val="8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Sheet1!$K$3</c:f>
              <c:numCache>
                <c:formatCode>General</c:formatCode>
                <c:ptCount val="1"/>
                <c:pt idx="0">
                  <c:v>106.92</c:v>
                </c:pt>
              </c:numCache>
            </c:numRef>
          </c:val>
          <c:extLst>
            <c:ext xmlns:c16="http://schemas.microsoft.com/office/drawing/2014/chart" uri="{C3380CC4-5D6E-409C-BE32-E72D297353CC}">
              <c16:uniqueId val="{00000009-D403-4C9E-A23C-EEDB06D2C829}"/>
            </c:ext>
          </c:extLst>
        </c:ser>
        <c:ser>
          <c:idx val="10"/>
          <c:order val="10"/>
          <c:tx>
            <c:strRef>
              <c:f>Sheet1!$L$1:$L$2</c:f>
              <c:strCache>
                <c:ptCount val="1"/>
                <c:pt idx="0">
                  <c:v>16</c:v>
                </c:pt>
              </c:strCache>
            </c:strRef>
          </c:tx>
          <c:spPr>
            <a:solidFill>
              <a:schemeClr val="accent3">
                <a:lumMod val="8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Sheet1!$L$3</c:f>
              <c:numCache>
                <c:formatCode>General</c:formatCode>
                <c:ptCount val="1"/>
                <c:pt idx="0">
                  <c:v>82.17</c:v>
                </c:pt>
              </c:numCache>
            </c:numRef>
          </c:val>
          <c:extLst>
            <c:ext xmlns:c16="http://schemas.microsoft.com/office/drawing/2014/chart" uri="{C3380CC4-5D6E-409C-BE32-E72D297353CC}">
              <c16:uniqueId val="{0000000A-D403-4C9E-A23C-EEDB06D2C829}"/>
            </c:ext>
          </c:extLst>
        </c:ser>
        <c:ser>
          <c:idx val="11"/>
          <c:order val="11"/>
          <c:tx>
            <c:strRef>
              <c:f>Sheet1!$M$1:$M$2</c:f>
              <c:strCache>
                <c:ptCount val="1"/>
                <c:pt idx="0">
                  <c:v>18</c:v>
                </c:pt>
              </c:strCache>
            </c:strRef>
          </c:tx>
          <c:spPr>
            <a:solidFill>
              <a:schemeClr val="accent5">
                <a:lumMod val="8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c:f>
              <c:strCache>
                <c:ptCount val="1"/>
                <c:pt idx="0">
                  <c:v>Total</c:v>
                </c:pt>
              </c:strCache>
            </c:strRef>
          </c:cat>
          <c:val>
            <c:numRef>
              <c:f>Sheet1!$M$3</c:f>
              <c:numCache>
                <c:formatCode>General</c:formatCode>
                <c:ptCount val="1"/>
                <c:pt idx="0">
                  <c:v>144.54</c:v>
                </c:pt>
              </c:numCache>
            </c:numRef>
          </c:val>
          <c:extLst>
            <c:ext xmlns:c16="http://schemas.microsoft.com/office/drawing/2014/chart" uri="{C3380CC4-5D6E-409C-BE32-E72D297353CC}">
              <c16:uniqueId val="{0000000B-D403-4C9E-A23C-EEDB06D2C829}"/>
            </c:ext>
          </c:extLst>
        </c:ser>
        <c:dLbls>
          <c:showLegendKey val="0"/>
          <c:showVal val="1"/>
          <c:showCatName val="0"/>
          <c:showSerName val="0"/>
          <c:showPercent val="0"/>
          <c:showBubbleSize val="0"/>
        </c:dLbls>
        <c:gapWidth val="75"/>
        <c:axId val="1552240639"/>
        <c:axId val="1552239199"/>
      </c:barChart>
      <c:catAx>
        <c:axId val="1552240639"/>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cap="none" spc="20" normalizeH="0" baseline="0">
                <a:solidFill>
                  <a:schemeClr val="tx1">
                    <a:lumMod val="65000"/>
                    <a:lumOff val="35000"/>
                  </a:schemeClr>
                </a:solidFill>
                <a:latin typeface="+mn-lt"/>
                <a:ea typeface="+mn-ea"/>
                <a:cs typeface="+mn-cs"/>
              </a:defRPr>
            </a:pPr>
            <a:endParaRPr lang="en-US"/>
          </a:p>
        </c:txPr>
        <c:crossAx val="1552239199"/>
        <c:crosses val="autoZero"/>
        <c:auto val="1"/>
        <c:lblAlgn val="ctr"/>
        <c:lblOffset val="100"/>
        <c:noMultiLvlLbl val="0"/>
      </c:catAx>
      <c:valAx>
        <c:axId val="155223919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tx1">
                    <a:lumMod val="65000"/>
                    <a:lumOff val="35000"/>
                  </a:schemeClr>
                </a:solidFill>
                <a:latin typeface="+mn-lt"/>
                <a:ea typeface="+mn-ea"/>
                <a:cs typeface="+mn-cs"/>
              </a:defRPr>
            </a:pPr>
            <a:endParaRPr lang="en-US"/>
          </a:p>
        </c:txPr>
        <c:crossAx val="15522406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countrywise!$A$2:$A$25</cx:f>
        <cx:nf>countrywise!$A$1</cx:nf>
        <cx:lvl ptCount="24" name="country">
          <cx:pt idx="0">Argentina</cx:pt>
          <cx:pt idx="1">Australia</cx:pt>
          <cx:pt idx="2">Austria</cx:pt>
          <cx:pt idx="3">Belgium</cx:pt>
          <cx:pt idx="4">Brazil</cx:pt>
          <cx:pt idx="5">Canada</cx:pt>
          <cx:pt idx="6">Chile</cx:pt>
          <cx:pt idx="7">Czech Republic</cx:pt>
          <cx:pt idx="8">Denmark</cx:pt>
          <cx:pt idx="9">Finland</cx:pt>
          <cx:pt idx="10">France</cx:pt>
          <cx:pt idx="11">Germany</cx:pt>
          <cx:pt idx="12">Hungary</cx:pt>
          <cx:pt idx="13">India</cx:pt>
          <cx:pt idx="14">Ireland</cx:pt>
          <cx:pt idx="15">Italy</cx:pt>
          <cx:pt idx="16">Netherlands</cx:pt>
          <cx:pt idx="17">Norway</cx:pt>
          <cx:pt idx="18">Poland</cx:pt>
          <cx:pt idx="19">Portugal</cx:pt>
          <cx:pt idx="20">Spain</cx:pt>
          <cx:pt idx="21">Sweden</cx:pt>
          <cx:pt idx="22">United Kingdom</cx:pt>
          <cx:pt idx="23">USA</cx:pt>
        </cx:lvl>
      </cx:strDim>
      <cx:numDim type="colorVal">
        <cx:f>countrywise!$B$2:$B$25</cx:f>
        <cx:nf>countrywise!$B$1</cx:nf>
        <cx:lvl ptCount="24" formatCode="General" name="avg_total_amount">
          <cx:pt idx="0">8.9100000000000001</cx:pt>
          <cx:pt idx="1">14.339032</cx:pt>
          <cx:pt idx="2">9.0684000000000005</cx:pt>
          <cx:pt idx="3">9.2011760000000002</cx:pt>
          <cx:pt idx="4">10.215957</cx:pt>
          <cx:pt idx="5">10.551012</cx:pt>
          <cx:pt idx="6">7.3934040000000003</cx:pt>
          <cx:pt idx="7">10.848750000000001</cx:pt>
          <cx:pt idx="8">5.7985709999999999</cx:pt>
          <cx:pt idx="9">7.5899999999999999</cx:pt>
          <cx:pt idx="10">11.644807</cx:pt>
          <cx:pt idx="11">11.099524000000001</cx:pt>
          <cx:pt idx="12">11.67</cx:pt>
          <cx:pt idx="13">9.5336219999999994</cx:pt>
          <cx:pt idx="14">9.3133330000000001</cx:pt>
          <cx:pt idx="15">7.1775000000000002</cx:pt>
          <cx:pt idx="16">9.387931</cx:pt>
          <cx:pt idx="17">9.3300000000000001</cx:pt>
          <cx:pt idx="18">8.6993620000000007</cx:pt>
          <cx:pt idx="19">9.2973909999999993</cx:pt>
          <cx:pt idx="20">10.890000000000001</cx:pt>
          <cx:pt idx="21">7.0499999999999998</cx:pt>
          <cx:pt idx="22">10.412679000000001</cx:pt>
          <cx:pt idx="23">9.8665409999999998</cx:pt>
        </cx:lvl>
      </cx:numDim>
    </cx:data>
  </cx:chartData>
  <cx:chart>
    <cx:plotArea>
      <cx:plotAreaRegion>
        <cx:series layoutId="regionMap" uniqueId="{37BD4E4A-AB47-4FCE-8AA5-D5754FDC720A}" formatIdx="1">
          <cx:tx>
            <cx:txData>
              <cx:f>countrywise!$B$1</cx:f>
              <cx:v>avg_total_amount</cx:v>
            </cx:txData>
          </cx:tx>
          <cx:dataLabels pos="ctr">
            <cx:txPr>
              <a:bodyPr vertOverflow="overflow" horzOverflow="overflow" wrap="square" lIns="0" tIns="0" rIns="0" bIns="0"/>
              <a:lstStyle/>
              <a:p>
                <a:pPr algn="ctr" rtl="0">
                  <a:defRPr sz="2400" b="1" i="0">
                    <a:solidFill>
                      <a:srgbClr val="595959"/>
                    </a:solidFill>
                    <a:latin typeface="Calibri" panose="020F0502020204030204" pitchFamily="34" charset="0"/>
                    <a:ea typeface="Calibri" panose="020F0502020204030204" pitchFamily="34" charset="0"/>
                    <a:cs typeface="Calibri" panose="020F0502020204030204" pitchFamily="34" charset="0"/>
                  </a:defRPr>
                </a:pPr>
                <a:endParaRPr lang="en-IN" sz="2400" b="1"/>
              </a:p>
            </cx:txPr>
            <cx:visibility seriesName="0" categoryName="1" value="0"/>
            <cx:separator>, </cx:separator>
          </cx:dataLabels>
          <cx:dataId val="0"/>
          <cx:layoutPr>
            <cx:geography cultureLanguage="en-US" cultureRegion="IN" attribution="Powered by Bing">
              <cx:geoCache provider="{E9337A44-BEBE-4D9F-B70C-5C5E7DAFC167}">
                <cx:binary>7HxZc922su5fSeX5UsFADNy1c6o2yDVoaZY8JS8sWZbBGSQ4gfz1p5cteUuUbDk3roqr7tVDUiaF
1cDX3V9PWPr3jfvXTXF7bX9xZVG1/7pxv/+adF39r99+a2+S2/K6PSjTG2ta87E7uDHlb+bjx/Tm
9rcP9npMK/0bQdj/7Sa5tt2t+/V//g2fpm/Nsbm57lJTXfS3drq8bfuia7/x7tlXv9yYvur2yzV8
0u+//qdvO5te//rLbdWl3fRqqm9///XR7/z6y2/LT3oi9ZcCNtb1H2CtLw6YFEggX/z6S2Eqffcc
+wfYR4GUlKFPP/he5ul1Ceu+YyOftnH94YO9bdtf7v7/YOGjXT94nrYm/Hzo0Ox3+J9Xn47022NQ
/+ffiwdwyMWTB7gvEXnp1RPYrd4DXv1A4D3qHwQB9wOJUfDp57ECPA7vuSCSYf5ZA3Shge/Z01d0
8N+lSy38980TPVz+BHrYm/918SMdwCPsAFBGvqT4sx6Cx44AevIDhAWl/lcd4aUtfUUN/z3NUg3/
ffNEDa//eTWo20KnfXlvj3+fhRg64MA2jEvxnC/4B5xj8AQpP3sCWrjCd+zneQ18WbjA/8vzJfpq
9ROgb6/ntPhx4HsYHdBPP4g8Mn2P0QPyCXFxR0Hw/nPg+RwE1Is7+Qrsd+uWqN89fgL6T8A8YZIW
t/en//sG71F8IDimVJA7i3/MOp7ABxRLITDl91I/Y/7iRp6H/G7ZAvG7p0vAw+N/3srD6+r6ww+M
t5wcMEEDydFdQrOw9YAfcASxWLLPJr/3hYe2/vJ+vgL83TmWyN89fgL9f34C6Ofbm+SXy9u6f1+k
N/cw/H2j94MD4dMA+Rh/yWgeppwMaAg0wO8TnkXKGe639e3Q/xUV3C9c6uD++RMl/PnPKyG6rcpr
m/849Bk7CAjnEj8w8AfoS8hGseRBsIit37GP51H/snCB+pfnS9Sjo38e9XVaFdfVhx+HOocQ6nMh
OLvLXR7TDiSfAUEBZncBFi1s/jv28zz6XxYu0P/yfIn++vAnQN9eVzc/MMr6wOnElyggj2srcuAz
SYUf3MdeCL4PuX794j6+AvrduiXmd4+fQP4T5DWnt11ya/c2395j8PeJnhEwesYpwY9xZ6AOHmBE
7vh/ae3fuZnnwX+0eKGBR++Wajj9CbKdza0tr6vpB6oAHwCtBBIy9+cqqn3KL5FE4r6kWvDOd+zn
eS18WbjQwJfnS/Sjn6Ci2vaVvrY/EH3oqmGJBRSsz9azODhgCBRDvxDQveI/5/jfsZ/n0f+ycIH+
l+dL9Lev/3nWP6w+fDur+2sdTUIOKCOAL3QUPv2AaT/Ic0RwQDmFiBzcBeRFffXibp5H/m7ZAve7
p0vUD0//edSv6uu0uje7v0/5PhAKdMkgeb9roslHqHv0gDGfQhvnK9T/4naeh/1u2QL2u6dL2FdX
/zzsh/b2xyaYEGslZzjghH4298cJpicOgGR8Fty3cJYx9zs29Dz0XxYuwP/yfAn/4U/A9K+rtLv9
8MtVd93d/sCEh+4JnTKBGLDJA7LxguAAYUl9jNiXMPww0/zu/Tyvg8XyhSYWb5f6eP0zuEN3XfzI
uAs0QxhjSD7L/ZgcfO4t3PeRF1nP4Uu7eV4Ld8sW6N89XaJ++BOMs06NHa9/IOwsOAiglwkEdAfs
45ALyaagMuABxISHxv/yNp7H+37dAvD7x0vET8/+edo/Nz+c9QlmAfXFs91MSDAx9X1yHxOWpP/y
dp5H/n7dAvn7x0vkz3+Cyur11X/ure7vZzn/n+fNkzsNnyxled1hOUA/N7br9fUPnFqBKrgkOBDs
cY9hn/DACyi86F0mCu8fss73bOVr1n9/iCf2f//iiQf8BGx/Nd5+uP2BqT6wPd/3zggjnxF+nOrD
zRHoMMOwVtylPMFj/F/ezvPo369bYH//eIn81c+TbR7BFaEP5keOy+lB4FNJyb2JP9aAB6MuBqmo
fz/qWs6y7hLD79jX86pYrl+oZPl6qZqN+ucD8ncMk/5a2+H/seHW1+9afbltFl1316tP19QeXLf6
9tv7WLJYesffz8bvz9R++OH3XzkQ/Ze7b/tPeET7Kz3V3T0T3f/67XXb/f4r5QcyIPvZL+RUlJL9
9ZLxdv+GwM2TgPlCwtiSUiji2K+/VBDKEliEgQUxgzmCRBi62gwWtabfvyIYZmk+plJgmPvABF98
uRMImdKkTfUFhbt//1L15blJq679/Vfw5frzb+13KYgPn8F96fsCCknCBJyyvrm+BE6BX8b/R3qT
wdbnOhylr6Sj29IUu7pJVNbUyi/adZN+DkKfL9A9I9F/TmJAMQapFLYP2fxDiXWZyMTOQoe5kEcU
mU0Zp+ED7J8RgSEIPD1VwPelGuYQS/bvH5yKk7kb4kDqsI6yw7kPCxLxj/Eu3abqzKlbOKnq+Y1V
uzoMDl+QjZ7KlgJgDUB7wJEYNPdQ9lTgurBVrMPY3iTtWRFTlfD6qOa10tqLfHRaEhOW08e/KlfC
/QMwIsRBuPDl4sxp309JjkBu1dEoj83Gs/jUaHnE6YpRvXJZfUEKtpH883z6qwrdm8gjE5I+dN6o
oDCJBHUuwe6kZ/Q0kTw0vomVG2ylqKhXxTC8MpSOkcAxe0HBT6wWRMLtUSjGwakk8Rc2lA5MlroH
kW09vW+dG3Yik51Keu98QOK1Dfzgsi2z/HOo+OpJnxEbgMwgkNBuxJgsxCI3NMKkWRKaWWdYjZi8
z+O+XcUuPxzzMaLBzh+Fd/NtzT5xGOmDVAjJPoPrPE8U22DpNfmks7Dw/JaGPe6Kt1MhS7f+thxo
Ji31CAZEYIhGYWIs6IIKuC64bZsqC+O2UI3Ba0dyZVB1NE76BSCB2BaiGMIUxtJCwiCPLk2G64EK
1pAsrESn0vnUESCb+QUhT3HbC4ELIZDLoD0NPHbEei4Kgz0vC1ObrtNOxGE7uuFzYvdVk3j2JIxD
Lby/3MCWoJWuzGw/0Cy0iYnX3uBq5eb6mmYoib6tnuck+T7UHhjKch/mP4+Po7MgI+DjYAYJCoG3
w84UITjfCwd6DjWfMQhVPgE72Aeeh/QlTCZ9Upss1CR5JZi9aor6BRH4WRngRTCpBdXANbXHMrwR
9zVyoJmhxTbMY0rOi7gx28GaqxmVka7GII8m3A8R9YJ8a4PJhqTq0SWxAyah61i3cvFkXtjYM/sC
JwN4ob4gcJdlsS+X1u2MUJOH+VwJrboyHtelkfHlX9YkgfTZp0RISvm+ffIQ4tLDVLdaZuHMUkV0
olqvUL61L9j/0ygoGQRYCeE92PfHlpG2QzXu2rTLQ+rG9zYQbq277BUKChahnHkrgsxtIAz/g5W6
UYnhqVWk6dtdylB+3Ogm3fqZY4eNX4e96OnHrqdWjQVNohn16MO3UdmD+ziMMCg5JAn2faUAWOEx
Klxovwh8AahMV4X7IOLTIiQXE339bTGf4u8TOT7ce/exkDCrW8RJHMxDkDuah2zgu74exvXYlO5U
mjjzwsq2QxPaFguhJuJGrqiz2z4n/cp6Wm8mLzd8hYrmBe59GlkgNRQB3id9kohlZCnrlqCpbyGG
ejqUdtLnLhiu827bs8OuHL1t1WDvhSDKngEcSjywQQQ5ZvCEhL2ygqiC87DxxcqMslBJWu1i0+2+
jfjSq+BOJMRooEiInPBthGVClGGP4L4ExdaT9s6ChMZRP5L2BSnL6LWUst/Fg5Rvzk1MyyoB3zUN
iRKqRViYmR+RgTarorT9CxpboreUt3//QF6CglQPA5yK2RMfH83NG/xXeeKTCOh7QxcKsn34Msdj
Edyg3nYBiAiKY17NqpSpMn75Ek3s6eahQ4AY398PtHHgQ9dFLuiI5HmfZxUCh2B6PG6pxzdFXLs/
BpEMpwjZ9rptW7RO50a50p23GFhrNv3cvrCRJQF82gcMcGF4jsEvl8d1xYSrVk55qNtkM1TMKhn3
wEuIrTqChlUWmBds5hOhPzk6JCLAkgGCr1ktCF+yEb6gVA156Ivebfy6jC/K3lUq5rRQczpkV3Eb
sGjKYz9q6BBx6pG1y5PzHOs6RNnpXDVbKi4w5s2rrok/T+a/O7n4hAiXwN9QnrEALWyMzT7URv4I
24vH9saTNF+boIVQGMeOv4D+M/bs+w9k7f3rgT03khpGMqDFqUnDCdEPfArWLjUvHGlvs08QfyBm
gTji5ZiMM2Tuow7ksa7qXZ7G4cj9sylILyeSENWZ/lpYU0R/mYZ8/1PlDLka5O4LyXOad8yjFsyc
e71yludHlsiXyA4/8SYIKwTuKkAxtD+mWOAIwRF1OiWQ1pSJU2lZbico+xQzKGQ1X9tMvzaj3gZx
tRv6ZFMEyQvEhJcFKKTuhMMFIAKjeQFXsBZMqL3Suln6NnRafxCdf1rQ4goZlKq+TM6w7V6hnkRt
ShWx8eG3QX5iRQvZC4vtzBCgvB1saOnNOBSKeKlyUr5gq5gsrWghZgEyrkfTjNBGCJtxWgnRb4WX
XnfQYlGc1Dte6lU+TIdN0R9S4flqqKokwu2w+fZh9xbzyJb3uxASw6V++H4XXIJ47DK5aFqUtqDq
Ls/Om2TYpZ638nB2RYt4FZvyLxMkyNvzAFw5BWbg/gJcKeIpp47ZMOG5AsrYOFdFHGyKs7UbzP8N
yILAF6PAnCU0g/d29oAREm8Y2laDLpsx2CZ1ukvYcNEG6a7ymwucBSc1t7XCsziu05ioepJETfYl
jl5mRntrFjBvh/8KATPHRXTKUzH2Y4ebcE4qv3/VtQQ4avZacebljW/fVLQf66vCp6ZZu2Ko2eW3
lfwke4FCGC7aAWFAOwdAXaSlVeu8uesgKczn8RhQ1mrgyV/soOyLbQhAjAloaEA7cHFGk6WlIQ7Z
sHbFH4z1oa6Tc9kFlxyZd108vZD4PXukB+L23vVAsWOe0DnRmQ0zL+3VnDc7N/RX34Zt74EL33h0
pAVsTvoJNBtmu4+sTPHRRmMlVkMM3gic8MKBMFwDW8qDwhgu5gHfQh8KEpqFb8TMk0lRJp6yvEGh
ayeCozLvh/lDZjkaFC486UUt9/J4FXSxuTJQejLV8Z5RVc9xPc2qaDPGQymz+kzquE/eJlqy4jTN
cCV29TRkmVHdxOYrMgt3WozYezdVSBzRGc35n23bxEnEO9+cjQaqCZXWsUnUlGVZoXAr+21uG3su
xVTWt5VMyVmMBpu/DvCsMdBGPx+PLrgUWSZXrfDEayFReTGSZJTHKWlHueXDkA4qKQuRbNuxNRcW
GRpi3PJY8Xlwb9BIBshJZjmd+agsDx2nbIUaEn9MIbK+04WuT4jB4jQTrFZe3tVbP88/MtbO/mGb
u2BU9YDxFOpk1k3kDE/CzvooX02F1nwzEagRwwoS+mYTVxRKJBvk10Uu7ToNMNlV0G4eVwNDCXQ/
22R4h+qAdKqNq+MmCLI0hMvbfXw4dCk9z7tsXZAuORpZHO8anA/rIvdbKEAtf4u8fLZbNmF0jHDl
XwSupNGUzVc8N91pA63uw3FOWhLlVq7bPlnHTVbFh7gNRBgTk6zGsUq6rWdiM75vWTGVYdebcT30
fheVNBVndujIeRfndb8qWUnXPag0wpM391c6rshr1rl2hJ5UWrPISRaUh4Os5iOc10jlDSkBuHLV
Ga9PlWcbp2iLkvOxnHajn3XhXPWqkajZlHUu3nFTtB8t6uhqGuwJbjUJRT1HCZqa89LVpQLTLJQr
3EfJS0jxk7zMFUoqL1ZNuanZtCNo9NRc+PxDXU5JFvJKqzybi8hLR74Ss6jbkPianjYlyc+x8NAF
6Ks7c2mK8EnQzO8ZmmeFQGlapboAnP2KG5VDSk2D6iMd3ATprDw3+8aS8bpQZ0mpRuOTsGqQ/zZv
5/eCpvyPrKDVMW7HehVX+w2meX04GF4fpkbMOOTaOyQ1+VhT37IwH5NGlXm6qrVTvQiUV+SvM6cL
xWtzKAdvgpatfxknt8HUykohPXnvHDNnkwEdAzNh1Uz01UytCcd5qneiLocQfsnblmIad3Yf8b05
lkc1/CqL656cpUE7QXlipnDuE7OqHMLrDA9n8GV4ErZ8wtuxhOK+GI8K16zmAr0qaDO0CtxOh0zv
+17DoBrq0j+rFrKXlpV96OLmhiKbrZq0qE8CjOcd5E75WQEe9mF0PZpDyhN/F9s/5yI7gs4cHsOg
q3TwTrhJjXF5VnTz65K9q+PV2OPxtQHzqC6ITJxZybGv1lWR9tukDUgFjlnlVyN8iVMqhBty1aOP
/kyKCMk+4kkQySL5YybkWntgZg4jq4TXoghU373Kobd11GZt8bqN/TTCTcZX0CRP8l0H3NYMaaJ6
r1n3Hic3berxddq0wWGpgRVW2pUK5fjE1v5KF52akrFQOmC3YkiP2oLtqkSvx6lezV0LDpT7q0Ry
V66GgnVaITIPIcWmDGVn3uihqCNOMFF46hQeM7tKy7aEUlbC+nHe+Emy9WW7qubgMCl9BV/g/pP1
ZD1lRdRBhCjmdD34VThk/Vsn8ghlKYjLogIX3Ye+1PB3Hia0bTFfdX694q7f1v02o05hZtSIRtUO
cQSRQA3GjN12qDl924zYRVXVvgMeiwJeoGGHJr2DatdCmTl/5LIL/bSuVV2IN13thtOMAy1ozjLV
zLmr13BTFr/HaBwhCyBnHtjFzrf+fIJyypt1mtGRKDlD5TTovr1ps+ZGanYxo6LYyozrUnVx2ZzV
fhevBi/DdsUreUU1aLplfnKW9bNnlBzned3buLl0eTeDvmldKDMRdE5wUYT+5Ofv51kAkU7xB9ni
TKUmy1/5RcwPZ5qc+FV83CXem4r57zIDDlP4K9TqP7SU55xWbiVautXT3JyzfGguG09QFQQOGLby
xjTUjWvApHQf4EPWYFvu7OT8izKAJiF2sU1UEjS+mgSEiLmI33aVIWEs+6xYlVUzul0Mxc0mGPQm
duDh8ez1H/2y7tEqm9IpeVV11XROUe42nld6x5rDvjdzW4qjrsoTL5rkLMO0Lf2Twic78Dp9LKXx
ImthntdCzzvJnBo7WaoZ45u2d2/R4Hi9g6GCv+qHMb4JxOQaFTs0b2bGzgta1lC1l3k0cnOCxhxv
IbWNPOciqBkimU876TNV2HrVVVVI0tIPhykJ+7p121QQ1KnAxgxagL00IYf8421WVMbfoaKy/mWr
Kb21uIE0px77FeSxK2T5CUXJCbRJNm3crmYxhrNWcXOaDqdpC229OuBhViTmsCh824Yj9F6Iynhz
aSfb74rEjkwhmpbgOjJ7J3UyFbs2cRNWPms0JAEuU3YKXAE+DV7K4obYQ8sOM03tm8DlbAf3ianq
UUWaUFZVERw5zeawgS6FAntGWdi1KFfVBN0c6JVylSTzNhn1/CpIAJDJxEn2rqDDwCAjauSgZJWk
60CLeRvrXkSQ/txoRKub1sxDGxpcvwOyuoZGdA2N885vo8AF04Um3ridedmcFt6QiaiNkUvDNp7o
qUeL0iis3WSBZfKxiOyUE+UyaWo14TiH0tEzJ05MKDKMZq+93JpRlUPmtkXQi9BAMyFXDjGbbkkj
+ja0OtCn2dzIPxtbjxsXsDmAqMKcjkgrxxZGdhXuoyENGhYWzLwNKhdmGX/XippHtPDEqMjgjjvi
HbK6uXISmz9TwbpN4c/NuuYeFoDeOK66dBxPS15O50klSpWi4C3NuuakFt7WVWZMIpewciPqnITw
W/oMO2PSUABZe9TLFB7iclbEzPUaVeXrlmUw8WjGGkVTE2QnXZkalWmt32liIEeJUwk0WjbbuquS
TBE2/+FP02nlWpltuabbRNahR3VawBB/MOfdKLvjOHfZTTnRKkJVMEpoG7mL2I83YjBHmHXNpUl0
Gk1QsEdd4ufbsk+S40qOh12CKIZ2o17Nc/mHzfrDsSpssmryizKWr6q6as+CWLwtvVQrXdH1zOoW
uoOOwdAbGpSenw/lOz0DKkdFO+SbGkJECLQWn7a5L7b+PJwFZXIlc2aicuohRRzyAam64uUlxZDm
qhx8SRlIgz0VFP5l1pBCedxDO38y9kiSpH1XTO5SF/iCxu6tN9HNKIpOb4sCKKfoVoxWJoVP1Pw6
H2c6rGJLaalyhLNzmkK86eJDO/vDedqZNlYZ8+JA5bKy78ekat52sbSXNeS+Z01bdeHYzvWrfq6P
Jm8obWTG+jJNgyEiXbeheSciY+r845ygTR9b966uRVkokULDtin8NwnLXMQQuRZ9eluWsztOiNP1
KkhZvLOiP0kzMm6wg0OYiqB1kqdvKDUmsnlfRqPzchUPhVb9WBxpZtiZLjKyYSzvlT9ARt5O6alG
6LizZBXMGGKbaMerZk6aKEudy5VXiygz6TW3SciHWny0gkPDoKv1WdnLHU/zVS35GgrUkMM82++N
t+kySAmKhprjEdNqO5hgWHOZtFuOZQWhWNoo8ESm1Qg0EHn1vPfH0CT8fHKBGnLSnIiCFzDOyZtM
MVd2myCHGnesC4jdBMa/wxFlg0lCZ+MNd5yEBe4+usxA0xdNtmmVcajc5LSbdCigLrnptYjVyEYS
+k0y/mljSIZYqt9z4gbVx1pD7txeBoH5s2qmZDUgPZfHjbWjAg6ZOnCAJD+0Pe5PmhryLPgbXe4s
sJWOJKudWWcBd4r3aMijNEcahmTQM1RBnAyrGvN148MoyE+BT4WztgndHFcfCU28Q+vqYDVkTeZD
2BRJt8oosGoZWGhONalZkbxEMBbushVO2/fVBEPPLk7f5kE8qGyEpGpKGyDxPBnqdWF7f0uEziMY
ZkC5Z3L3pvKDXPnGO9Uu/2hIby8y3lXFmo5BcZamECa3HdBoEqb9CKko7qAVE/GxMToCx6mu5zEI
mh1UzrE+GmZSV8euItNsILenVbnNWRpcBvH+mgaUmdpFPZZDEaZxV+bbYOytC6loqkaoAGJmd5KX
nYBRVeyCLgrqHPY24SDnlxY6OHQNU5cBR+mEgkOWl2WYkHFuekVR1jfRCBP0YDP4pWTKZp0XJfB3
TFZ9MdHpbWp94oeajbCBzAtaBTMcrepOCpV3VQC5aZWb+S3kWy7bUCjw3KaU1H2kvaivGx5brbI8
ryBBYqh4PbWDKFajm6bX0OLP6YZPNYXm8lC1NeiKJueiLbqrgOv+j56wuFrF0DecjmdaDf0fo5a6
3GSJlW86jJsmjP2mqW/TtA7Ood4wwMV1RukZpCFifJP0BJbrNCAqTr1Jvhk8XcVnST20UunaifQ4
61uuTw2dEIuAlGogorJWEIi649okeOvseDlWZj70qobBEeyt7XIXJgxudam6hApLwdTb0p2MkzSh
0OawHlmZoScbr6bBJs9ZsEkhC+u2bk67CFo7lSI10/kKQnbMwQaD08nvxhOYvl+PODuqPNxFcdWQ
VmEP/kqcAj7Lb0ar7esUj8lxbacCai1cAfn1fgId7M53r9OBsnHY1PErL7hKU7tLuYEKPAMumcOa
xyHEjzWEu3pITk0C18j821Q3VzZb03gHN6vJMdTkegcxdIi0D+Ur2mB0wXKoh51GhVuVlopym8wR
Y6FOR6jUvBZHcUIsBN4eRS1J5XE8zbJZVx1eDZLOVQRAnxZpfERTtqrRdETtW1/8Oc1BOFucrmM6
mVOdWlpcWEt4vM3KcOzDeQZrO+0SZi7qikViPgeB5t1IcL0eh+zPPIM8X88YaqyTOX5rZeTxOvTd
0dT2cZRkDHpzmW3WSea/h06HF47D5KeqstVx3abHSYO6kw7KOS5V7QFKfOx6hWObhp7rRpWnaDO4
Gd22MC/oVcrmWITwN0zsqwKKAJaDu00wihrsEYLr6JfwffjmzUia1/WRpNwei94UECNr+HSbhRkU
2l7nHxPa1QUK4ZJgpEu0ygk+5U2mKyBxHnjrOh4TvC5QHp+lnE+KpH0SQameqd5lYeK9JzxRvHKd
4t0cIqDWau5VVtXhlFcKXGE1DhUHTi/qMB3SEI3VPuIoQQusahhOHrJgbopVannpwUAtDYDWdNrY
sOLJxYRK6q19a5LupGTeLiHkz2Ce3I3QRR4Z4tW50iOVSQgGmalSVPy6yj3otlQGujEWOvHVsczT
zq49VyQrAj4XDQExcE2pmNpTnTcxdHJoDFd9EgQbhnStWPWN8F91kzvKe51IJar6D5ejQ2HjERI3
v3fjymiw+FNvwpNq+uRVA9fL6tUo/NvWp5tStG+7BsqvbVl2iYBeVcIjAYPKU1xVVFUQkVc5+Mkr
yET1ZRfUa1ZwX6/iJGaHBEPvaR4RPZNT29p14elGKtqUg3vlc+Mr6Hk1YYplPEataFdId68cr2r+
vscoPs5yKaD1kbKQQjwOycwI9VXZAs1V60RUsXfYM+8kz1u8NondjWY4Hey0b7kFu96r69Me+avK
IBxNvWzziHXzUOuo9xjWcLtrpEkPhsPyY/gLdXMXddoDk5ordlI3todBw1Bf43jMXDhBfr0TVUmg
kZDDXTvoIjgvTIbCnQ1VDqwo0xmqL2E+FkVSZBeVnNFVEMNEKMTt/5L2dU1S48q2v0g7/CFb9st5
qCqXu5sGGmhgmBfHMAP+kmzZsmzLv/6sYubu6RJdXRediB07AoaQVVKmlMpcudam6p3Hyee+bar7
lTCve9t2nkFsN63FrU6GMSh2Y6AHsmPFqLe7OVLefQhwVZIVRa86xAgVrIyX26GdEdYeW6Qt+l26
td1j1abL7VbF1ee+CpvuXlVBT/ZJy4cgK+OgXd6aYi6bfAsMM3e+LB8RNBmSpWTZph1dV/rda41Y
MtXiVTiToDloZEpv0y6Y/ixovDwqXPV/cW9sSc77ot1F6YC0HzX+Aafe9JY3TXfbeXJ605DJP7aY
5X0xkMTLUr8pb4ptZtO+aKc+jHcc6JfbJEn8zCQ+Sg7HRrF16I7IV0sRvZcTq4oVQdKWVsuw67XE
6/PLUocULy1CVyXxYlIMp/vO0yWQP/6xKjYMgVptS4jOt7hAJbuSsuQ3UVdXD4iZ6EefjA+h2rqb
VoThK+Op6O0q8BDydUgOuDSX5q6cOH9sZtgUUhF+r/bCmxOK95hooiwYDDLvNyv35ILf347BNpA/
lgWIGeLRgovdvC4Rb3fwfXPza5UEGN4PFFMceRRYKWaVofyAblXVL+Me5I2HGhkvg9M7Th+L9Uql
x640nT6EQh4IotBgAqClVVQM1mFK6YySBSoJ0541gdwLv/ncVvFnPFKXAwpQE0BDtL9SvbDLMT++
GwEjDlC3F3rRaV5PyjEVQOAl4UC4zULw3BvL9o0wvbyCdbCLlaevgAHRjwFdivB/1jKWE5mqimMZ
Kxrvw87flyIYjhtLjp2I59tp9rorBUS7Fvzji6d6JUM/D2B1VlVrqmYT9gvqh514S8yrVNF9XEVX
PmLXmU4fQTE0jYB4Zicw8PniIZLsgKI7wQPrW2Sa8crK0jncMdxmv26G6aknCd2/URimVlVd8oCK
4AS+oEgbl6TIm64d37S6G97XRXOljP7Mr4oAUkDd0/cBt7Qxas1KaJDwCR+b8RpE0IG4WvXjHt57
Zf1+witgASPUkmkM8D8FYMBaQI81pgSsHNb3W/q2K47x+LEQmcS10I1IkdfHJLqN/Ws2/8wPxCGH
nwh4EzoB7B9Yj2lZegXeQVxV3aFSg/d5LYJl37W8PxR9Q64s6DM+BhAkGhziCI8IwH3OzaRCXnbk
BmaStmWDDK2ndpr62csm8vxH4hhobZwhkXeqUT5x5MhDpLDUcDHmI/UwDW10CCtqruzYM0uXeuBb
OIFHwetld2xoVFXVEmLpuuStmN93y1+0ej/yTy//lh+O87SAC7vAZ3AKogMlRX+IVVD14kK0slmH
fcBRHWvaT6pe/uC4yJaY34VN8wAgzzH0eL/jutixMblpm/g+YHqPVNPHoMMyE0XNPu3TB7aoX/dG
OCJAoiiZM8ALrbOlmoQaNOIF5Jt8cSM7ZOlnI7vbEcicfQhs0c3Ly2GXl09F5QDoTAZjBW45sk5P
f2FhH0h4SaKaPC3NnifJm2ZMd6E2N4uZjqYav04t/+3lz/681xQI6QTvIurD4yPLomrc/kPLRji+
FDlujsM6VftIxe+LKblivM9+ioLdADwqfop2g3PjXbuhDeZTZkIgDdzisQ2MiT/iXX3lHjp52rld
4UIAGhQXXRqBxMgCzXSocKVK4hwNh+aAyuxh0hIl5S1bxupgJv8UG1/xmJ8gvwyBA1gyTjidCHCd
E1PAU8dMljgcCcPNrn0a7szq51Plt6fHD6rj3kflt19Ur25K1DEGDy/VFlm6cHrfNChfvryhP/16
GuOYPTWBoekh/ukWmYmvTHtCekQ1fm34rl+8PaqDu3DEA43fdNcaZX6y29P30MTP0DrCEEZZdhuh
tOWNfYAqQcYfplfbbjgA4fd5yl/+WT8FF/jM6XQ9gc1PvFOWO3YxUgcxXgx7pL+7HVo72B5gpfcy
Io8IQut9EsyH/9sXg/MtTbswEQHqdvuY/zVydBJwgnoJig5kOjbi6i15WqcnVgtgOj3BgADDRYCI
892yIMCThqlMcAPLXt/5cfEmVOIg8TpFYqQvb4ItPZaSHCtJ/zaYfxocH/7+xt8Ne3/20ox1Wf3D
4//fP/7PYy/wvx8E9P/+5UkG4N8/5d/6E7mXsv/R6Tv//Vf4zD/fPfUvnv3hp07KC72SfwsNXPiP
/3+NlP7JPS93Up4xZJ16FH/8+79bKVP2HwqCUZz8sDUcUiHs7O9Wyjj5D/4MRjqcKgCroTzxbysl
+w8uyTgCZi5Gm+WPk+2fVsoYLMlowwCPHSBmyH+kwa+0Up5f/wCxUwRQaGeyTrQ0qOdY8ZVlU1Tx
ardtxnyugni9gpy9NPzp4H4SVTSMtGZZAZ6qAB8a3y/x5pWP5br1358s8z+G9rQT9PwC+Hf61kWf
iq1NdIsMIcxebe+kL1Jvh4d05O88oIiCHYXtF8eXP3bpx5z+/smPUdijZim7OFsVurZ2iReWI0rb
cfJLiLp/fwxM7en4LB082aQmzrQv6WvfX6j4sHiNF9+bZOpQcWZbPO6EGeR7tx9knUMy8eTMTh+c
ORps7vpKF3pPAUmqr9zP5yf5v7/IOlqRVVk89N1E2dIqttzFJiyCvWxVUN1HbdUEr30N/P5+QOee
YUiyUH9ARbGax5uXf+AF8/jxfniyYyKdl6hBEiEXHAC390yIQX8Khy317iZSpewdOpLD+Pblj10w
j1Or9NPt4yNiE7M2LB8Jyrfl5FMAUMKk/Ovl4S2I9L+LaV2HqMqpNlImynRZAtIJTGGOW/O7bMMB
leShXGax04aRe0C0/TbTQd8DlkTKJBB/k9HguAVZyTPeduEX2k03vDQCtdAF24kocw9g03cWLfWV
vbo0uHVL9Th1FtSJo8wYxX7zetMjfaybvxmMfnnq1jnHk6aOVThGWRvW9TcPcjb3HalbfSW0vzT5
kwE+MbSeLKi4V1GU8YnNn/wFEJO12JjbKRpYp9zIl0bKYEArSU+2LUP34TwegELrmeP0Tz/ryfRR
z/UTw4G2Wnuqm72J45XuhgHHwuFl431+faLEWh9/ErxItkbnpeL0Vc0Few24sOPeWo4XNIYgxS5J
3vWGxQ+qVtX0SUwT+e4yefSCna+OSjztLWuU5Fvvi8yg8jPu1rrFM+Dl8U/b+G+c9l/HtlHiad9S
rgNT5D1JNnFcRl/OGV+MXx+GuqKp42es8yNEg3uySMLyadLBdAMIZedlW+ejbiXraVnd/PhHY+cT
Wxr6eSiQ/E5yGbTbYzua6m0HwoFHp7WyU2ZLC1TLgjgqD8haZ1yNLLwvAasYPgM8iJrjy1953lyR
yzrf8SopJWoXMslHTs0tEZv3Ni39kf8dH//qYeRb3tAXKDBjceJcsyFYd16z0i/x1l9rVb40e+u4
ONUxAL+O43zm2IGJlwKgCMKk4+xPn32ywboOO8NNk+QUwBfsgUlWslOeqX+tB/6//vDjRfzkA21K
oiFdsfqpL4buVvpRt2Rjw7blwW17LYdmgQmVT9Y4T1VVf2KJUg8rCr3Xkl2X1t9yNGZGZKe8iOUA
Ek/1zbSFwJQgLbF4bi5m5+rW2gzxFIwsb1UpAX4XwZzsGk0BJXt5gU537jMnknf6+yc7gM7a0hML
tngojBwPwOUx9iDIhqbjEiDQNlvLwHS/cUAYfgeB9NJdCaEuxTie5Xh8LQvWbwuOQp5weVcRVTC8
StoUIWkyLQ2ddiiuAqtbI7Esju26lewQ0yXsP8we+iGu/P4LO+hZDmqKmLCkRZ5cMKIPISr5ecL4
1Yf5Kfx9bnktB43maa2HYEjz0NvGPtv8Ygbmq9g2fiPTkJm3pRL9d0noAqj+lnTRmxUpme41sqon
PGWLZmU3X/YsX066JpL9UtNcsgL0HPGWfpPrugxu5+iJbOupHWl/jJOmKWkOHEnyJcL180Z5RGQv
W+mlXbJeF0NYdg0hgOREHM8k5McSoBJ1PRp1xQwuuYHlyKoeTBSsY5JPZimCW7Qljt7XVfpwiSqo
vH7X1RodEMEWy/JPKTYVOK0bOFvO1w34II5dHuM8TgqhdxI4F7EzmhK3IxZdeecf2Cgap3Q8MuAL
Ij+LzVwethgwZZeN+am3MC5Sr2uGdcuVLqccdBTNDt121+pMz287UiPnc499ryIrHnF5A7DzPpj8
5gA2jcDJqJDmPR8dz5A+8et+ywM8StHI4n/uSrSjui2M5W5+LDu6osKel8xMr7XpPNyfQ+Vfq/dd
WprwfPJVoycZjmbLSSHSW4CB20MRJjR3m73lzaGcIzm1GH0qgHVbQqZ2SvjX+uEuzd3y5qQLtmRm
2FYyBdW+DfW8i1v2T0ryF0Mu5NnOV6bxyOgthdrywa/5UaVduZ8juh1fXpmTcfx8oKMcfj56V0TV
tvlkyRcSfcM7EP1gdGpll08Lu9brfmF9Estlw5nNXdMWSx7Ccd+nUw9AJu1bpzcUGjnPf8HUIVZZ
tnjJe6iX3CZppA+NAW3Dy+tzae6WU+GyK9rWD6d86JvC349RoPasAhfBwW3803efxCtRUaqWbEiN
yK5e79qpnO51UXA3u08sr0J+lMy+bqbjqMtFfQgXL+FvozEB2sxt+pZjtX49D+UcrAir9LZvZfTF
AD13xTYvrb3lV1FDWpokxZwNHCikUOlgh35G7Th1y69C2dCgaBKAjDvyZUS5ddela+G2rcxyK+Aq
R0JU/M/UaTAEO/DeOE7dBg+EERg6ksqfs3RB0jg4ja6cF8audLfeLAuuMPrapOjGSQB3j+OgcVt2
m6ihQqmwBycIRqfBt6Gm/FjWII1xMkdmeWsLIeikLjF4ummRc5aiwayN1ysx/gV7ZJavrlPICm7a
OYumYgE6dUaXnSwmx7lbvioqYOP70NNZN2/dbqnqb7oBxNNtYSw/Vds4Ae+MNinRVnQHjoMvZFaB
4+CWn3oFANKmIhNQ9153UGv9h7pOU3Np0S03Bd5wbRCs6qyJU2BkG7Ta6DFgblO3ATEsbEhZkxRT
T7X/WqE88lAAFXul+H5h7rF18a2aBh3AP4AH+pAh320dRD8OZCLJNVzGpQ9Yd18wrKnQspxzA0DW
qcVJRrlcgJ90sprYild98EuM/SqQ+wQ34V3aABGu2sZkbqNbzopOSxmWJtL5lIa/+03wDqjfd25D
256qAFY0hkx5XZE3OB6/mIC5pcBQeDy/sdO6FgzMBFOOFpLkoKvosQftp9shEFt+2rWKjGmidU7q
Cc24DbtnweA5GrvlpyjfLmitBHVhB6K32vifg0j8Ld/4q0FqbHlpUi8lwX1tcgyrpt0WqCreGRWW
bkevjciZy0hXLR3RywSk4G90wjmwU/Xmu0UaNs5ADzzweIGuUdGP26Ff2dcKNBJuy25Db4qkHtDJ
Peo8MqPZCyEx9fZa5fXCCXCSqnkaP6ZdjM5pgiYvEBynrxNV+q85KeRnJz86MSU/HT2Ygmmcxhrm
WBXVLhTLbyypHbfU8tGN9mmDxjCdjxGQo36yfuFD8uA2b8tH6UJXgLcxNmnUI9XmdUTVa7ehLQ/t
l6Iop7CcMq8ggGE3xX29eY5P+MjyUN9HB+NGApJBZ+6tMOxLcuoGcpu45aKkQpw+9lgTXnXv+rI/
FqJyO8ltCjkqFxOuyEtn6EG7GZfgFY3cblBq3aDSRFPcS1Tf0CR2n/Rr3o3X2N4ueA617s6aT2ul
NSYtxcdt1vuGfXJaaBvQztNmlFuLTaRV+3Vc03fJFrudUzY6VA9owjBLPOVGNf7jZqYgbzTgV24T
tzwy7Iq1a9AalyuC8nvQoQuxSH9zG9vyyJbXKmK+R7KoRnRLvPgPINocLzZq+SQMexi4hyu5qtFK
GilKDiDgnN0cxwbUJ+honGg0k2yIP4z9IQE4wm1NLI+sympAQ62Zcp0AALGECrReQ/zoNHhovUAX
gEeM6UCC4FfyZuGohw9hM7lZio3rHrX2WsIxeMKjh1DLP2tqrvHonqztmYzUT7guGhlvSFKVjSJ8
iDD2qmfXsa3b0l9q4K9XH5ldAGXvdVI2d2gvjh1XxbotK0VnjngWhhJt8W7zmo88rtwCrPC0Wk/y
RGuqQUiZwvPX0EzNHt0/cX8IEAHVbkeLzQMsF0ELQICmvKTyD7LMn1Ef+OhmipZ7zmhGGOMQ66J1
GR0GDYYJEBIztzjiBEF8ujJjNTOkjFdMfF0fdO+BVW1w9FAbx9sI5lFWhSpP2vA1B+AwSxgL3Fbc
xiTpcgQ2Us9T7kn+jhK+b8bKLUgJrGtzjAg4hkOhcrADB/tFAF/u0+a703aeZLifLrhB0l8lYlIo
0sdfSrXeganjg9vQln+uI6jBkoCMufH5suM9Q7exaNzQBdAUPJ94Hy1dOgMCk6PKsx26rX/DQrBW
uU3dclB0DKq28pcx7wEh4TulR/KKzJ557za8dX8uBC3sA9XY0dn8headd6Ag+eo2tOWeEy6eSsa9
ytu4fL9KeQsOO0c7tHxzLpI2bsC0k2/zAGKIpQwOhHd/us3buj7rjRZqXFuVp5Xct9S8AbvBlbDz
ZBHP3EE2EmghyAeDr2PMKzFHegfajub1EEvwH0EM4Nd4If8fWATdNOfmGLXdCmaFaMx5Hf7OK/oZ
fdiPTktjo4BWoAR5jJZe+P+sbmY1+mC+oY7VNBsEBIWCCE39ASZO/c9iRusBJfKT28wtH63WQbaj
V6k8CkDBnG1o9KG7DtRrrdsl7Vt+SquyTHTCYZIreVeL4LEGbZHb3C0f5XU04MGMoQuTvpu8+m0R
xm5Frh/MvE+uf54YEJjNZszDQoB6Igmmd3651E7o2MgGGwds9qK5hiUW3mbALjnkIXUEXUU/ADNP
pi7WgoDUsRrzbgaJozez47CU1zh6T7v2jKPaeCKwZGpNUyw5jsdXswle8Wh18yEbSZQuJdfNUI45
K0o012xopR1B4+dkKjZaKIWVeNB5GXO/nx9Cf7gfvclx3tYdOtaoTsQLGXIVJ59rf3zH28HtEWcT
oxcrFW0pmzGPsTK7FMBtEEWKZO+2JpZnTmEzkKZPB9RtKohBBO07TVK3ENRGuHse3lldBGbQsg5F
A4bNbc60R2LHhbGu0AYiMdvcGPhNCt6JRMfxe157m+OO2rco6HEL4NWGfEvHYO8r+gY3qWOB27Nu
UU26pI/WHubSp6CcxVlrWlXtErSWXblMT/v3s4+CC/78ngPE1UtLNDrmZVktbA8u1CkvQOzjVkdA
n+j5+KbVOhlFIfOEqHbYz4sU33XKFrdHIzQyz8f3ReDRJSUyHyujDqKMmx1WKDq6WD21MUGMrWvi
zZ7MNQcVlxefWjTx+nU6Z6iNCZo4GjtU2MlcUVaCEBQSAH+0ZgWPrdvsLZ9dQTgzgihN5n0FluZ6
Eh9X7jvdeUgHna87D/pFEKax7l0ib4zy1HHhfXXjNnPLZedwDo3ki8ybIto+e31R3kAyEEw4bsNb
PhvinIwCg21Nu2JQR6ahJw+6yD6+1tp6yassv0Uxru07OWPlQ7XcjmPysRq4W27+J+0z1oKkIp5G
mTM6fahL9W5ppw9OC2ODgcrCLCHn5ZCzLv0djI3+rqLoDnYb3HLVASnzhGgh83Bskt/B5LtCREjM
biZjt4JMHlnNFkZ9Dk9NdzGgLztiCMvc5m5FvqMhqNGDHDOPZqN3kQ+Jju5an8kPupFnzmBbnGKo
VyDgkqDP57gtix2qxQ0OG1avkH0BwyxIKKVZPmih+G34Q4oGrCVD9IgWNzY84FhR44eUifimRV2y
v2naDsyljNdIxpcrKJWX3UabYfy4DAHRexBsd+0foCEjwz5GYBkc/Ai59oxJvWowCSNLto9RpV5v
wTyUNHnA1oregn5iMaAqRzbhN3B3Neboh2DpOYRsxZgLr6ftWA5ppdBtF2z6KIJg3Q5qFmH3+8oo
LR4mGpPmq/KjYciTLUjnfFzxew9y2qKs8eYogfBdAOWlGCS6+qb0+zK9j5MOvVTesAUfggRM7HMQ
j7eyVuOWe32amOMi+EwP80jLKJvZQpHC5tUMxjwOfjjEs2lqIB1Vg5Zd9PXov1JDqdQRnIrMe7Vh
tZd9FLbz7bYR8WbsZo8eqDfP264pxmL7wP2mZ05RCJpizw/MoYPaXr+lfZ4i2baDrMw9+OTdGkvQ
c3s+uIefFtFE9jk4cgpx6L2lydfBq92iv58EH/yu9jcSNjIHXXO0ZoHq9AaC7agdDm7+ZV0nYqU6
bnXY53FUgddcEGjAhanjwWPdJiEtDMJsLvMqFt8K2n4oWO22qzbnxow61coDzDvSRa5SfldEvlPq
lCbWHRLNwO34yK/l4N9ZdwU0/8D66l9TNLlwQ9kYuNErw7hFSTMvg6bZre3wPW7GR6fNtBFwDZp/
545BxVYbLd+gBay+6cNJuB30NgKuimtPd0Gs8nJs6T1FdI/eAj19cZu7/UATEDCb5dznbVLqT2My
bCh1dOB2cxveMsVJDEtBqqnPUaj6vkh6FxFQ3bmNbUU1Ui/jPBjW59BhA45sAgMa34dQyPzuNr5l
kHM0gDJYBzLnQ7qBM7AfQtTYQV/phsX4iQBpkR33PXAAo3/Fp9BGWJqsrmvHAMHGe0m2FM0GXkJk
I0AiBURZvJcEVJtOi3NSxn6ad188tBdHddejWZTzuzicI9BFQrbDDYIPceHz8VXTlQAy9ThoOs3u
qi70fseb1jilgkFccj46W8WwCYV4Fams9RZ82DpnHhic3dbmdAY9STIFIddpfTp/oelTgk4XXO16
EtcYbS6cZDbkyx/9FfJ0CbSdTRd+q9AP/G0TWrghP0EJdj55cEt2TdW0Moc88Exu2xQ0cV6xLNGV
2uGF3jRqK5KiZbMoYp50+cb9cHyUIDju9wXrAnlYVE8e0bT1hpCUNwdEcW26L1M8Ro8ViaLecfct
x0ava+zpBvHnYoYq2RPRgIBCVJ3kbs9oGyAGIqINb5bTyVRMfvFK1CXoDMxgJs/t6LMhYlBeHdE1
GnQ5aBNr0N8vzUJBfExnxxDChonFahNjF+ADRoN0t9r0Z6D3/3RyDxslxidhplRvXS7HTkGgLvy+
TZHrxC3PLofNV6plIkdsC22h9i4IlFsKILLcWhDilaDURzcKhdhBSyhKDcv23m1RrIBwqvgI/tm5
yws9JpmugnInotrxqowsp15Y3XcddjSvx5V8Fc0S/jkSXDduc7cuYtVQCGF0vshHUb5h8/aKD6VT
FYPanGvlijpjPPZdrtaguvP5CC7tul/cLjEbKra0cZ3MbShA359A1K1JkuGuYrqr3NzUBozRdO3D
uAN/PYsgqT6k4MejoBd2WnUbMjaCQbws0hoqK7SCZOsIwRI2NfO7l0c/+cszb3QbN5YurZkhlIH0
wkYHBLXQjkkz7vl9n8V4t3RuMZaNIUtMXIDhr+xzT4O0eldFU3NyLS/t3e5i+pPT1mqY0xq2GUFE
afLel37hZvbUclkQNEwJmFp7dOVG0aEekcrftH+NQfXCNW/DyDoYI8TZ1irzQVL9fjZEfujABO92
Q9kwMl5DAsULFD+dwck7KcIon2pwC75sPJfmbl2wEtkFrxAdRzEcWQnIXL0jtKzd7N7GkmkD6SBt
ag6EACicoLsphy8bT/vZcfzkPAACiUtRyGnk+Tayr8gdvRas+uy0LjaaDESuqFaDwwV9pVAa3w1K
z9+WcHBjlACH4/nMIRAIjdPitOwyKX7Xg0puKFGzm8mE1s3aB41etxGTL8oKaSc/kDswhTjeUDak
LI03ZiII2eT+Mvnm0NXAI+ybrmtmt/SCDSlLoAklEdnyHMzt5pBAKgVCd8k1ue4LFh9aF6yJa+Rw
loEcStBE93eN53tvAkgv6Cuz/7HKz5zHNrAsBp/kGscapgO1SvF28P1O39SQ7hqPeIhBMw2cd7E6
QDdi7e+JwavgXrJmEF8CP6RHHQfbLaPERKBLLzQYCiBi374VXbQGezEMpoY0FUjEv/aFqfUR1PNQ
29NQrPkzFJS+mmUz3Zm6miHgoBcMAR6JaueJmm6PFdgsm3ftievhsasTqQ54sFHoDIpx2VcQ/IAY
k6zIdsC/VvXrMCj62S2QtAFxwDVC2AQ9w1lZ+M2bOW3T+6AOSscL1obE9QTKRMiOtjlkWb/FwfAu
9csHp4PAhsThrWkEiZc2DzfgbEErfRv06hoZxcndnzEVGxKnNRHlptY2HyT4Lm5HtfHlAHHFCvqr
eCGUtzFk7yq3/FFgnTn+kIJYeo7anEgSZxQKXsdN8vKj2zpZZ05lCo03Ytjmc0+rAym2z1MTXFun
0yDPrdPJl588032vrHU76jaPua4/AFVN3yZVuf6xNj65kru79AkrRPCKlJWBHNpMrWEbH6ppGKEa
MI9Itt/WCzrarjyqL225dfwAnlDqOeZlVtZT2x51tPpAhxFocIgtCfZAdDtmlWySrbJC7qQYORat
CwiAbuDF77TjBRZYcQMBJwgSAV2b+yjHTeFyhDTf+5ct6cJO2CA6yB61yYYe3ENbDmy6TbmKjn2S
ou4fQ6bSc0MX/ISiw9hxXTMCJg2Q76HXvfwtHZhbays05s8NVhlIToDmvskZi6YjMNfJrqh8x8eK
DaSba6QiQ+1XeU0TepSzEYckrd3ecb7lyF4soVrJeHHw5/rOK0IoWV0jlb5w9doYOgP+cdVPGHrb
aFakw1HUgdv70GbQMiATq1XaFoe2Dl6xiLwaYscsno2hA6zwRFhbFwfZLMNdo9SUkyj88LKxX1oS
60FeROyku0Bg7H6pMgkJu52Bgp5bIGhj6Ly0hRCmR+qc1Uq+Aur181AaN3JYCL6e23gZs5LMga5z
bgJ+1NDPvfEG7gZFBa/6+egEtN8RFWOd100zHGSV3BM2qsxp1W0Y3dp4g1Zhnx4mQev1GATLRzm2
rWNS0SbTqvp0go5glx66eXgDiYS8GXu3S9yG0plqXUtRIpDiE7SsO915+41HV07eC8Zoc2PNQOdv
6PCDEynIDQI1BokwMAq7rbl1wW7g0VHzJGt0LQmzh6ZaD83XsUvdAGng/z83mFQY9FxAVg2NVv0G
WV9ejK/6ta3d+iAh9XE+vo67omNDmB7EsqEq+Q4ogCsr8+P8eya8sbF0NN588EeVVQ5F83B+5dUi
QoNRCT7MR5AZ9XkNlS6IpAyziLIY2bUFurBtNINlUsbmOOjUgzS29MvgD8GiYM6LBJrpThn40Mbd
8HQKtzCJVFZDRvEYFRN4eEnrVlcDX/v5okLnI9x4O6ksXEQFlMX0iJbK9cq6Pm/OILs/H1wvA2hy
mFGZYf4GBb8WUh+t2/mEFTgfHGKeMTkpkWebAEXDMpnv3li59Q+Br+p8cLJJMRQ81FkJxPwhXapq
7wVo33LxRBB3n4++Afpc1DMOUyaDr0qEH0QVuLVUoh3rfOxKII3US6qz2hshoimDAopggM68PPPn
Q8PQxjRwvx2Ctg+TY1zwaH6otKjF0cQBHyFTJ2H5L3/mguHYyNOVDD64ZiB3CQbUqbytQ0i5Z5Vq
VXdw+4B1uUFjYYL2U8UO0EmLcSmbRncQj4T+zp9uH7D8CmKUepsLKBHrvpKZSOhykCl1qq6ENvQU
z5QolKHQmX+io1uiAewElDn1FIQ28lSymSoomeps1uD45ooOu55D9NJtXSzHopUGA4TuIPvd+HIf
thBjRxbuq9vgll/1bZJAeaKYsjmoxC4hBE2LK/WcYrkQ4gdnb+AS+GqPknCCiiiD1nI7lm84C6dP
bnO3bje6SBn68TBlJEWlj7ZbmdUmclwY67FYj4vfA3wwZeA2DR46sbZfY29jbt5qU9FtEaT3Jo2T
uOugXwyGc7Ag0cKN6QfqSufLXsxhQf0GB1oUJOQwB1G571bthnWCmO756LIq2DTFGL0su/qQAOgE
BSbzl9Oe2mCntsHSAM84ZnKVZl8LKPgoUbgdAjbWKZXUm0QUjdnc6vkoqiTYgQR4czsFbLYvI8I4
3sZlzKZq40dftR83v4ncDMbGO26VoBvkoYZMJhXbCw7xOUBS3WD/oQ147JhhE0sKmRFBxn2zyW4X
SuPG3BQy64wpKOWj38Qyq6eh2m+R4PsE7O9u9xKzzhjtG6ScxxIyl023PW6eXD81EKO/cnufDtmf
w9zQlh0qwmXxNcDKWTT66Ec5Hb4y8K/lCC+Nbjkq9X2kq02aHilB6nwmf/a8e3RyJJvtq/UDv4Dm
BDuC56vgu3kD/m6qVvWb2/BWNODzPuw3b0yPkRQdIKbNGlf3sc+hGOf2ASsakCrRiGhkekyVv2vS
4I57jreSDf4CEdcwmQBDC4pQ+ISH6NyAt6GN/ILGQV1UbEiP24n6qF18uqdVsuzc1uRkRk9Syo3H
q2kzPT2AheumG+WDF7uxCYY27MuLACoKhaCHGPCHpiP3tKuv1PovGPlPkC/QCFVj2NFDEGvh51Ry
9F1Xi9Af3VbFCgM66Q8N1z070t5fQUNOFb07tepd4xM8WdwzR4DN91WTVtJkKeKjkETdTMU8izeK
eSXkl8XAittSbEv1v5x92ZKluJblr5Tlc1MlBBKSWd16AM7kc7hHeAwvWAweTAKEJBDi63udrNvd
lWE387Zdy3yJ8DiDgyT2XnsN925H6Pg/uc8x/x3V+Qcf+ivHKwu0GtcOMdeN3fy4FbFqFdWHHvH0
RCGQd+tVPk8DIl7yMZnxbN+6YMbsgsBu3gxHNNYdEvbU3q/h0lQhqr4miQftDpHI2dTnSRd273M0
PHq+63ks9P1qKwR4X5ALms19bnZVXxOAE9kmdW5cptEUTRy37hpNPNVftWmGJc7TPmuHS7L3cGQu
Axr6rC7DvCKhsg9Jt73AQs6vLaLGEYsDJ+7QbnbMY7lEPEX2OOzV+3Osew77+AGYpRty6ArUgi9o
s2n8oOmAoq7LOvET8YT4a7PM6Vpy0H2TfMEV6ot19bQ97WHZkLrUI59t/DoBtM2WfDMxiX2OmJO6
+Ty2aS+/D/WCcBwIOffJDDncvrrw6UrSO+t9CFs+wjTKFt63iOsrMwgnq8OOkQ09RLTabFEJrDRZ
rNwHNpR03Rm5jcXK5bFlyz5AFzZP4Qyn/bHIuF75fUeWVpSkTXxSNBmfUYWJQZRI/h7bfJtrPo/g
b3ZTU5dOovfJCiAkWz3hm82jyXJBeQbdyNqeqjRDC4mzhA8Ih4M0oWlzI1DZ5TKO1FAuw0i/zG7g
pQ/7ln1f2j0kR20m1j/shgr+2syI73tIXJUkd3vViKUu1Q6NSnqUfkEYM2Kds0XdQ6EhcL9022p8
uZrssl6OBMbDqMYGMu39OfBk899mMbRTXUwrwGDknHdCvo+3bLOIrRxTJInVIrraQKpFjR6xeWoH
aQsOOtmyLoeAezlNF8oApNEL70fR5D3v5ZH3zVhMfPMDMoRZALngWlmu9pYstj94gzPqgU/10r3f
NlqPSFOox4leVrYnaTHVTUrhEtsEVQLjaMRn4ZJxupXbDhCoYWTZTO61A5ifS8EyigrKOWT/FkiB
S7p3cS8MP8Jgpd9uR+pjoNrEwVttx5jZrTW0WyRY7sDk5DBZI2r5RlUEzYxZs1S/ZGyIRdlUlnXf
gIMIhU0zpNNa2o5NFiG+pObvQc+ah2MXMsiE5EQmdrOziPZ3ceP7/Uc7qmmBYsZEU/owY9M2h1E3
gV40MqLnj000CEJxvPU1Z3k2pFI/EOf6+FvaVZUIeVXLoT55v67shpg2nT51ngdWwJaeQI2O1PtY
wtqZcfW9cr7u67yfe/ENKcGz/gh1+d4UmC7h2QUlwxTuweqzAi+eovT71Jl1vwxUh/C+3xG3WyC9
NwzfuxTL/Fz3dH9wktRHQmfRPQqzZPxARKub57lvtv3JQ8JAI0yi4RsgyqsTMb9Y78bxZ4/JTXPb
8TkJp2nqVHWaqYzN7TIj4rPo0iSlnwWnqfwR+756gIQ8usEYaf8O8caQd57VZQ2DoKjc2l34G+Qw
rPsZ5kHJJyXbVJZaQen4LguNGh/iumrji5/aJRyiuem2swyG8FPGt558RBxtXz03s6x1oYOL4InY
EWkhExm4XW/W3TJzb8nuyCXRXKsPCL+opscFxvrNkTT9lJVu61acnZ4J0xzBn47N/SxX/l3BE2As
KsAn/rFBNCeOkmba/IGzyZm6JJhWrbd9B4PjY1UvGgKSKFvr942wMr0MWmueuyoy/FvTyE4X9Wh7
h4jhMa4I8nvSZLtYNVhXOk9JVDo70jgf1e7158RJfIOSkTqGneGGb9FGtTU54p/teBivljw5DO32
/mH2EKYdmDb+CyXBc0SS1SN8OZHWwO9RLtVvFbZwVnSqoQhHHzybPoYZwc8wOEKoeGvzpN/39uId
VLLvA/LpTJU3s8s2nPe79tOUdw6PaZ8D8V7t9z52rn5em13eIsvC4KnQw7JGPiu81fVuareYA2IF
MO48jJ4OLIcAdGQnJWPZH9a1TlTI69iJ/dZvtgaMuSGiSZ5JFVAoQs7WNBeLeLIo303bRi+cIVK+
RDL5EpWWrLEss7Dv3ashe9KdV7d7eVqGKarK2dMq3CWIn3sise3aFwCpNPR5q5STR7i71+5G9mhj
HgIwAnFM+xYPPVdVbAbZO222u6EmXV9Mu4ldkWqTRRAvGFu1HhK63cbPjvQDFBlj6txTu5GMnifM
jbuHCXZ37ZyvIUUSDczF89kbGV/iRFr3yOwcjV9puwl1x1VisdDGZlDNj0SJHcthgG+bPUy1aNcj
frOtO7ChT+0H3q9NdWPrtksuUNJydb8YivCqA84kxUtkDiXV2w6/ZBib26ZjZzu1dQ2CM4RGWCgC
Zko3TeeCPmuknoI4TEEkJgerEX2Yry6M9GWMpLhZByVfBe0BfsEmnVXv07hR0U9Q7V+upNczrFRo
OLpgshfQP7efExK5fRlHeAAWK5LOf2qIa14HyDDYGYmzWMKrnPtwjv34sTdpV8IOuX1GVwOPpJ1E
CCRUZh+yQm4US38gyFR4WPW2FtqiWHvqKcaGR2TS09J3bUnh6vmOZ+Pq79VOQ1q2bWfZyyBngUzV
KdJFs000R+ADwTIYvCrIwnb7xXQUbZnoYKRSOPSC952D7vOpSeGmWILmVN16/MX9Xqu6bFE7AVug
fbKVXWrCp96Y2hUDxFvhDpaAydfGmC1PO37fDD25rNZGyQk6W51cZjCwzohOT1/2eIAZTCOx69+T
GHsxlzRasR4UKyjFc5/Irh1LnDp2ftijRRxWIcdiIdWd7qLhAzx718dswRGP7OMhKdt5+r4TxAyH
oWq/IP6ku0t9gNu5t4CHzz03IUXF4bYplMSwxH2c4xryURRaO4N9oYPjILz6eqyDfPJR+p4izoWW
rdfx+F2sCc77COq0W91ZUNY7kIbrW5m4bf0Jfo1rc4kp616SiK7sVmRu335k4+CP9epAXc4bGPQ/
itnxppi3qNHvGoXD8EsyDVVubKSTphj6sMBRpapTJIH3JtP1zU5jZ0pwjtxy8pYP935AMfhzdNlT
4vYhLscurgdcqgaSeiWjuXqiWlfbEcTIcXwGZ811L6vX/K4hbbWehjmE8JDBvUGXZsNg/pLCKmfN
h4V6mifbPDefltHU5EvbJOtjl9D5SRuzN7mHBbtdAcjuG/8+xe0cvziEGEafEozCoo8px0kK2ybn
GFS0qeIsFFlrVlrUGgm0N02LyOh5XjJgf3xZqiLb2XoUbum6E5qTXd97cGKeJB62mclXP4BqVbMH
KoexCBlSBk0FWh7O7yWPuqUC/bhZCmr27LBx2V7C0BaVHz8PSOXKs631Fw8eXTeNH8HGC0VIprSg
TdpzmJt4xCWYSSo8viDoEl1FYNK2hLJWqUZlbzXi9FYZ37Wji0LZmIacmQf/NlQYiqYjd4cYut9C
KTPnbcJgHGH4+AFV7xfes8clRjBD7LBF03BlYg90Q/3JP9WtvF8TWUxzjJ0Rx+TU9Godi73rgKRH
JH2JBz9fkNPVmzzuVHLqUy2LBSLOJ0uUuIm6bDQFqacH9BluPVGFAN0V94wM84Nu5gby9RhWsEct
OzXdJ4P2EZ4VcFi4lbxOym6a3XZkcZuuj/FIDAydMbiX71MxIn1+VUhHepppk3wSFsk+pU0rYEui
jRx/CKOusiMxnaePGGgm47N1fH9kqVLxSatpirbcXuGLMcWJC8UFOJDitMYavck+1vK2wpGpt0Kk
af0UwKyKio1j9z7b3c8Q3Kskpr6ATWbVF5mMW/3YW2CYuHi1mg9JgG5bHSGBjA+iSsaxNKSiuojb
RsX36aKvScHcXotrAepuUxdSrIyWwzKTeMGbQDM+Di47dELBmivfB4g/3yNP2yavteXTnRkXlPVF
U3dREXewHsTSFduaZ8g6dx/pAm+Nc829RlGZbQS9YO0wyYVPgPGIQUrSyF1afBnybpmwMQvKOJLB
Q7OMp37D8+QzI8avR5r1KkZMjYG5Xpy2iShDpprvcmV1bpN4Py5i2T6NY9VQtDys6uzDArYeTjyD
kr69SVrtMfuvwqMI1+Dd3ezJrRWiJweBcKMN5RtK3dLsacJevVqj+tLzkbn3i6ri9Xk0S1xgTjHT
L0FVfi3Y1kal7psPcluWfNXRW+ih4pow9c3N1jXnxmkYu6TQ9aPYS4p9d1LnGRryGbTf/sUZQs+0
p/60TYs8+CFLbvtEyo8KBVWxhe5bDSPrxxiQ1lMTU14jpsC9ML/eTBOeDDfC1+FHrLv4dR6ZaM60
bSAv2Du7y/s5ouaJePgPw/6e3cM5dMkFD3BRWch+Qtkyv9aAnMzTGmkQzN2WFUsEykUVsVchRpuH
SdxjJAOPAeTUJia3pL7FEbdeghH0A073+tDTjvf5MGwO3BuEnVDmo6L2SIAoe2wdXJ/F48yo2nO7
ZPUBCwOZXrwONzsXP4So3buUpukNJz0WXKJM0RL+TjEzfIh3tT0Krrt3NdEWRKpF9f2cb6SV3uY1
+rdwDMgUDGe+0vqVx5u+cV0QsuzGmRfDvuzbcTQduwkg5KYffCSyl1p5oHAldWMWnashW73KK+wV
AeOH0JAfrauC+8AY5yFf22ETICfHqw9le3W4uKiw7TACEiYOGlnR82yxyrY2mbqy5msc3axxCgU9
DAE8uTFNXMkHG23WHVc4V5DXnSvKCxnS1d0uqWb1F/Riw4zQDBrRs251m95126oQ+VuPK47WWBvx
mixKk8c5WRJ9gPFIGGGyYXlzmaJVqs8RdiZy0lhoWVt64aclDwDOq4N0S9YWRqHq9nmVREmi8sDC
0n7fBEvmu3Wb1v0bktA8CvzGCYant8JGZjrvIIHrDvCFqujJCNV277YYaNZhGtNkOLoMB1+JHr3O
LvOVUHqYs4Emj5CJdewWjPAkLmO5MXmJIQTcfrZ4ig6Pi3VCkyLIem1u7GwTwnNY5AjUf3tHVXgH
sCejwHVAQt5vrVUWJ1EzZqih9ICt/9IDfvGfe9bLSzphAIa8e599jm3SR18GjE8B/GwTQzQmxipN
gdWByj+vlrVHAoxZtnIdaiM+crhUuFfhGyI+WTtL2pUsmyMUK9XIovWF+73b6jyiNEtQ5VRmKGSV
KPpgd7GFn2nVSfXDtNBnHkSHfMnnoJpNwkKDTeYJqeWs3w7jCr/ik2wjOj1x7E+cwSQx1wIB8UgZ
4O9mhCHFuUtI489J3/RkKNPdbGbKFee8RrDBhI4a7Us3FwFFKgpr1D3Ov+scSkR/kn3dm1dlo2k9
Tl3k5MVauTDcsV16U85UbeuXXjKo63jTS/vF+X5ej7omQ1TIfolv27mueDFjzO3uQtelNW5J1kLe
ajE3KoxeZ3RYM4dB0uuyw1cK1hZzdTfVdD75ahPPc0KDs7lj+64fg1IqNwhxzSFzrJcEoXaim47B
C5QvAh2LP3dk4wfK9zTKG7lkuXUeRXTuFuftuyz2WfNzRWKPOOw9IU3JPTy9pry2iE45V+ge71o4
zmHpJfGQ3FQd0nRvdR2mjxJnqCkT59JY5aQFq+HVqr2L0HcFEp22HYv7lFEWZzcOD53uq/dJe0Jn
G8vPE2r8rCmYrEn7jBi0BrVQFw+8XXKsNJYUAod1AEgRQQ+6Z03cPojOk70w2PUf+pgNB1W1fMwX
Vi03EwEwdw8YLmFPYtx4f+NXI78BYPyE6BdHOZKCOJQNE6KP6PNI6+oLbFrQatQDzsq2M/29c0RC
+gDfHH9RmWgKvQfk6ECtRM5tZhJ1P7vEqntTLfZ20XrqviIr3L1Fc29tuS0R7mW6Za/9cu0r+l6M
z2pL/StHWePKep/RfYKu57Zc+Ww4QoMved5pX6NCARtnRcyi2DCGwHFoAVu67sFDPIVwTnEFMOFn
YF57v2c5ZRBWXDAhkvYumcUcPSUZuKngumVjvV5WXtdO4aYsgVgYFVRde9hIIrpr7cDbd/XcSn6I
Icqaf25of9YiagDIfoHJBrKLDRM2PYxo/ijWZ0tfTIsO+xTGzua0wymq83UxyE+s6dJ8F2yw9DXx
S7MWYbAx+vcsVeuWd6tQ0ee2jatv4loRncUG84QPges31yuXXgigjrgu5iHtl7NE1I0oJDfD28Sw
b3OBJJoCaTckPSiZit8x7T7ZcRGCOMC2tUrRnAuSHDea+eyTriMJWX0rKwDekRxg+GU1HGZKlEGD
v2F8mr4rtcHNEIBc042vMCCUHSrvxifnzqXhBxCher81ilZvQ6N2yRAFH1Z6NzQ+nT9EFeHsLUYS
DPsBxKQB4NfV7E5OpscBQppQ0Dqe/ZORVaYhV8LINK15TZ7aiHMMaVDZkFvm4ZN7lKvhtNzcTpLD
ylc0I2pYthdYfcfpR23k+i6KUvtRVFn8AfQOt5+mCtq2czQB79nUsK0Hngr4VO/dqj/imve3Y9yD
rck7ZLHDuiedLlMj5VwwjcYt11HVf4IAfctnBk2i1qnnt2bT0VPG/XbP5d6I41TBOeegWNhOM9JS
TrFW5JIiQRsH35jY1wZdTHjU9QRR/LrCxipnM1rWF7/AufgLnF8AN9jg0+YTJh6wG+JrwHWgvutw
LMgkTiYUIuiIAIm6D83GUZYmQMhQYbWkYxFcj5EtURqoO9iBiRpwoF/ohPidzOztiWqiX5Eq0PXP
VEzwNtgQLPLc4ovkSXutzwuc3cH53ADyTR5RDWZpkWh8nQ/TVPnp2M1V1xQ0zbT/dqVwX6ZRDcPt
lmW7wmf0kX1Gv+zVY1Jn/hblZZschdDRdAYzOPPvMGEZDzgmxvFoGOtsSZtVxWCBIjP4MHmCQwT2
Rje4F0DZKs0mDQDJg4u/huCebdR0azGyJVY3UbQO+wmuevuPiCENLFcIJb2t92nD9qkELkfvyaGX
6YI20/mbZIpRxzbteBt0w55Byp8hfIFtKeA7+I8kaVZ9inaoJI4Cwq/wAfDptuJpZEn8wwlTI41q
H/sdgJdVix4vIwZv7Zdmn+1Q4E7Bx0H0DXoBnJhqHYpmrjRs+eHJJe/h/CcA13iul8s2pbM4ZUhs
R2putXLR5hGDm+fRy+S6CaNurWu07zOaNxw+fdntVvqLg9ZI5nTanMI2xhj3bcEDtLpo40hdrjCK
JyAYDzSNX6cUZVq5emmaIktXDgmb46F/bTn8hUoCUKP9pADRpfkwLk3zgWw7To86inh8w7N4YMUg
qaLlBJB3LaZxBWKbNzxsddlBM0seUz0b8Q45N+2aB5ib68MSKoZ+mO4pyhipY/c9MggLyRkUTPId
IprW7NQE7bPvHL+U/2hRpfI7ZmOVFanKevqkag9/MaXRazStHYbnAF+K/kg7S4aQM3hIrMDlm3Gv
81Q5uMZgUW/1EUOSrJoRgy5tdd9MpN0vcUq28V5qjB9yrhOPGADdmDfCkrZ5oHs1gnpUkX48I48h
ok+QA2cce8oku8dYcwz6iORQb44gs+mhwLCQLd9GP9joNMe7E5dIASD8RNRwvUMcfVUZG6k7dPbo
9oaHBbB4X0A25OySw0orpreEU4aelrloPEeR9s23UfdyKyvOK3fyOK99aZjW/UEliZhLiqAl1+ez
GUJzRJuh0C+ncBUEp1hdU+8QAjiVXdPK7aZyJBMF5E+1ZCUMRgg2VFsNoGlgwj/VN3zdkr0AWKzT
cxjTCSSUGQVejvFC3OfQQe9dOWMZqGO6LfH8lrWsVxEaiDh1SV4n8Ob5qftBQabYY/Dr8DAdUCym
RaSMPHGqadgufSwS8boYBBTdeaAMm8Yv3qZdihpkS6ZHlrVq+xjht5GomQCFTMvxatKO7ncV+5o+
LNfG/baKpn5DBQYaOHzTQlXXj2GILToWsyQcGzztgcJmBUaIzLuc2EGO39uAph70vZAN5M24NZpR
DGQMXdPkINldEcI0mRsrp0U8MhweNepF0e0/+gZDti9d56f+mNbpGAElmnUyIqabm/Zdipofe5nK
LGVHjdJofmt0yrzIXSxhQu6zdBHvYyDOLVKNMNZy3yRcivtXHS1T9DTVmGO+W2U3WxhxBKFoka0z
7LqhBtVGXZoB41wsklQnR5Oh++EHxIMu8y2ErTXzxY7R6DTAfNBkbVYSxp249RoD0juU2ILfoSxK
7cuout7cZHXip0u0qHr4khAC8Ipfa7bjMg3RkquM+uhuIrAVexctdmlxxiFus5Aoj8dDWAZhHlrr
oN8aGMnW97sCa7EQxGJ22SZqhHOSqSP3XXCrq/cJkNOCjojt6Nb9JtqR7I6SFXad6uJ1nQTUU0g/
L+Jsc8s5TKNMzgbDI39SPd/Ja9w4xm7aHgPuQpMBvJYDZPLEAPkYMb/CVMtuLDrOhtKlSPjQRTn2
3D3X9grUjgyuL0cSQzEwH9soxhiTj5hchlwhOVDkYd40K02TsfTstkXuZ51uERnhVEj9IvM+qREB
CGgi7u5YbKx9ZRZhAW9ZnS7DHQrbNjsq1izyxXtMHEtVA/yG6Bac66d2HBW/rWo19i9e4MLcBip6
e0MWJEUBxoPwAmH3YWdP3ZIN9c3WGdl/QLcHjBV4OqrlGXibGDCISWE92JJiwWbWUQFLGx50ifF2
JuSxB+P96sydfYYxJ7FxISV8XYfDgAmnXS4owAwurMs6bZ7wnB4xSgHHDBNi1G4yvCS47NAMStb0
+wcMBQH7rtjJR7nv2R0DHBHd0qgCvp5zAlNGep1OC3oiHef61HfZzO52NcFQIKZhcp99u0gA2/0C
R5yjq/UWmjz2mFBgdE/BJSQQwq8FB8JhvwxrKujTBDcRS49XB+MYwMbGVgGEYZdrV8jB+74Mg7kG
JTrLH5ip0vECq9zdn+dRL0lZr0GPd9TCfinfqp7El3TXLLmLbBxHRwzdXVsqUUt0nXq2GrVRMrTJ
1y3rlvS22utue8a4JXWYIzWV2X8kI0vqb7qfiLqQBNrdC2l9mO9hg2HcewWPdVQ1I0u3uxhy/vAz
zKzTdyHUkQWiuFFR7BKFSI4J9oJhYQvDR17NLr1fyGB94QKScC8GX6Erl53SvoDYg4MEkqZX7uwq
jhK05Qe1Io36A/F9be+N2+PxJkOO4369z1kF8Y50YS1am6XdN0CKEXBZJiJtgZ2jkynsiHU+HFBT
93g04gi9dvneaP8oI7MmRYii2GCbiNlA/6PZ9dpJDRALNYRh8tFmq4rgn9Fm7Y/l+mT8kS1AoWGO
wOrLPMkQY6qCcuolMYY67LqaDbPLtbCwCQDChOSzDJMCUiaUReCLJfVcPdAmc/6IAxTmnqsa2/XN
dZve7qY9G9hHsy08Rdsyd8tNAFS/fRTZoNfHqylpcrbDUuUD3JvmHHVovZVjgtEVnraYyD+JEGR2
YxtIZx4w9Bvg4ICqeAeyNfcArRiSWFPmvi5LNIscSjnqgfbrHnge9BbPM1FJU64rgsCfO1B18URE
aAzMSOUqKvmaaSJBIx8JBrQAgCszTy5vIWBN80mAGJMUIHOY5Q04Ug20GHgNcV8BVuxtlHOHwrXL
Gc5Xt+e1miBfypG6gI7zuEHvjLSrcUt58xmWAZjZ5ItHKtN8GlbH2q6ARrbaMKJvYPwVlyZpwE0q
/5c1Dn7TERMnTF0TVxBQ3ABvCiBeBZy/kw8JXh3drr6p9UU2v+PMaLw3zCRGGKE+TtSaA3CCfQGD
Oqqiy/+qlo1swabqDOf5bSsJ74Ch7aFhjxi+jkvJK7gZ/BOq1p+Q2361yuIhHYdptOpA5Kcufc//
NTuM5FeHLKaSdUPVrQ5J+ywAV7TsX9OEJb/6Y00w2JRVm2VHPCAJMCS5knuLc9qe/5qO9ycObGAA
/JGlCCSMOlAsMRmJsP/mZmrd7eCjCbaVFnQz4NRrh5yLTM70abNAbtFadREpMC7BffrrL3GVS/0j
+twvTMl6A/jdRiY7TojnVWULxco92LBzgUoNo3SMwcXlrz/pT9iB7Bdys5ktllqS8CMcLubsxYWp
Wkpdt+jSPZ5JsNuFn4lCPbqF8Z9c4T9bc/SPF7gD4RHPEcqOXCBkxsFH6TADav4nv9CfvfsvdEqN
iEqbNZKBCjV860386oWu/jU29a9+WyjQ50HXFTti/oxWwYRLu6jkX3vzX+22XBy7cVo4OwKCPoCJ
jLlHDMzxr2/zn1yVX722qg3DRSZbfqxJZPE0X6s8bvDc/9fe/ReyM+11ArobrgvdB5hNO4nY1H16
+es3/5MV+qvXFjeYoOqtw3JpMkl/WKBJHub7gSIoS9BB53qBvOAMBRPTD3/9kX92tX45AhpR+wwm
ROyIfF/2MZ2NfehiAKt//e6/y/r/we7+1XUr60ICQKhOj4OQDbBnOQaP2Qr+ewux468pam78zZjG
Iz+1unvf7e37GCuNnSvbLg26lLo5IG70x7Ymjaa5y1CM/fe3+48/5APb//pP/Pn7pNHm14375Y//
9X4a8P9/Xl/zf//NH1/xX6e36eHr8GZ//Ud/eA3e9++fW351X//whwMqchfeLW8mPL/ZRbnf379+
m67/8v/3h//29vu7vA/67W+/fcewxV3fDVZ3429//9Hlx99+k7i9//E/3/7vP7t+/7/9dnozw9cx
/PqCt6/W/e23mP07STIiJXpgDHrF1TzKv11/wv4dQeDwkOcZ2rI0ZlcB94gA3wY/wosgH+QZSVIJ
vcJVrW+n5fqjNPt3mrFMAHxPWIzXs9/+zxd7+u8V8t+3Atfh73/+t3EZniaQE+zffvvjzsjglkTB
vUvxITxjmJVdl/H/4NXvqI80eCPgSqDfzjB35qOvc5dWpCtbNMEGqCbbvsfbaP/JIXuVSfy/Ffz7
J+OqUEHYdQQJMuMfPznzyBiP6qYtLNCeCuMkQr6h6alAoIUABzWb59JdFuH6N5SMYFv8jzv0D37x
X57R189PKE/Bb5U045L86nHkUqutRn1UyCybCCBglaLv5XY6oYmRHxyy6d5SCo5XGfV7XLROx9PJ
WfLP4rX+KI79/XuA0QUiJ8GXwfL4RU6ykknBJirqig4CsFuCGdqnNFn8zdJsYKH/9S/9x5rg98/i
KUkpHKsYXMzoL9dce+33NfrfhJ1Zc9tGt0V/EarQjfkVIDiKEqnR8gvKkmzM89TAr7+LuS+J/VXy
kkpVYlMCG9199tl7nT4L8jIyp2c3WtyNlUeZdh5ogo2biRkxl3//yD8XmOFIaZmeJIPPZe63BYaF
n5r05gm8CZi4qynw80MxTB4m9FRTu06lenPvrL3+8e8f/L+eq2nbfM+W7XnG71S1vrJJEjRkmTVu
+va9rbIoOxoK3Qp/J0Xdv3/an6vZ1FEQpee6LCbzj29xSek85F0R5EVhnfqy/8rMcRi3Kx5QYxI5
ntgVS2ExV9V/vEf/4wGzg/DmCsfkF/39Gt6Mg0HW1ECDVrZ1mjKVh/EkdNSL7KvshHe4BQv/g4Z0
+9L++e4aHgemoDvCN2r+NX/ib7sGHZgRH2ZbIuJY+odFqyr1M3aq//iYP79CU3fYOy3H5g8jPf9z
i6BbIl3ZwB6fsdrrqJVMhYgYGPC1Yv/8rwDgX2CYf/5SPD4+xrJM9l739w3B0URetVLWWDLN7NWZ
SjsOSqGPOyHSsQ9VY5v5ZiiSJPeZxqwtUASGwcWLphgFi4yg30jH838NfvnzGTi6ZJeUGMA4QH6H
8OQu/i6MHEDjEoziJ+iP0DgGL5/PaZp4u39fxf/rw+ggeexFDEAyf/+wlaI2URS3gdfQzhiY+7Cz
YiNJ/J7E8fu/f9afa+h2uCHGu+wMOJA44f5+8tjsQDTrRwJ0qEw7I5tZQxi+saD/++f8+WY6gl3e
9oTgW9V/hwsPkVCcjTFOgLmazsTUsAcB3caCd8sO2bTMP6nWyucy0lCp/v2z/9xvHcHyZbIORyuH
ze15/+09Gao+HlTD75g4ktPtFk3x5WqncWDLTOZnxoly9Pz7Z/6P5+pgM0LvQzH886VpBT2/Cp9B
kMhVXbS1KF7Zef8LQPrHrmPrpssWwLAw3ZL86z9/s9HJ1mzlN/arTmgXF+/POWpd85inODkVbY8n
wcv7H4HIv7BQ/3hF2VsdB27t7UXlU2/P+2/Ps+60CeKKGgO38BKaIkbs7mnjNmhlyerutWJdsG/n
bjGH1EMsqKWwY9IlZbXH+L56h0x3cmOfj5lY/+Or/o0Gw9nKF217jg2gQ5p/3mcMHPgIedpCypfx
Ka7Us2mX2VaMZCpRQZ3KyU6DqpJLVGJSWLK1OvS0I3iN1/xniiRwM+BZbR26BpCmf18Tfx0C/3hw
jv4XzUDK2x5n/14ITbeISGaUazCIzH2jTVJ+Xz1X2KG9FOl1JfWon9NCY2FyT+QaKLDwyHBZ6XlW
XBDfLGeu9nJ0JgcT7iSPjgO4PjRJu9y6ofiGNw0QFFJolrRV2GUjHs7Rm7Ei8TXaaoOum3/VHYsp
uLkk1u2iXBTEmYYlkRPN5AJokrpm6A9g6vNsK/fnVIpKUZrZWbZlcF0xbxvp8v9hpvCcUOp5cYwX
b0y38e3d6vQspiOfKH4IbxweScClF+gO1VaWaQ5Sc1bFpyOwLuozo34CV5XYQk2eSeSn2qQudY6h
3E+U4Z5kbLYV/kcGNG2wVLv5e2Zn6j7VkdfDf/9ift+c2NW5x2Nud3XhCf75zwWtilwxe5ZuiIZM
vMXZbBQhGVf7v8Qg/t7f9iKThp7rSofrPiYBC2PtPz8qU2S56Qi7vjRTO/mhSc3DVqwWYn9SZ1IA
9lEGAk6VSMkYZM2wyQbjEtH88SM9mnpsTp1xZyss2DY0qAqToJdc8Ldtizy5MxQZJxob+Cfnmb4f
Z1r0uObl2m4MXrwkTMp1CNYKyK2cYVQhfK/ddh7S7yshA80v16ihqZDaYd3MwBVVo/+Y+2Vfqzb7
pnc5YwTcKJ+fsCoz1I4LD20FnmZPI0DS4lsEbUy7ba+3LTHdtnVk7iPsIxfmPbnTXZrmWdC4td3t
skGPlD+49Gr9eIyMI/uBs0mwKTMZx3GqFbbAzTYQza5znVGEznlBx4uOgb0dE/oGmwhPfbMjGWvv
kmRRWwY0YXYTBLPejDg9NLT0VrxMlgjM3kZGbhNV9Dssi6aJsjHTWCa1OJFvcLD0rWMf9E3uMMYC
1quYMP1TkVfrgnHA1uw941G0o16utHutor9G+tI8tqSInohDlD9JGvWl7yVt7/iioJuOtT5TgO7j
h9FrWoO2uNs1NEp771fXCMizDTaYb9FUqSWoxerGtPhwyuLEMm7jj9V4oV/VXoU1FQeSZ+ld1UbW
URuMrd157rYzlHHi4ev31WLSbTC1bJe6oNkCTeCcD+OqNYe9LiyGZyzftSxZKCXH2fvWsaIeGTSB
mj+OpHfqdMYfOAvjfdBbsccst5Lail4t4k6XjugRoX35Jcg4hlnqEiJ3V03MAYHIZevR6yfSZzry
vJR2dirBWjw2HjO5gYTHpBSnzMh9Pqz7pQj84l/WuJruJncU+X0RNZ9OYj+RgMFB0Ml52U2qhNZl
ruQ0fdcQr82cVzEoZim3NPX1q8RRSBzOUhstxiiL1P/ZzQzWAOLLCJIpXX36D+OjUzRDWOTMNY08
mjsbyrd6Z9aZG9gsxGHDrtVbQT7yBAmR2GGvacNReO5Q4kbIoyhI6fU+k11+TmQ0xEeKluIAzJCG
RlmlDAT3GnysmPiKtx7HE08yt7DAg6rnGNHMIlBEKC/lqum7Qs36ZhTmeo5HWx0ps21e7vQdwafy
yTM+YQId/IHR6+1obBN9fcVZ/JpROfo8VcvvtOqwqEiFM+c44pJHHzyZm42tlfm2aEdhhevkWV8y
89Y2KOtBFBu6lOqhqXvEQXLDC8Q1Iw3oZK8hrX+cYrnCxkef/TopoT1gFqOEH5ogYjhXgF3xpbIY
d+V48VPTDu11XNr0K5ns8gCH5i4b+mcvJe5Ik5Vlav1o1Pojd7oi8/sqn75z2/ny6KgFSps+OtWa
34h4O6xn0zwoRmESlC4flRc/aHSkT8w90N6yiLCCcmZa8Om7WL+6Kn2hsfiVzEIFq7scFz0+s0nF
vjNOoTP0O8ZftBuP2DJRMfM9jr0pKCz5QIgrDVAPtxA4XgxnUESF1SlGc6/iqOA0rV9iTRg7a8l/
jYu1aVz57lnNh56kL54141CxawzeY+sGPYRc3XNG4iPN8sn97hHrxrOr5/pW69E/pNByH5cIOeGq
bGmVx3cNa6xIIri34rGNYowgHLx3dYnPSTQD/SllB11NEzuxxUNhYjtjIq4Kkiy+4/qJXbzA7Z02
mOjmetHuywEr4EgCzBf4BPkE3ToCt9AxpMz0HsuaAEalBW1s1PeV8DIcE9HsDwad2Hkw9lqVa0Ty
s+d4tndcdVYuCFYbKt6TMS10zD3xkzRuZvOqfsgXPfCGmTylTH+6CZMBub2RkO1aafZ+JqyvnIsH
/u1SU18D3plv1kDrNOI9u4MY2ARmlW9FQ5yYwaTeXqO/mPdCC7D04ABkyGIgyupFX6bT6nRdSNeZ
IgMuMWEMjPfNeuA2cV77iZBri1y3imaDwQqLpCxPk+i/VTnJwY5QbqoqomAwfwYTsQipzwssS9Gs
Zkx02ExuD9epeHFQFMvAFDpfTOk8t+SBNlU/vmSD2OJOu9Jnz3DvYYkqrPmaZ+5nbNP2ZY+N77TW
GsJGSz57Gacwi9gRK7g0vtPFZVBpvbXxwBCfs6b5lEl3bHGAHOH8AT4oql8Mwkx8Pjv9RXmYYKaK
SH8sdfI1RGuFCdMqaQp4xRNt0+JljZhCZsrEu6U71lBvqptvWSSwe/MtdmVmTo27ZpaLz5r4KUto
j1Igaoz9kp5Tppcd8Ow/JsIkmjg9lVVzN4zNY9Wr7JtS7TWNUwsDLGkZ2bifYgGbjDPEOKxTJ9Gz
liyEy5qTqOvCqCCSngwpMb7Mfuza6RHXeeJ7s4Lcvfjaqh7oWSWsd/MF5Mc5cjGlum18yfLk2Gr4
FNR0lUnLRjdO99LM73OneY4Yz+xbqBb7fJ5+1evAjIRmuUtiUj9dVd1NcrR8YmU1o+z1XzaRIiKG
hjROKXF5rqrzKcfT7Ne4mQNZzHduH+9ampyAbybnEPXqalSs/q3gQfrF7Qsvh3cnnnrMtOZOY8Mh
A1Ql+T3zbEr/FguQXlW9eEP5SWWT+GZ3s9Xk2DE3HcIfa3E1cf86yz29tOPQeWtojN47G7gVNOn6
PZpS0sUi5hA37Ix7ihbfiVTqZ1MVjS+JRVpV+yvONUSL6VcJfoWJhyxQZAxySDkx4YTEgl9N0QTW
AkJeUi9RUEXZlskdYavnuwRrtsHsZh+V/DGXMESNKv7lSYxes+ZBZVirL7zouK3MxNu62CBcsyLZ
YCZEaCYDpqVAnpmjZ7tqyeZibI6kXful1/wgj3OaYk895BG2ZCs2BZ41EkuG5DXW24epsdNzwSzX
YGyie+xOUchY0F1R5ge9eI6ceB9h/SIzEJotLn89OTtJFuo4MXckGZkVGmk6toC23kB2CKei/Uqn
5NN20kN8e9aJvT6Ts6r8BVPiYba6POgBbfhtiSzXSTynedK4frvauyZJd9pcZFurkxdAf7T5n1rL
jLaq7Xe2ob0ymAHq9xhgP7uIOTmWDXErM282KBxfspiOfVqfSObuSEAlPgFdz+/xMcX5QivRvaAy
v+hl9JVVJlZMK0RJCs0xDevaeZqZOUC+viCElr9j0d20xvxSuylbOSduX4vQnExzO8gu3xpucUFP
LbZqnOpQlgZkUaOw0cRSenIjX4lniU2NvfweYxsXeLsnKM1+b0Tz3lOshLQydgn5HZAI3RORn7DD
j7h10dd45fghyjp+0weXdSvKc5G4Vxk792aJ/GQr7STqIWNUTT4c7YUETjWZCbS/+KSZDMshrzIG
Aotj6Wu29z1F/QmjfAE8MRjWRnnLZVmy0+pWQFfUdD9V9SeDKbSA4XzZXe1yQ+d2/eaW7cVx5+ph
XO1kbxFJgubIUV6ufie1dG8skfaSUqU8x673YY8N8pFzmPT20SXeqWAACDJ0hAnNXyk4D8pSg1LO
cb4THe781G5Kf3Za4Y/Gek5dWQWSQ4Er9/SO3P5jHFwHyq3ThBjLnu1ZSOyKcovFeSV/obKjWxrP
eew+MfTWQeZor/Rzrg6DKe51DFHBWq/fzVk7Qs2SAbCMBK+H8yjy6JfTR1FYxs1FuyFu+0gVCKbO
gTvbbsmsfuupDrJFYpE1sJwHTGN4rJgivaX7cq3bjG70aPuLljxgG+f6NahC+W7f/iIrcr1lBYhV
2oR+bczdOpACyym/OnO5CjCSh8ZdjBdNQJiR82AFRRQvwSgIHU7z+kBwcdhoMp62VpyVmE6J2/pu
0v7IyvFOFs055Tw7tit0AIMiaMPxleo+0mB+ZtmtJ5VO7wPeuKAqF7Y9bicrO+qd46WAiUs6n3uA
D5/akKvjMHhD4CTpQztED1WfkiohZ9iUmUfgd+AQWgAeaOacBwJ/ky/cRAb1DTumy7ULM8OONkRL
hO9l5Wu79nsimexobC6+3jqgVbTqrrAyBmQYcrOO1Qv+x5+r1boXnfDNWcfic6ydVoIx51tWtdDC
gkjT2ZjarZ5HcJnkjj6R9j6R2AjsQtt5pcMLhI1uVxUaRmGc4f3ySnz7tfZSNsglPjhOx7hAbUME
g8a1Mu7qob/Woyx8CV7IAKPjWcsAEaiyOMu48+Rl8sjY+uf6ZqK1VhK2uvVtqbwHbzT2Y4nnrXN5
TJrrkhIe5zCL+xdz1V7IV+un1q2vsxs/ggd7LBnV4+dr+q5P7Y4MbOmvlnk34Z4llyOPeL+OoBBI
gjZnuBtUKRQ0nNzbhNFHvnZjRo3dblYqRNY4FOsgOGf66t61aikCxiUvdxI/RNhO3iEto6swqziY
HCZJ63N0wGG2Ncr5tSzwScaFCJWgxlW5S+Esfg2Nur26zQ0cAw7FKZzG8wtBn83vIqlTwtaT4VKy
QofdtNk821tt7roRBtDsvVA/Dk+eHiVF0OpaXm6YXgCgU8uyqCl8Q+jrvUW8In/EHcupzci7ot9b
oB7Oba/lVyBC7a++ntj7tK7nBtkaqXEPcxZmj0gHUztixeLeGdeW/ELYsV7JEai9RoDtXjQgh+DI
ONYLtJj6oUldPQp0kWrFDXQkLxEREM5uMUX2oWbAeThYMscpyt273eCZHcNmFM/1lIzibrQG59lu
huQiEZk3Y7w8rDJ6Ztj0VSD4fyilzE3r/mC7a4Js+TC69WEmGuWnrcyO5EoLjv4ky4qtDh7qXfGA
WGE99j5oVBTAyXS1ZDluHeQtrad2yJJzpMXPyhQEFfi5GSj8GFFLAzu6yNi7ogsTne9mzjHPelBJ
gRKy1NlZKgjRQRz10QcO6fwhATNRZ04eZLUeRGuGO7c1P9rOdcJSRuS56Bmztdczuf5otQJdY+1i
oOeQ6WYIBUYWh5Wt6oe66k7TOL3laU+IqNXH586R75XbvDrObcxNccsPNonzkeH6pQSJhE/Xaj2l
Hg7FjOFQSW4x4lN0+rQv2UvIdFqvBW7qJ6w03yRGINZcQ4A753cytdrYOAWudS6B7epHRK9J8a2C
OjRuE4P8UjdvyrjaO/10AAb9mI7GAwT1dJMoGZ3otn/UecbQsXRRT0mjldPdqMbqB2VazLiqzr0U
Td5uVeoWjzG+92BNVZCCy7FoLcyP6JWbJXaPyWyvFzX1dUAoB7IP46jJkAMMGckL4zKOrSde8B99
pzAVa/1D5XVErFwILmFWKQ22zoAAG9HneWK87HrgVCQ5xLn63JSUfAXklovjjMvRWb23Va+0oyuc
S2xkbybfw4l5gXWI22V91eyShcC9rQ/73tVfCmbu+GOSJ+GcDOWLt6InkLm3nkhk8CvYIll9GpsH
NbTeRln2fGkYR/R5i0d8WoR+X8fCMnzyZq+t0N0T2eziIYs1ruWWys4QgSZuEjTVSRzqmD8V+XOH
hvZcjgG+bMt35x4bq6Cn36vPzOnPfC001ObuB43uYkMA4jq39fyjSRCjeGO2pSJ5BVUlOdEtqcKu
bcrDVA3jwa2Lcp8CTN7XjTW9GGqJsqDz7G+wMWTYcqcOuEkJcjx47jdSZUBxau+KnOQGOk5xEQxZ
lD811BNMQ8g/3brBAKFhfMg0SHa2g3M70TZAfZwQT/ktWceNDf6FscH42Wc7/l67foo7MqibEjv3
eWhwW/uGMekvBDXY/CUJaD/2sneEkQURxdZVQFNenHDD6TvPlWhm2jKS3BgvWHpQw4BTHaY8qjaD
pYOiaBlqv51Ii++XxoI8XYLlYg8vtEO92Nl9V9rNMY1NYgt1stTbmll/weLG8ZOj59a5ysY7rZTl
xjas4r0YUjBw5GGUf4tT0GZz9B8yyTtMSp7x0/V0nogwSJKNcdr9cPOW8ou2ORSFrOvFZ3MTlimP
INJi8eMiwrsRmze3c8aCWywP7z1XPW6Damls4GvrOKEXgTypC7YsU3OuJHOqyvNHkwW3X7oOYQLj
KzUTpc4YxEPm/Vj1abFRFdfE40Ltxk10FEna1YcpGogorzpS7lEM4Cp+DgOorzv664CW7HKtuu8g
ALv5m+F17PUiH7B9e7JK1R3QKhsyUzmSqdbpIrz25fBXE8JmNxt7Xh8/ky5hbg4BWo8Ll/qBq7Qu
dm0bGdYBsptdU+XYcfqkl6b9wTgH+9JS38d756/uQUdiNTtw+1xMLgxVvx/1tHGvxcQl7mh6k2Ns
o6HP5309lMMbHEGybBXMt3mvyOZkg78omvroHo4GbUgqmAbJMhrQX3qpTHWcMWuV90ZrqkuxjFm3
hXhg7JMJ+B4cCGK/wYjMiHxNWkgHwFbqQVnqbv2TIH5vPiyTbZZhZsFIojMGDWvDpAJNbTscp+0e
Fb6cApXYuhbSqyxJmLk6dnFnarwcwEQ0EBFFRN10cG+orndi1a4EcxFg3fajdJydAe7Bm5tHNefz
t5oUFB7rTyagogv2D13ebKeut5GBG7YTT7T7CUX5uqKubtw+Ifm8Ju8Jt9ZkGn+6g76GuTOv732R
bgipNP7Su4BvVqQ6CirkhXBhIO9mULO9WTL0lVvNnkC/bBwqye9EULsYf59GlyjuxZaiPSr9CUZM
EHdfqefuJ23+LmIAJpB2dJ8MFjCeuH3gj5hPKOT5s0H2/FUHQrFn1NOHO5gczcnq7FsCfuG0FgmJ
GnCCx5qflbnAjstXjCoZ9mA+kefyyfOKHazl2r7OReE6m8yb2AgUKZVdb05wAKpmUbwidlsad6Oj
Vx+xOcdkgbJ0At7Zz6WBtHDrrm7FLDPi5n1KzW7C8HI3VTJw768dg+qDsnAcEXMKD3qcu5h3aZst
ddg2eKaDpGvSiikNre2cqlTrC7+uZFUSuYSstjWmSeknh0ib9QBVwLH3sk41JzQ1HAXwfKz8LKZY
t4kc6UZ94OtN172YpFw3kRr4uR2nZbPEIkLTFfNGPG9Bycj8yo1Yxc9DsRTGXa50tgJ70vjnwgaE
Xx802bAxGtAbXFCiu870yPMo0kQJkEKz0dld3Nj1SQLXxl0p4Dg+5cYtH+8NVl/s9RSw294trbxp
/f/fJiY3G8vvk2236cXsjaw85y1dnI0+jz0wOaOJ+9X37FLXzp7dyHTP3xyhUTD74QRAzUK87NqH
2OyooMCxLEerLjnyzLx/YA2vgHsmY9BCA1/C/Dp6lRca5H0hO2lJvy81qryCLGh0yfWm22Mbm28t
ntd26AUTpJre23Qzzcp4MOz7FWQ4bCX7F/ncN45Miigu2Ke2M+C3EPQ8paZ9qoh678vEs3e4E25G
jxm5xrCGXSnrNUxWgBy91pmQcTzuPpU5HxIiseCi6LUvMO4oKWBWfMEs0La0yKNvUSWh8KCiJd/K
Pk3mbT/jQaKI77psj+LM3XHqhuUOpC7MRTtlLVi90Z5g1aP1JIXt3ZcK2o0kR09R5ZGpBI11A6Lm
S7ZhLXMzL/uqf751Ubawiexvqss9lrnhVp+tli/h2Fl3cZTnHyoWy1UTnrxOPTPadrN7G/GhrfFh
1fWnUVZYfCw93eLGsNFpCidF4uqjYGm9fqvFozymbBHtUVFw7eRY/ITTmpGfidon2UmqFvQ3k9+E
yCblXffd40t7SuiWfM/Taoby4fWbAURnACepEL5eazzTJW24rS4oWGunm/u1N9IjdEF1cahEL55T
lEE3NW9klfDLWVNM7Oon/Vn5UaAV0C5zBhJdsbm85LRXX5PcqK+5cL4R42fquijdkJR5dK1Nu0NU
0fvpOXeXi21C3mKiWRk4smrObtc56PSD+5B75MlQ7vjO9KXIN3GfeSOImiHeuWBCP2ZcsLtmmus7
2HD9vRHpo+8gTlJpW9K3k9vO1yavgkFgJ6cZP7pcFiEuv4OTRupuUa294fQY7r3BMY44ixqaS13z
w0lzBmaJVi5h3lU3eTQzpnpLI9Egyd5GKWARw/yoHaveezNxKsAAVSvCPi9ZcvlsLz9aB4ojkXlN
Uudn6QVSm/ttAZ2SBBp/zRmekf0wGnSE/CGR4kjTX3rEweAvzlxHtr1WTV+m1fbXak36i9aNR8LG
6ENEbJ09ygHtOTK6CEKQ5c2ExPVqvCctQeBhcUFC1Ut13/9Fl5jSt6SrI5BJsznBh+2ZelECkA7F
qB0bnA4/dH1NvidAKbcakeHIH2hr+x4C50WXMAGA+I5vpjti6GoUenEiB7xn8rQmaIXCs0EqAPGa
g7mx0JuyxjSxCSTe09iRYVswVe4SYDtxqFVOwFey7hZjLA9J1UdPGYGrUzxX63Y19fbMRK7uw1ky
4z7Lp5+Fabf3onc7jAv2Ke+7136h7wN1gtybUWr6gcCNOoAy6aAKe9YJLlZJD1m3dmY7E1ICxGxe
bxSH96ZveLrR1C5n6enWYxXP3E66pgjXtXLvEXFcP6+jPfzYPTVcuu11EMONrh6xiWjPi10N145G
GbfbFPpJ2uCYAM2zbYvUeOuFdaveIss4MNoKtpJStfMYpZgCXDimB6+bPIiJY7QfMweRLgVj5Or1
kdf6kFfJ+o7BDqE7Rn4kedhdNTPqNwCE4cWx3vOn0ZjFt9mS8b2VkzCfjFtMr7Tlg1Tea27fJFZR
ltluBF220WvsBjj0EmAwXkl918t9nq7GLkry8bI2Y8FVpIh4LxLvpzFH/VeZVz+LrJqDrh3HH1Mm
nfuWTH7vNyOmVKcf+RzafPS/VaDTJQ/cWSZcfrLiuDj91i3E5NPv3pqttlckjA+WHa++o6yjlHMb
GE7a3Ni9773MCM9q00tZ5p/WgPOk1kqywiB0rEq/q4FJm1wpsBBGEn6M3toEzIQsh63GzKp3GsTF
pgK0FqCtqLucirz3V5U8ooZXJ6UXjxO3a4aApfam7qk2tJEOpYET91iTAkNuWiib41JbEnBWbQot
4xZ+tpOBL4J9E0QNh3SJjlVM69Oqz/UmZ6MNpzkWBP963FW6F8aj+ezogH2xkG0tV0D7BNHI/Uy8
DCLfo7Znx9Jbvje96EOXZ/NTA3oewH1OzcA2FlKozSz8JmUoEgfFupQ+GM+E6HDpvUVlVCJaOkvK
nwAIsuF97bONG1E8jDOnHZyNSjsVGqV1Pc3ou30zHCXZulPMEe53yZjvPRQ1dHjVP/Sti6jkAN6i
c5xAY3CY0oN3894tGmR0lOfFdPUduiKFClVZULkGZkBvAvdHOOcZLhYOpo6MMEgLhlhyUm7NVWbh
opXOpkF/OccCmkJN+tOvUtEHone801B1nJRWDFIicpa7W4z7hbD+/KNErfym2dphWbRjvYy63EzE
uu8QsgN96L6no1VebriAk52V6ZHZCmLfdlr/ErmmOHWt7kIpatsvcBL6iZxffGI2McBFA6qPFmf6
A6YvLQrdoqXxQOfsOqNuBASwy30DzxHU8+1eWa9gvRiSGi5F5W0lBKCB1oU1XBiRpt27KZ2LmOL/
udEa9xJhQg3BC3Pgx6tagW4U9aMumx8u8J+7vuDI3PbLVO+dprbD1FyyYFAL2feBxj8j3NCoG5ud
u5QnW1GenRek7sd4Bt5LgyNuCfwj9x61Cbnxdq18m5p6CqMW6HikO2qHbiKOzgyBIIn4DaoOT1Y2
o25u86Lvj7ZSEOe6ZXGPdQ5gk753/X1hp1F73mrvqavzIg6yplSbxOn7heYm4BFmE7IHpAy0WXCw
7UtnGULsCrxtqdV1bxGkmQH9w/W6zcRU4t5HvdNPqtPMY4yuIgNjbJ0XM5b6r8RdvD3cDYzWS2Lq
L41l99fZNLWXKh3luauc7rgO61sGJPysKMOuRmZ1x5KRoo/wD8rEb+LSONhOO3ZI6XJlIBM9MsgN
E4U/2c0z8n4RWhSPuj8h5deHwq7Y5W0w3GjYcTeZG22Iu8AmHz4GEM6qz8WokjH0QFu8JEya+2Xk
kUdbReMscF26DcOg3zgIhLBZ8mmte35Tp9kzSGvL9DHKSXeT1i08dVv0p6HvGUEbE4tCklixhVFb
zriAHbHth9VBbljxdtqozLBJ64uWUFE8lzO7n71glkNGMdyHFlEvw1MjyNBBccKNuWR2fHRhGQZU
7baxlxU6hN6U6eCrpKbtYaoJgkgyNWIJhDnGP/Uhm2iVOji3miQ/SqMSEKgY6Qkvnv3BMhSdDINh
3B5twBhw5hmIX/Qm1/UjUQg9lkU7PLfYx+Y0vctzR91Dxsy3TqPNBPCY3bM1zPqL+QaHQYd43XrZ
uXbG95RFjqKoUhmkdTLhVbJcVCBmLG0gIpX0Voq+erAwUUEMjBnL5nIj34tIg/0pU7wyowHqLGYa
9w4QK0OJbQ5xfidbc3AluaY/2c4nUl66hXS/6y0L4u1Y9ecimzoQd7keUD0gGTLIy9cFhpess7xt
snTlQVJYBIZyP2/Djzcz/spd2YrhLdNEfPDqKO43BYOQ96OERQmnEOjz3Gk3LkJ84XljLcKidwJB
qbCjzgDXVrI5W0gYCMjATyoNwONmpZOhnTx9LZ+nmvp0A7LMFfzH6ryaYr24XmOgzBOSX4/sq7Rp
HZrIUKXQxGiR/h9757Fct5It2F/pqDkUCSATZvAGD8eQh1aUpTRByFAwCe+Br+91VLeqJNRlsS+i
B90Rb1jFyyQE5E6791qSC6GAmlfpHaakS09tVLCO52dwk8/0RiHzWuyynqwVNi3R5eDYdrNXYhwO
EbkmR44AYTQWo3wzctMIKXHijsiV5GVN6vNAya3B5H/ufZZyL9mFdY9LkYyXpl1lLBwglwZFa1SP
dq+4zqxK6T42yiB90G3m/LYLVXo9ionnIGE75N6LPXXUi2FvDOI1b5vBuS1TvmFR4pHmEPaF5Oyf
FudfEnHJwjwnZgtwP7bH/njtISyp8ZJDU/6RYb94zTxxZe84acDhPHk+kiUCY9Z5Z9oh2IA71yF1
IINs73TtWdzgs1O+hDmR0WOngpxXRsPpNRQ9j9VYOhU6WDq7t6C/d7HxlKND9/YaFMj495Ti/9s1
frfJt6Zsyx/dusjvt7rA/48qAa1zbvXzpYAfv+in/wVz/kvx/ddywJ+/9Uc9oOO8osaE0j7zXJ2k
HOsf9YD871f8P2QQ2T61YCaVff+oBzT9VzY1YqbnsoelZuL8S3/UA/IjyyUJnxJCjmG982/9hXrA
n7ruf3VQMG+e7Zsu7YCx4X/JVWJ/JfswKnol3jEnW5ezjN6kZEBfm5yVsuTnHoyCuiHoVHlbVuUp
WZL+VqvyOJj5NccW9q0jiy9SLuQHn3ds0VR9I4uyfQfDOX1BBX4uEPn3J2UZfq5E8th+8PNfigEK
TyRlplzxrjeTT5TzgK0SoiCjlSOvNvkEv5Kxuy4o9Mj+kFb9pc7/f9az76un4m3XPD11t1+qdQz8
P1joalJj9Xzv/u8mOpfLFl9+7dvnX/l718aj/cohx82nXIm0fuGfy+D+XutquPYrxYE+1XG2J91z
3es/O7dhma+A20hBrZ5gzcro+M/eDeTrlVAIu6nCVLZPx/9L3fv34hj+kKRITvk/i0F/6SuSUh/I
rXF2iLL+4+LPX8P+wy8vgmTUOSqLXwtpn2l5rdXOIM91sqdlCieCNJnItPVemDSea/pcPPDLQ1Ms
1Mn658rd56TJNl5npm1sbHsd5j0HT6Qd6wNM5eVWNH58wLrQvFAU89yTr+p0QtN02SJ6+mAOXL2p
HbdKLxROPNfyqqKqTEUKTsvUBworhyuuuft9pmf/7baPef6rv7xxC2jQWLhldqhGTuQgmC0kPcuP
2xq3f28cEYs7Snwrhz7XmGOK7ssoSJjY1jjR9euTL16byNrlkAs7Bjqc5YbCjcttTa+qMHm9FVlE
SnNB1MIOVkX/zU4T7jO3Nb8axrlJqEcHdOMhhXZ+Xaa9SbKnsYHG4ChvrQYmA4Msl5lnj61vNRe5
TrTFX3hueRWcZ3Qf3ClOVzlKCpzKy0gpzbcIpc+Nr6IzGZAXy9LVB1RU96E1RJeqmrY4AM+Nr4KT
FUDJaQ1Hgawcs29cAJ4rCCz/hbLkPw9Qby0ElpnUwLih96hHkrRJv9nSS5gsfu/foaesmaKN7DC2
GDobbGQ7tpebgocr798b56rCqd2CXhJN6QVQaivIh2nrk68ic9CwF2vMbofBjcjFmTjrGhE8bnzd
q+CMqZpZIi5SDh73jn5L3qjjypdKo5/7lqvQXHL0flygZQey28F6KzAms9t12x59LQJ2rL6nsInW
q/Sm7d+V1Qvrw2ee2ltFJgz+Il2MmSoya7jNQ6pEmqJ6oRL1ubZXgenYSyz8RaYHT9qnUuf5Fw4v
7M+b+ri3Csza8VpwCXZ6SKmj+9w44mzgapviuK351dS5wCKsuWNMD4BgjstYAgQ1ATBsa3wVn6TF
9GYkeDFWlpX7UBWanT3qi22trwI0ZUfUFWke7ptzOZvEwjB839byKjodl6SWmHOKQ9tTdqJ6+d0m
V35b26vYLGCrGuRQJwePq22qlD/HSAQ2tr0KTTOE9L/YdXowqfYNkobbaBh7+00PvtZcd4OLq6rh
wTXpfPlZaANo9GFb26voJAOCml/Fg6c0K+ziPfSX19uaXgVnMbGz9gqabtzOPXW2iwtwcrdFj7sK
TmopYqo3aDyPKTEBMyo3PvUqLKkm41yH+Yzz+ZGafQZvx+UEatsrWYVlm5bNLBzKJky8ELs2hgHv
+PP7bY2vojILDaq6+5wsQtg52UVo+rP65JZjuYWlxUrFXQUn+cJdRcZLSuJDt/MMrnXtjV9zFZok
mvcTVZDpoTSou4nIVOZu6t2217IKzYocWnJqqHlO8/GrYfQ3oarqbQPhWm1dCrefptiOD4M9OW9S
MZFuGFkbLO68bmcVmmFRJwn5T8nhfNVQGB2bCDG222ZlZxWc1NSb6Vxn8UEgZuC+o/jEhije1s3X
Wuuw0uykOsD9SQdd3jNanxquZtucvxZbkzDg24lJ41XyCXbfIY7FthWQs4pOQ1RpGtky5oVPFLlU
mBkdwyw3fs5VeHbkYhu9QV+Zoi/MFRqBDNk+m/r4+TDn1+1m5iXm2GNgPIjMglgRdR/aiPS6bY2v
ghOZGfV3EY27HaBydWGVG2dkZxWaPfny+TLzKce02ykf4DzZ2S9BX85f7V/nkv84YyLL7vd3AsVN
djE11ofcq0mAzktMd74xbusra8xTirYUdo0VH1Bp5OAsIu7FuGrZtnz7N+bqQJr+5NF6Kca7TI9P
FPw42/rKmrqahk04QCugH8oKdsPQPOiFrK5NfWVN2JGRNw517KDsoGhi75niXPdbx9tCaM0OwlzX
R4JbW4aUardUr53qcdtjr2KzyfGWRpEbw7gl2zYdUZUMo+dtbH0VnVE5FkiSSmYgMrbn5pKagY3f
chWazRz6Y+3Tco5DJYjtr1PP8ce2d7IKTtcl4804zxCalM99PCvMnlN+u6nxNSG1qkn1KMuWDt77
E1Uhw34gCX/bk68JqXGbkW+CVvlQdjfJDPR525y5votBndV3w9LHh66cb6osu12GbSceax6QaLxl
ogqFJ6bWH+rjtqlSrtay5KP2mFUb5mFvOjlmd22H8X7bB1zNlX7doXOMByJmca7y8daekxdoc8+M
23IVi9lsi3GSTAp4saGU2O37oi/0thFErkIRHFFE5gGfsMzIMPduqzrcFuRyFYqThDbRSKYbOb+L
eixTGzvdKgxN/A9N0xKGpjS/AdYJlgW8+qaPaK+myA7taEcVBFNBFfYXlIyQLjdS2L+tde/3CRg1
qG7FdO7UpdEcFosCVK83tk009mr9aueujTeuoPGoIGEWr8tNrBaAyNuefbW9zPB1DalP8/05pXWI
p4suwsOxrfFVWFZRR/Er5tADRQT1xyWkJu1ouxQ4bIugNUQ2EkIbaUQCOUgWsp9B/3vz5bZHXwVn
ObhxNrTED/V/l3E2Y3HP9cajWXsVnGXtDC7lkHzT/MKFjjJP1bbpxl4FJxm9KpEWwWkXsCiKpb4g
QzHdtnm1VxGqcw3E3WaUnTtyuI5utMy46dKerJZNL91ahWmDcYn9Dn+AFLjlWmf99xQqy5ttja+i
tK+WipohwbhlvlOktJqTs22KsFYh2oeZRSoeL51U3zPzoN05fv7X8Ir/XN1bqwB1aypkSKOMD9lY
XsbJ7WK8BOl7Zv45Z338vpeyOs7BGLa0177OPMOEVj67G9/J+Y/+cqPpzotpgUx1DwMpmjc9CRI3
NRcR25YR1io6HVFFOu8W55ikDaLhAZ/LPNZqY+ur8NSFmTIVdYDnhyone71bTpCx5m1bnp+ZWr++
GaBck9mBtQeOMZC1Hc0HkgKnjc++jlHDW2YEbM4RZWl/2URUoyK13Dig/0zi+eXZgcAC78MMDJCl
yu98FS37bE5fghM+0yHNVYSSr13VSICcY9drY48ACwuaCTlgU/ybqygFH2mIxUydo6MTKqssKukb
29Ovt7W+CtMqTAuSUDx1DCfwTJnwSHmPgLVsa30VquVMfeY4l84x953ioZa1fdKZ/xJL+rn3vopV
wUoRuWV1fu9T/6CMerrMYvclIPdzra9iNeHaEzFW4RzH3nMQeHfeY04F4bYJ7ydc+Zce2eRLPOk+
c47FbKWXkJrt19hZu4dt7301nbp57ncIfpxjCTspKITOb0d0RNuWL+vkIKMABiBc3kye9pSbUppJ
RgzmnW0Pv84QEm0oKVijeejO5bE2PHOfn8scN72ac+rUbwO8OUMkT+g0Yx0/1JTO3cAkG7ft58Qq
Vr2kXWCD8lU5mqSeSZsmGdmDt+29i1WsKmEi8IsYxZSc6neKCtUfGHPcjS9mFat92yNzpO72SEUu
tcslWYtAabJt4/tZ3fDra4dnMzRVx7PjcjJucnLGd2aWRPttH3UVq1M6xyPAQ8w64KsPpDtRck9u
6LYRWKzm1TTvahuxjTrmoouPNW7Xg84ctW3/KFaxKsnGShvJrN2l2jrCCOsOrcy3dvfVvDohswib
MiZWwRvBZBLZpRvZw9ct791dpwsNXlEtijo00s4zN9CUYlB8hTN1W+urUHU0wK3UzenvarAuWUDi
l7NmvemruuucId9q2iJGXnk0Z6O/mzphQHNQxpttz76K1ZpFQWmmzHxlZ6n7tNBfrWkxNp1tu+uc
oToyfTxirjp392JvY8k6KFlmmxZ67jp1SPWM7XU/sEhV8rXlNsktbBNnU28nc3s1DmB6d7BGOce4
deZ9RqH8oVpwiGx76+tINWvTAEnF4G4W0Y1ITONSLHCHgm3Nr0J1bmNccwPd3XPggg1hjQhPmt3G
1lehOpi91cOgwHjlhcmTL0t5UXIG+5Ig4c/XM+QP//7mI6Fr0sQ4yeCI1ARTpebTCED5hUn7nMz8
J7c5ALp/b57KexzImlffAjA+mKX2gtQW/aUbQmwE1AYJR7XtCdfftW8i/2x0ar3TLPG3jXT4fn5/
gJHtAtZs5l4g0ekjmuP2RybHfFvIrXONejnGSHWoYqX0SF81lC+Sell5L4x052f896swmNu/P3tW
Z3bbokM4pgMsYQrVJvQ2Ao5x0PZ1tsd+SPVbN0abFp+ud+4ivyw+M6V7dlkMrLGErCxbC05IBZth
U5R4qxAfqOWEqTmrI8qwdidUK3ejpDB9W+urEFfCi512YbNltFF+WSYQbRAILC904+eCZBXh8Tmt
Hvmye5zV7LCLMzyoecC2tz37KsLNjtK6KGWZIrq8+j5VLcSQqJjfbWr937KQEBMhpGeZgpvIOljG
6F82KHo3LT6RSvzeZwZR05MNFnBpR5Hr3kjd5qmKSmtbDhVv+ff2wQY1o5ppv51nSwIwh5UTDtKY
tr37dT7SZFS6YKvLRjequo+g8JOzune4/M/v/pkAdlcBTB7ikOA95eltPUQ7fE0LKuLSv8+B6e1D
DVUFds0cbQuCtSQKNrtBGb52j7ZVpftWNtVdOZrppjMB110FMJkJUEdDTqkiTFsBPPcYYICUm3YC
7jpJyYFFNImKdRcl1yNlwHCNSTKQb//zh3gmgNcKJEWHAbfE+qKlQpI6/rg7LtBFN6XHc8P6eyf1
fLPRGB04iyGZw9wVlPLVO8YgO9y2PFrnK5ncPGcRQ8+xzq3lQ++F8gcigW1HGu46YUmS8VMNFq2T
AO0fUEU94oqd95ve/DphSRc2jDHgRsdxmKa3A0bFe9lG2QsB9sx3XWcsgfOxtGt4fFeYda/RxkCv
YRe5bS+wTlnCgmTERtG6RwjrZXgKPbN8S9m0Z2zr8/+WuEQlSwVm1j+qpsdiQbHP0ZgLd2OnWcVr
Wsvek1XpH9sWMgqIUXHjt9p93PZdVxMu6AOviGNc6x7Mk73Ru/77CNzstqWIs5pwW0H5l9nb/tGV
dXr6iUfCmz5sG8nW+UtFWC69B12ZNaEmCUjZ+bcYGP/TpjezTmCaSQn3h97ivQOz+0BiFMRgDEX5
m23Nr2Zcx421n7izf4SlU3d7tWSQMf3QnzcdVrnrHKZGx/nUQg08lg2oZ1HkzmuXVKZNF/nuOosp
t8OJAv0iPM5mY+0Tpx0gBlXttsFmncZUCid1WkA/nJfAZPA5eMfQbg8bWz8PQr+sjyEY+BTC0+Vt
3XEqAA3tsuoyf+N3XYVrpKkHJQMm5FC8aN5UcFvv+s7YVpLnqlW45hn1SpFuwiOmn+SAlcy+64oe
Jcu2TrmK1yTG1uLFQ4gzSIiDYRvpl7zIu6/bWl/Nr43dzmDLCuOYjCTtObCGjgp417Y5ZJ3T5E4g
H1LZGsfYz833jl1m+2qM2++bnn2d1LRgtQE7nBvHMJ+nA9DU8GLsDHPbGL9ObcoLo0lbPwuPUZtl
kHJn/dq1tf1t27OvTqvmqYQ+yCXZMbMz6zY2jfpdnC9bNPKO4v7r93BaRJx3Tj8bx6EepkdrijRa
ErFs25mvPV3STStLwxQ8FstiHccqvUvCfOOB0jrXKYQiW7cAmo6Q1aqDieUHcHwcb1sWrJOdwgFU
jaEH4ygHVR06Q6QY76EXb/uoq1C1QpvzzAWtArj5aDnVWVW/tUOnsjc+/SpYoxwNVhbZxtHECVbT
2bsJYsuiX1R6nofbPzkVWWc/pSBBzJqTg/O5u7MHtRx+tGWSbIuotYFWq76YWvQ8x35u6usY2cJJ
RtNLG8Lnnn21nTVj6cdGpcLjwCR+ZVEt9QEv14s5wufA/LNXswrYqmKXOcPvOSJmU9Eu7IEkU+PU
HzW2GxA6peO+JGx87l+yil5y0Lwsl5NxnNszzSiyLcpLkOBt6qTrVKikdATXQAtjMq60KwEZMmg4
X9i2urRXU21CMpRv5FF00Y5qlFfCVs57PAZes23fsE6IisHWdZMn6gukQOFRQWu8BN6xcXhYJ0V1
hiU5SSvbi1JH2b6fB10E4NeXH9te/Sp+Za/ixKS0+cJFprHvYtXu81in20aHdU4ULjvDSazcuJA9
i9e4zMaLOlXb6nrAr/w+pYSxbwDOUuGFmosh5ozCcJ7gBEXbDrvWmVGC3P641V10qS0DolNVcMPt
6Gba2OvXyVFDW5egeyEOuBWM+cEa+puu0tG2XrlOkFpwUSdSWAB2gScZkI2iCi5DnG8rjEWe+/vL
T310Grzw+nKqo3xn++UZy27320aEdY5UTaGVCHWkIGKCaiYVoHrQdrdxW2Ktlsel7hmEk8m4TOrq
4zwq0Jbu2H7aFFHrFKnGG9IxT/LqNNgy+6zMtPpedSjD/nPr57H9T8b8tWy6ceGbQKwaT75r1COc
cL87+17N8UcpYEvuNYUcL6yU4Sz9+R+zVoNDH8ImnK2+OjVGMkXXikO10LxwO7zxxc1sxb3hU7LT
puK68kpX3upxNLwLy8Q39DRatrDnICtSlG/YNMsKRx9cV6O7NaQLuW8H5th2j65jxCmmiBHIJU7a
abYDA0WldRWXva7oWUvoiyOcb1t/NSa7Kq1gkUiGPgFjm/OJxWpSL28cCPAZ+kc/yRFeuWlxpSKv
ij71RY9AGqRZOzVvRV33WQWCr8NKh3dAhdFXwxrNKAw00MD0uzEa3YgR0e+n6H1IOkE9BGAKY/j6
5dyE96Up0+km79AGNbvWHLxub8pch28qzCzObSkWD4NdSn5p+gZYoYZ5Ok6RmFxUvrNqPmRNk8XI
LegOJ9/r4ZVF3YDJFoJiluX8++N+qU8LiG8KDIQR149WldnoZUrTr5Pd2EinuyEnw0IiP45wCr/n
sjLrO27WavGYd9lgiT1QqYSdXjlNntvsCiuO4J3ZnQd58DTQZl3vYX5K8+uSCRXXwejVKfDV2Z5C
AUZNgcIFKehROtDgNUpFdYjCMSzv0rno1EMTqZYWPGUYluI2z8LUc4jgwnG/jVcyvYOoOGTwRW04
hRhrZTkfz2DvDIkVWMWHdMqr0dqzliiXi1jNqr1te5u7L4TC3PC/XXxlddAXcUZHdaCmJaouY4Bg
xqfc7uYWUhUZiC787Yk8lZLTnEmN2BThpbb9ntxHuwEx3OezbV/PaTZwQChMEItBOBWuSi9gAWVR
u0OEZCjujAovdJIzNVBWXwY4ieP7PrG8+D24/XpoKEEHrJKgoLAmqvING6v7yelL5XxOWitLf3QC
EHd6JOl8sRBmgdBnbnPiIZ0uMQfbmXkx52ELlzOlDN8UgVm4/N1D4SdRSEyMZe/9EG0U20A1U8wJ
iKS8vjAejaVDlLobxWx1n7ilMCv6oYCqvafkoqtRUVZ+Dl99BGZ3Xcz6HGFu3cX1gcrl0ofjWZSD
P13LpLTN5oi/2+mKg+EzQIud6u2YhAHXS/LxyeJwo3/TCZKjP+FnqMRT2SRWdrTCygbxPKZ1EAFX
/dinrC0HQ5ZoRFgnOHpyQIqqYYrBAUriXDSCaMDHkHTfzJZX+b1OW4vSNfTF5nxVcLLk3lBU3Vpv
vLp2qR1mK4uFy3EwWplavPYtP5Pf675qrxqyMm5sCz2OXbsp1H9oFGZisoBIkjB9K7U5Rt8jx7Hl
ReT6sbsEkT3FdXiLzbXTN2OHVQO3zSRDCH+PQBNlqW8lsGkLSjlISKLHKaMSUjSjiSwxb0+YdfYk
VY7lVZZGiEr2KQLQtN7LbHbGj44h2uXJsMOoed8ObgWXtQNmvWCGsWW3PMRmyEphnzFpmYDSR6je
CLVqEsvqoCSbMkHoIHXeWJeuGOAYXVDs6LRhkIPDqX9QeFbNI24i5XQV6ekQQ+Bzy9lD0ozYNK0/
JUUXevYRZuyU+YCPBw1itC38PvKDxZA1/kwxAzJ6VAy9/psGTqjzyZ5BnlqBP5D0w7ONwyh/ZF0D
aj2JW69+nMq8NPNAUmDY34UitaYvYzSkpPCks6hQCoZqaOAX1VXSZ4Ho4zwxj2PkuNPAENrY2rrR
gykG9EOyqDl2azwgu/BFLaM1Hyd4w+LgSo1TrjfYIGantoz8MsO8xP3J0RRW29zVQwo0MtDJhN1c
cb/kvoWrKcVXPuuZ6e5NmKkxsFFs5L9GISDVdGzjbsi+L+lUG5+bLu5MuqhVQ6gH71tMVn+h66oz
akg3lRPdO7Ft1HurU4s4iUR2TC+uM+BwZvYMv2N7HOIH7WZjf1+GtbIueDWR/JZ5MkehlnrKi96z
BOlTHWSezqMhiNu8GE9eLZd6IlXeG/EycOtWMU4AqSwgnLt91kfvpY/471I0Vjs+ttkozwpYCOB6
PGTdVHfjrhonMTwAyVXpbZvGaLHciGSVnelir0UPhmo+D9qyNB/cWHY9quc5sbC1S1yGHxFqOUv5
wK4j5e4G1qmTVtezW+HeGc22mq65P0ULEFgWvo8LMsFNOaNH8vPMC3JRzvlXlU0yUUHhx4goAYk3
EvVDH0Oq0VADovg+dXEQgCcOJ/kFclVW5HscUR1OJsp6msoJCos2Prae67f3uUYCVVzE6LS0d1GY
Q+OJgxmZRnJtlYVo5/vRGzTmQL+dgSTf2hDVJyuAw5o1CeeqswgRWVhGnub7woFBXezq6rztB89u
G9VD1XktcNxwXmarPiwj549F0DUKOdF9hlbjU2iUihXE1HTW9GTyb1/CwLWtFDz+OPpkj02tCeY0
M6aiu5SWN9q7yBAhxxQsqEbvjUB0nd9GfpsMfsB9GIcNPxLcLXN9rLiP898zXgo4+oNMfOMoLAej
z0XjVANA5AL13fx1ZvhsrkMLR+9VWrvL+A4BYjvcSjHjPdl1tU6UzVJkYQyAGk84LvH7aWzpIDur
7VwTi6iyu6TczZOVTx+YBFLjc+/OroViycpD9yJKfTt+Sv2saN41Xm+XEbJsO0bNVGdO7d8oUXuR
s+v7Ug8tcHCIxZdzMSXC3/uDWTCL1AaD05vRcAeGZsSrsnhtk9fVn0J/6pyHRWgxnF1OiVrSndV1
UdHuGt6JRyplZLvnLXTRI4COo5KKJde07OytX5TM/EGpYtV9Rk00RE9VGsq2Iuc4H/s5GMhxSD/5
uoJgEpyVofZHc/BTrO11U7K1CkKvXwxsjDFsI/wIS1Fp4m1m/aiCAQNzeq2coXHecOVt+28T9ISo
uAdpmTXnw1hMCk7mPIf2nCXS1ZUnIdZ+QOCmim8uRj3MvLKwJwaKzG9M5xtJouUwBVbiZMnHaIaK
HmHmMVgq4ThWYX3K2zhFhcC8Flsf2qxOhA6SQcQGL9DpEAbQERM3ulAJy16Ix7AZgY9kgzJMSkZg
k/QsuMBqY4rPswpJYty3vEENU/uGJYr0PtgZQyPKJ0jAUNEX0GWPc2lrjTzVGhsdyJa7k0/54pft
A4+iUKmGfZa3cHjxFL52cukZoKcnxwzcvOjRpvkao/guhQkXvilDOTVYmLLMQpnA92F9PpT++86N
p4ZqyjaaP4WL2yCBnGPDzpE3xaKUt1hFDPEg5rRK7aCq/UUjP40clSVUSmUdycD1XEbYTOBOF3nB
CkYmUh9sv43cp1ZD7arQISif/z5Puba+VDmT1McFFK97NaVeqR4jLCHy21Lywh6Qf6jhPsa8PdxN
BuuXqzArXCr52NiP3lVXtE33w6yWYjgIHN+qDwa0y+VlONhp/6gr2BhvUTxl8Rsw93YPdZsa6PkD
4jxdX3IRHcPQ94Tjlh9w4Rnz9yX3zMJERjNMzhhY3I6O73DPW6z/hwgvxWlGq5i4l3mUZtS0JrHR
ox4Iq149mb1OFdOrjvIPgNYn3g9nhYniHUxGyFcgnuv6elrybPkiqip9mNkEqhu3N5BMDV0vXqOO
op7FTprEf58kSToAxZ5lo24N7Wv9yYJ6lN5rjkesY5MSh1+itiYmoXGHvqLgy/RtyjNN+TSEpeE/
zCACJvZaoyHUZSEAyKCJsL3uXZlZXfx19huPfz5DvZ7v3RE2P9GWzV2BPgP2O6qneCwe7YlVZ1BV
cHdPaRUh32xEPNkXQ59o/U4pFJI6GPRs5ZdZJclCNFjbofQZnOq+D4dBX7RpZwDxHkThGe/iqo6s
J02SWn/BzFdPQWFasxkwLbr0SmQF7V50QyqwGPWh/6GoiuwMU/dUtUc54FXvp0L22Ym3vBAE7YIn
poQ2wYrswWhHEPJBj+wtPQwKSc5+8IbOfWNE7YS5E7eae5ku+KOod5j87M7OFr1EQb4w+rzDpDsp
FPBNXzLbYG0MFidt+2shxth5A18uH/QuLDAhRmSOe718ozvh5MN+lLDFEBq4SlxUbY7/TFTtADOc
umecDjAa4gJ9qXaHK9dDdHDI2z6KjnhXJyqul8IJycrFBnlhuYlZ34SDFmfWZF8m+jrJ5ZiRW2OO
ujuJueu9vcXGOLsbSGZrT328cK3sxCizI9jabuZcugUVRneT8jxUT4J7mr1yjLQ6pvj2tBvYkbeI
azbtusSUnnvtY++SDXtvZrac2elR9+TcR1WrUbu3XTPcOKPlVCcZ1h2jvdkP4pRgdZpuKEsFPhE4
aSf9z7pMqunoJctQoPElHlAzL2Z9gaXXWO6doZXY6V2PK0y0I5bl40DWhbXcIZhiS4gH3ZiElZ7U
HElj2Q9OmBTJznCU6UOWzZ1YvnA08swZ9bq+S0F1N/CaRKeJuRBwS17WZBVxVf75Px+9PNf+6rix
tkIiamjiUzaJ+pqMAnGni1Jvu8FaV3hhMEGzoK3lhNG9DcbWrN/N1Bs8bHv283HSL5fZLs7curDL
EQ9OYl5ZcZZ+PK+VX3j2n4eKf3YqtboeSJWty8iI9amMQ8QuB+ks5z2bbMKTIrdLBNRQpVhQHMug
2+MvUkcBMvkp8TWbrLSM1F1CR+o4xGXRtWB9rPwGob1sZpspyKOmcS/73OM/aCsZhRdWXeK0SHWF
YjHLMLzf4l0v2qtoSMyYbg3N/pD2yfwiA+e5j7+6RJhqbRtDO7enATyacZUlpW+oPYgjUe79cuEQ
JVDhItWeswDD4yxU+uyKyQM08SIY8yLmgAEcmaepOqM5TlnYNpc+anR14wyhoXdVQZUcarpOIyRl
N99kqKrYijusj7qu6r0OQm3bVs09WZEjtQpViB2OlYpXX52T6EqKDkPNHveQpLjU1SGbkN/srSbG
/rcbGQysC+1E1nQxRI05vsM0yCVIkDlDHk8BZHzEAewt2U3PF7WtTI5R6gUF9E6E89kHOkIBwsVt
TC2CRm/yh7vcc6Je3+mxHYtk/7Of/g8r/G/ntK/nWeFXX5ohaf+EhX/+tT944abyX/ke4yOrayFR
bhJtf/DCTUe8QrhgKcvjTMd0z2MgMvUu/q+/GeKV7UgJ9B7qPUIjIc5XqX/g8M8/9H7i8PmRBYVJ
UgnzF4D4tPTL6fSZPC6l75sOaHLJrl2sokWNjQeUUy2cCbIeyP0GR0mdHzFY3tOJ4VNhtw8W/+wE
TFvz4n/6Tjefvv/X38zzp36+89wl0VOTfPkNM3/+jT8UCvKV47p0HgxUNljAc13i37uNxQ9A/fPB
8CT4vjrXof7Ra0z7FXW/DnYDKPJctZ/v2P7oM/JsULBgOGPkoIyObvdXeozz8zLhX3OHy20A+HtF
f/aUKUgtX12Wu1lrSaREbKM4jp4uZjGliMstzDsnTqpn765ykUEG5Fjr+LbvOKjY25wetKc0mjy9
40SicLDrOs07ty+Sdl/B4RzvfbalHPYo9OBJEPXooa6qzixSP5CWZWUlv6GFvefM5CzOIskrOaLP
QfPozjJVu0pQvnUri3YUO2D3bFKjJBydwHNa8nt8M/aa3QR9Dpq1bcopQPaku6BvtX0LHMf4TL2a
o4K6H7H/KeXOt7L1o89oS+10Z+dQyXaFk3MYWuYyHAM56iQLtBe51aU0OGLEOTXmyy4NrTQB+pIi
W5pRROGpSd2xCxCE1jZiUm76SfJKKraBtXbmS1nI7NF3tXUnY1mahy7KovsGR82X2PTUYxl13vcq
tHwuMWbF9UjctBxJzH1vOo8cYIz5x8iszxg5zpry2xlban41DpyVBUVphe4e04X0TjIr5vKtvaRO
t1+qZbTQ0C5+u3Mr11sOYog5405V730AIWWbb1nX9MutSpv+xnfCM86wMzKw1Enb48SpwxoXWRuK
7GRRUNwFlWPpa8uxpy4o23F6LCJOCY6178Vjy+l/EX4o43SQx//N3nksx60cavhVXN5DBXSjEZYX
wMwwU6IYtUFJlIicM57+fpAcxJF8WPLaZdepYyuAABod/jjRKlrAgBFz6UVWk8pdk3TNl3YpK4q8
G8d+jq0yjP1waQH+Q9nHV3krtJF2w9nedcmwKD+rbfXchVXVBhwAp+5g1dogfLdmP+aVjiIPw3Gi
9jylSGfyDGRMau/IEADQKNQGji5konjlUEgb6yM/10F1FsXQbTN0J32laV/jUUvo16RU6dwIu/hG
65PuBTn9XZ9EdQaoCB6KYcCpa1JjneTjMFWsqbKnOj3PjZne67WllMhahXwQ1ZxhKTYJHPHsRamb
wUQj5wGl6pGfxPlaA5pYruaFAnTJ6+difpxLC+h/bobyWfRa0vqO7AF/V0utH8COFD8bdYDFXsgK
YC0vR9p/KZZov8UAT8/hVJTXtoQzSnQa/faukwFbFAOZATRV89F4dm7b46GeDXu3lFv1JbB18RDq
4VB7yeKyiRvmcv1saqq+po9oiLyGru6V6t8K2kBvQ+XSD9lUqxeLJK3OBEA1neiwchTRq05O1KgA
KLM9XI31Mc+i8BlVlmkfahIDy3PlDBG9x0NRdx/dplmotoy06WWkXvd9oxFTcRa3mf61aUax7jlC
zSCrY+o8ptiFP/RW7z5Wtp1D4VDNlJxWueyr03jKi+smr8B+ilyEJl8bKjPf7Z3om+gWYF/VNg51
l/m0Ch9KDfhRscVGiDPP+d0UR7HL/BWvw11a5VCR6fZm3DxNTE9r9daiYQhANWig1J7saVlTcGSC
rmLpNMxORtRcuk5a3OmCK+5CO13uSceQ8TV1f63FKLSG7Kad2WMHUtcsuuAc6rVNETfTwRKW6nc0
1M1EyqdTu/gDUUa0WNepA96Urhbdi4UGdumGlD96GYJu4bHxlHXQuLMJCEuK7LpPyoju5qjKtjuk
4aoKoIDGhnsek8tOExLvo2Fx2DJoLCQ4Cg8Elg5bG5803a6eCrOhigtSGORRA2fZSqgTuXr54CzE
Iw9RP4M1dtY15WDTl87p2/N6jrYGHFeVvUeHwlwHnWXKG05xIIPWLMzQm9bYMnb1TM9aMGZx2QY1
n1sJobsCq+M0lKW/WE467WybFrTrMNbjU7CujFQuYUc3SVOMFKjhENyXgq5PUFCWHYccPVp56dcs
LrG9gJn1RZ4WIF4pQWEmi8+wdWqnxd4Ji97dWRjlPyVOw8AYkmguAXhd+6YLtXClOdiKLbx6LHSM
5zl5ShI9GQBSS90JXD60WxMmFwwilNVZWAhaIKmigvGLzDrsPSZTXfdYMoaWGjJakrxeK/qITxTv
VZBHVdJRMCeK+6T7zuT1ujK8hn/Qlomr5p72UVfzW4JLXW9M9DL2Ae/VU9zHWbSRFNkQRLPdn61Z
yOHCoD3p6+wmkEgs8umTo0LOHKfm1MGs3ofUQAvSlePW+Dr1RXk1rGuSgVms9qmiyXY80JiWvaSz
yK/UbKk7oSXrUz6I9jkm7TD1l6qyvhrdQMkuxxT9nlOJy8Goa6sXkyJU3Oh2dZ4b6/opMcRw6YZG
A/0cVpLCvSZtq6ChPjXzk6YybiByjQdLpaChSKIyF3Z9tR/DRk6U70I83xCOsr5kWk/lPbEFid/C
+BwAnFcOZKPtXpuiSBYvpVMHYBmAChK2iQlKJYLUOFWDzZgZpsxiYuSjSYBpplFSWjlaAB+anvlI
qu0RTsTsm71JeNdAA1870ZauMv0yzpv4uZs1TK9zU0tapfN8cT5EcgWY7RIq2646TnKRr5G/uWTe
nJYFzXdmNibyc+YSK8AfXHtjOJ9EVMzv17VQFCoIi+yRi8g1xuzCovuWgj9mzrC8Bb3us2ByUhM2
l7w8mmMzJpbJc6NCN04XTeX6h3ZpoAdoN4A85sjglkFmScqTqwZKnvwkUl7sNTWeAa+m6auxLFFz
UXEY1AKm3gKha062cbBMWSi3P7msPpne8kuUa+nkS2I+oTENmpn7AJ1FGAYrHvrwtBuWIX6w1l4z
d53Wleltv4xlFeQhVTQnYQKNiD6R6d3wCwVXT7WyWHjt8CXhp8E0O0nFTumaJ9VQOcgRRjcfTTrO
m9xtSvrY1ah/a7KGH15zpNAPi5VqE9iSq8x+8pQDPH7hJn24vPQu9YX0r3RWu+9l4bSXSQb1exlC
ebunsZsZq9oVbC3mKVj1Us/38VQP9nmUpTKCQ4yq6EKMZh59qVqtdYO4n3VeU6qK3k+o4JXkZg3h
RKftYMrZK+ZIml8HWjzzswjHLgJtEnNXv2UfrR3Krun1s7CGYPb1hbF7QgspbsdGX7PcZ5hWUN4r
CM09lhiRHCLo79xjIKv5DlkRtHBJ82HSQAfBoT+5kwHRGmqzgFAewhd9cKR1QISxmeojUFvQL11P
PbEymAOUJkO/dwiy6k/KvM2WU555NvgU3lJna7Vp01+nTDz5eZyK4RtWyenSmUP7k10uuo2Pd8mS
vdF24AjSGd1lx6m/FP5qG+FKpSYlMcG62sQzmEzMVzUFj5LqUEOv/cpSUXShcWM5zeXSWDyHPfZM
drPdfGFOSAYE/p3DUDegaP0I6N657u2BzxzhiKx2AKh5cxhY5CUgh2iGnWU5+ksj9Yytu5uUbL+z
tZE7KsYb4VVlnIUBx+MZVcky9vmBnQER8Y2a+d5A02NoCtZNONoEFIlPtbmtTDbTqIBJT/bbaTI7
H8XGbO1qunpv6naJX0phpRm1v7j+PJbI5byvw6Lx0LaoPqhKe9PctB0sRNdYk+u1bmE5Z0Yc8Yhb
W48fNKO2ax8weyurlG1a+KUakOmOTabH7+VAbO5pqSrKsMaZktDzDRtO4WfCpfLXSUvLrUS8tv2M
5Zs+zGHIysuGqJbYq3KnEecZOtSch9dqBJ2DJSZ+WsEOBJrOW0BaZIEJmdXq0O/JX5YH+tDEIctB
m3VeWi/l4EdTR4TalMZby2jnTs+jtlL5vnZx9S2qk9zdNcSdp19quAC86E2kcbZYaFFeA7g6V3OC
tZycMttXEB5IH1aFzmPcc9xw6Sq1yVxHc0PhAPW7yyJ74RdNN7p3FqtnuM8ymeg3MWG56oMiojPv
/RrisLF8oEPZ3VXzlJLhgOuM7LQfKsP/oU1/N7ZYkP+MGLz/nH8eXuEF2+//B14gzXegBI6pcyo3
WBHBjH/gBYY03hkCjvtf9XL/wgucdzqVdIZLs6AjDWUC/PwDLhDvXBeVuOsAMoAw8Rv+BC7YsPaf
wAK6C03IZdtCX2YiLjtOW0MBB7xfURyN4A8RXmrTP2w6C1ukhNWiXjg/ymVnJrLY/fR83v+4xM+N
dTyOowsrLm0CowBTcDNHJIDrZla6FFN7UYoh9UccaL7URHnSCSf9Ix5j62fkUq5JhZ8FHqeOszpG
thPLMJXtRRW6uZ/1hLHMykreuCFzE3G+fpQKHFFZllJCN3nb/PpP1EASddGg581w4VgEsxJyHGOb
VvmdzaH2rKfMYK+y3BC7vp2dXS/Shp2LZca5zw89fU7m2NgxXVpWsIqmPaCEoxfaQlJese7Y4rqR
g576RjWnX2sp942I7cYr+2W5M8ale8jGZvo6QrU+sTKAkawNZGeCa/BqbLUqYqaNlxuascWdOUzN
Ux8ZrM3x/EWhOv3QluUUiHHmOLmEeoOQQBbzJ3eFB/rzdyHlBoAZJigqW+LXD4kdOrv0Se8vsske
9kzERYDdovgxD9HaGn2rfjO4Xot6v79xydfD8NqQOP1YU22lWB+6yeku1BrfI0KTwxWnufogrfAt
z+T3dICj1y7p1bUsiAjH5Yt8fUewlHOi6rC7QMqwbxbdZ88ZwAbv04Wi4ecI3R0CTzfr/DpLfNSr
+2HsD5x7PacfOOm9F8PnTE9P2Zh/i9jmxZNzKNxr2c3eJK5U5/q0v/jxJANV3AOhBANijWkd/Ule
GO37MTkjdb7ublCeebH+yUwe0vGsqziqgHVEfmzruygTOwSdvpMOe/a9XroeDJbu2Xrowuu0Wj5k
WY8X9iJdV3ZkHxbrW9jfc44+n5IbRLb73DgLYdlr44r2cp/EHkyROzHCbFifbZlfO7U4KYcbjK8/
2Iv/+B6/m5J+ebhKbii8QyWsOnJdDexIxqozuosKd8WB/7m3nBIVc1Z+SzJ6rZfMSNjMr58LipsP
oGZtEDZF+0T/gXNQYaxhwgit86otpm0P5xn98Ajsj4rw22ggFMpTcw2KsWw/pJ2evA/Tita4dD2f
NbLa+lhK3+jmxIev/JrXqj/NbDWeu+QC0zQL/VxqjYFWMy8/ygz+l9ruibdULgdR1vFbnCDg8fH8
IqETmKdNE9D5OAmGhB8aOwaEy6pztu1bkuyZi5YzTrmKtV2OL+40M33bwIuIIuRj1JXiFL0OBeUo
t0hYsigJN1IjwDcf+pSBS8TRo8v2iebskImGzXfH3zxkxc40s7de5vckw+OXqYSAOOGozQp2xJ1q
A23tyLP6i2KZTD/to8YnHcM69PXC6caZykPO3vh8cubZq43hgYLDt+JWf7PqoP1immbB0QHbj8bT
VJqjnmFwvNCcmVnO1dJzDTDisJ3V35iDfnspllXB/MPR6Xg5KM24abp1GC5SqyDDRMZtALGee/Ew
vpVK/92scPxkcY7YQsBLgPkfLT26gapPofi9yGu9h0+kdVumhfwwjf10zsOQXhavjm+jiLqIOUns
6qE12co26podMtEkXdpdrUtcvGFXN36diKE2WBBp1uWfP7iKn9bEyIbR7fAdXkRtKHZdjFxIWXqc
e2lXO742ySGwI8cBDJTAD4S7gM2HJ6qcpn1prNbBAhM80bQcweE66leEebyVq/TrBsiGMNFNG5Uz
Z51jo7EZRrElFllfVHNf3RSEkOzibM7PrLUtD5QEZadpt1oXhuzLNwbI9lJevTSTvQ8DcdsqmFRV
bt/7T8+miXRjsOOyPF+yztnZS1YHERklf7rgmuzt2EvyHwNo+jhWoR7demzm1Dwv4Nv3egEvktr4
NP96N/fLezZtfFAUnOhs6pipj74rK9IRKizjek5290HWbXsyrDqiMcNuAm1SP672v2PG37c58z+f
Mv6vgJZ8/lz+7ePnonpNT/Ln/slqW847NlcsmTqTDycFRvw/WW3beKdzcuDgYJFQQVv7v84bmsEv
8ep010Jkibd+i6T6J6ltmO+UCVHuSmFajFpm7j/gtF+PFTjtbbukc6jhSiiHj7sM2t5tRlON9kex
GiKIFsPy1LT0pICW+mmY9t0bC+f3RPp/f2jcp2WxBXRtwc7TdKkAf/2h6R04f6i68baOQjM5JAAZ
CSWusXMGy8YWbDLFhWowDOqNKU8q18ThumhjGRhmFJ+l4QZyDwmFgcA15ikRVMu3sh6eCkdFE9Jd
w7xpzSX/FGkyO0ShoV0T5zUSLt0VyemSjunn2cwinQSrdD4rVSkxBphOd8jS0D0QwaneuN/XC8+P
22XCVXzyTLyg4K9vl8T1IlxA5m/Bhkw/oVcJt6t8XFtDvbE92zbrrx+sbUhH2YapkEOgiXh9JbfX
81b2VnFb4la5SvLIOLWb2AhCGhBTz4zq6nyYIvHGXHO0j9hukFWOxU5XbPJh4DfRxE8Tp4zjai7j
ubhtG2nsRTLYUATs/ExkxpDDIguqaMp8q48vSnt+Xqxuvv3ps/vN+eK7sfH4zsGZjU02Ykm+s9c/
gq5HSwsGXtzKphRXUdMmh9npAatUcVXZ3HIkMSjUmhPtY339oMfdcOpOMgz0LMt2Wac4BmYa/BL4
4VNmVuCvtdAOSWr0Z2J8Mdui3i8wlZd5u4iTv/7hj8eHK8goZBepS85H5HcejY9oHaTM4aA+pvqD
JSK/0s5E9tbQOP7It4so3hK4CRf75SNH2NloSZRpH3HKHqzkGxF9B778w5zef7+b/60Ff98wn/+8
Ftx8q4cvefL8t+rlb3387W9obqPqZwRq++P/AKCcd1B7m4ZI1/knwqR/rghM+qzXqJsk6D4L+NbE
9A/Binxn69isQGZckxMRoot/rweKpQJKgQVf2g7GxD9CoH7kvP37Y2ILhOZcx3Uu+Cst3GbbgP3p
exaaZVhpW3OaWRAzRNUSXbpsyeTF3KxNeQF+AXXsrF1G/7ZL0vvZLOb2MTaHDW5H2NL47sBpxofV
XdJgCochDaIV0sbj8GhVwZAuC6dotyo+LoWCIJ+XtKn4CpfkXuTD5Po5NNGyqwSxpIHM4vCFOm69
JWxpMG87W6/szdAzXPayCsGQdbnKk4EdnTzY2DLHnYmrUbCtogs7mN1ovm8S2y1Oh7EzlgfHbpvl
DO+k1gYjSIwVNIlhnpDGnkf+CNWX+HWqGVCBaxt+Aj1f62CKhxyvSl1QOLyuLTVZelLhmZpVgZYl
LlVy6WpUlHnUWNettxrLqoFka9mXwhb2J93Cv+rPUi1IO2FM7tckTR6bdiiXfTS7/VVG1DRMrZsb
L1VPyDfF2m01AURV1uk0T1CkVVLl7+PKcKqdrEXl+LKOSEBaTa3CpjoZve4lVRLOvoKwvk3SmS2f
MJLFDCzZaI6H/HL9iErD0v2yJLhjnVRV7aaWmwkM6FdrJ+dkcA46J5FDUsr+E+aYHELAKu33Vmi1
V+VgiSTgCAWbPA8t/ELeTXAApl6bmoflJP3cum17U1kRVGSX9Fblt7jzlsBebXnBeXhFPL8iZ/fx
npYiYMEfZl+WWFf2rW43xUE0Fl6WxrFo3prbsbdu1qKZkhMsKuMWrqvZNQxcimO4MEVGUeawukuQ
GAtwPVq8MPJEPZaG321KcJgfTbX+OIq5PgAvmstORf2qHdBMbXgX/B/9bPBrxT62rHoODAurZ+AI
WTZnHdEIj01ua+kXGH3R7YCrkibAF46ZTBhWQ8awkY3xSZRSu0ydM9WDPmbBtcIFh/nLLyTxwBdL
im4VilQifGjmfKl3Td3O7YlWTNiH7TFF7zLWSHsdb+2hHW4r4sbVPjJqaLNl0br0rM0m7SEpmn7e
xwmVDV5rpVFykdTSsG+SoemGO5WLNA7mul+mpyJJi9qnJalPbnMtntLLrAy7s3myx+I8SXoxXkVQ
n9M1k3+PahqEwsGuUw44j4dMho+9cDPzhZ9bqw7ukjhG0DGA1J7gUiMJ7EpU9Qc1jfjYIly8yT5u
ljnZzYQNDEEdR31yaqQODmli2QegHIuW1yvVFjZ2trIFz4rLWZNnEv7RDbAV68YhJk33xUYXMQVm
lpTZTkeXlPubdVfuWoxG1CSMFmhspqYiPpllT5KQK/O48p21wPcThbg0/BxJTnFF/hIzVxgZvfha
pSU0c4FWp3/vGonSfepyy3iPpzyNdpCotoW6IK9Kn84+vT+ttJ7qyLrcfhW9UJacSJxkxaXIpy49
mfS2q64wE8T2CVqoPD7tuimvT/K+TJRPRkcRkpw8jrgE13oy/LRTjYln0kDHkiVGoQWKnZIRVB3U
updXeWJ+RBdI6gn2z1kF3bw496ab8ePw9vlDeKqdM+zd4KWxU6VPm3zvpYFGelmy2aiDsluqB9hk
rl6gQ6sDLR7RlhN1pUs+MdyxPoYx1CvYvPjV0RJMN7SbZ7wJs9k4LwdPCZGi/bVQPZZ+d63tq3hc
9a+1qarmpOAI3DJ/p3HrVZOdYD9s7Kts4bl6uRiqh9iqWrziqx6edKbZviyzpl5SYZSuR+EkdqrS
6Ew+VpweD47ROcJXiLO/hiibeF+q5iMtSx2MbAjrlu38qhKFj3CBANZLHKnE5yw+3+9seumMdynA
vVdD4cnBcU7FgEvLyxPVJqets0GpaxnO95MO0HNBVEB2W/dVnB0m1U7a6dgmcwU9WWl1IENTPipd
oXw/iUSlOAC0hKmn/mY4uxgWMhO8vpyH1TdTBpsf68V4VxiO/JZMZqYHljssN6Pd4cIIZz2a/Cgc
9Ns4VurUCoVq9ugpQ/fENLrwchSm/NoO+ZR7HKwQB7VGj9m/D9N5CZD0VJi7oAQvBFxy6dOZTY4J
Vt3qapgGYeDeU/1tTeFJ4o9SsKHlCyjQJyTxcDUkMahz2LcpSqCq5RPVcolNOS4xV5UL/ecBAjtZ
njehG2M7xKxy23D5zLOKUsX7dVjEeUgo1HZoGozt9rdMblXDa3ga7tZTt5kx5qZagoHQNBLnPHTL
EfWIUYNrr9NKqtc6rl9qpswK97ap4e9LSgMhyGRjnRFVHN2vOhiXFSdOxny3Gk/CKsVFniDj27n0
454jZ2ofMHR3D2WuiUf8XlaK68qN780OxzhhTwSqozsZQlqrwmhsdiJpizujRxHpSSOTrDJOYXdB
FmqoodK0akjlWTSdhnPkg8hThd3AJY+4JSPS+AtloPdIheU37JK/UodV6XtSe6lcxWdxW6eKSBO2
QHgcrbhGJ5U6k3PNNqBvT/QuHqnxpRl78WpnpT85141Q99H32FfDTKceOomkvelFWH3JEC2UQWyR
oOQlUjakW45Nis+5IKePkWWDqva4/x9MqLDnvAwxyJqtmby3TEvj4NpXXeGP0OY3HOD1LyJakrs8
QTMRlE7SSJ++33rcOS7KyQMy5+oKdV90OXVNjERYZEXn4ftuP+Hudb/gGM1vRVSpcwMX3H3l5kOG
wievvipbIAIt8gRJVV3NEtcWf3Gzt1xKTLy8VeZDw0xMMEYZCT5ryzBOKkR+mj+Qf14EYls6/NQY
u+fEtnFViLlisOplTbEqik/LPAE/b5Zdb5l5hRCrnz+C5RPHLvMiHZHdpeP7BiGKuTPY0nxTSCiX
M6Cr+KmMyLvwNADN0a/ZS7EVXBYnCVRvdYk3EJX+3I1Ftal8NfN9j+vc9eyowgztohbO9qucoS6N
0aTdWY/yLt3N2bpWsPdtcVbVmlaiW61XJ8Dqku2MpsbXGeZu+r6qezHtie6YWIW2BZX4UFXPPuK5
6YlMYet8SAXKzdYlPcZv1wUXXDs1Zu1rdpXOe8RjJOkRqtDYROLmnH+lqvNLXPwV+QBmNd1gXbXz
3ZJl4fsid+Nu55Yr2WBOZXUN+5CEFBdW2+hRI2DgZXMuonHSSRhhYJK44c2RVtyx9ZuuSzYGo0eY
03Lp1hyBPXIAtlyBUPIlL4ioC78Z1zLfd3USKi8ulkjz6nYqPyc5vNUpmsKpCcYctN9Dgmx/qnGx
3pMRMWiBHqOm8FKe6BDMjnT4XktCJbdizcnv+s6lpNyYl29pP0xXlCXBYeRWstxUKu+eOdEidFyq
eXwk44sFBLauEP5C5is0qyrYqSakjzQYk4e0CtBKFu/bTkueCShQT4ZDEpDXsWswA7Ibt512pKf1
bg5V3HkMf1PAIbnth6goUD9ORRPi8ccJYgLsN9YH7D32EyJ0LO8N2Rxf9di03aBJx/XO0OPqbu2i
yQzCVqUI5WJYYVS4bf01S4g42LGNYhlyxyrLUYlFgPXpMsgRt1a2fEqLTU4bO6VJ85SRbC5IVRY3
0cDC5lF9OZoeB5TsanYl81ijx0jxkLLkKzrMgi19GJHCUM+qQn2qqvGxbzrySJbUqJ+xgYatNyF0
jzzc/tW6a1nikKloA5J4dLgoXOikLEo/bBdmNEfp2gPyntC6QQYWf0GYM35a1il67/RLtn5QVlcg
bF8nZP3oDnmjg+4ObNhVX35Y3D5EtpaUtcH61rrEp+hmeNEmVcnEPVj6WacINjiElCYREivXFmBO
ieiDtHSlvCmqcsjvaUqf8TToqKmXvPNcd7aiIF+j+aLHYqwzMKeZeIZFTpe9YxG/Ysms+4iMK3lm
neBYsoT5dG/V7fAwG2nzBcpbI1SG9fm+GpAx+vrQZx87dHsEzpfInz3ZjNlDupYcifCHolQY2Kp+
MEtXXC2w3E+EkJBjJjcNwkH0zvhEUWuGCByFXRSsWoTGbGzYupAJM2co+mX8xa04NXhaMiiiExYX
XJHU3f5z0SXJF40Imy9d5/aPpM6uCTELBpaMgWgLuF7MBx7/d3lTOFn9iQNOjuvBIXFDtWb36KZp
TmpR6fJpPA5jEvUsAxzgvFAV+H018pXu8PNad3pZaV90d5S173SJelyFE2kcgQXDfpkdcngiM4bN
rbIpISwjUZdYsIuXdZrnh3mM1i/23OXhjjN99w1Kj/AsBlZxRtQEFoMG10nvOXiqYy/qiBP1p04f
H3Nquz9tvKDt2+z9iOkx4sHZO0YxosJE38m+eWa53a1Zad31gvShKze1rdpP69x1zoYCnX+wTGxG
J22Oo52eaMZXTmJ17q8yMtMP8Zpoti+qUW0TWDHu43JlR1hgG3lpUVNFHD5FblzNcbkUvu321YOp
BvbrtRHSLtbpMnrGeW+0B7OLs2u2xUKQJBzyjMMh0eUuzPpq/WhOnKcQhvYNOkOrbxkhYulEgNie
D6VNVj7c2EIOwOrGLuecRdXahbTqxl4yVHYdOA1bxR2ZN1V46a5lJ70m603nxtg2rPymOdafZtrm
2E1piH2N0Y/6PF/JrHKqkPpprF8PyBiT91HtLAgLWpX1/6Dt/oep/R0d0F+Bapefv36OPnfPn9uf
kbTvf+gHlKb0d5teygLEQpyFXupfUJop38Eny03ShLpyazP8F5S2cSv8XhxhkPdAcHIjGf/JrQj1
jhkMGB2nFlgyEqI/4VZec4qOIWkNE9uPYIGmbejdaygN7wBRyXGc+WOcz6erw3bfjPryj3B/GEsD
OgVYkCw24W73fHQV09KNuUtL4CuyXvXmbhzGh0HNOzZ6pFmZ3fJHVOl2QWmhejN53oZSxi91I7JY
QtxpjU9+qn4dL3V4cO1J8356179B9Y8fHjkngjkbsgj6xICZfX1bKWkJAIhL67OMMtnoCHTNTprv
//oq2yv4Ce00uApFXaCwCCAIOzCO2KgUWXtutMTBZKA4Phi/1xfRPjPBWJzudk7T52HO30otfg3H
8wCJCzDFpvQzBWLC41jnZY2iHi93RwRbEwUGKpK9XS/aTmliuah05qW/vsnXHMN2PUnWG1eSOspH
sX0MP0O69kIOkWM1PVlv9qMdVnbA5ThvRFn/xpV+fWmcRpSSjsmB2NKPpQ+40SqRpnOPigVkeFnN
zBf1kP8XVxH4OdEIQGYYx2rFMZtSK3GG3md/1WRn6dKEGoOx6eY3LvSaUvv+4NCMuAKTqIH7+Hik
p3QgRGvs9n6Oq8fHQ5Ed2BkqnxIzuaeRS7xgfSj+iBH6cVEXIH8TajAZHQPwuh2SgUXYlt8Ls9xZ
ZjnvW+Ia92VTu298Y0cDkWHB3MEoJGcGghpy9PXAwIOiRxhMMp+Mrewki5LeF/lF8YBI3Hhj0vjN
pRAYQmog7bAc2I3XlyKorKznmQ2CPiznMnYVT9K1zzgLVqdNFr/VpfK7yyF14bTMo9x8268v13ST
6TQDDhWkgqrb6U7JkWiMm/ycfZpm+IOZ2+UbT/No8PM0BYQOsy3kiQmdt/1MPzEnsiQYxMlw9diT
pZ3Wpvsxa1T3xuj49cZwhzIcoTqlcn95ZTEGOvb7FReZp+400gvzdMj7dBeHoNLzJN/Sif3uprYp
A5UoOgQWzdc3ZTrbRFwAj/EhJvvBrvNd7kbaf3FXOP4J5HEt1KjHuphS5slSc+7z5wx6JSy1PKha
sfhVX1Cz1mfG7q9nxN/cFWsLQ5H3BTV/fFe2qQ0rn1nmr2GBZdkh7ik3OOT/6VV4RSz8/HdboY+9
3+5SEZ610GxC2KAV9GPXYo7s3ir2OZrdGXaMNTYBLhsXWMBjEW9vke5Gw3juOy2ecMG/7roI22Uv
ZfjGDf3uUoreDZft0xaDcDQYemFEJMDZNKFS2OLHgzl/7AwXyEUs6ee/fna/uxRPbpPFQLogZ3g9
7oZ1JNR2RSEeWtFtPYTz+ZjguiRScvjjsSAJlUB3xzy/KaGPbipEr5dgytmMKxHwBE4YzZ+Tyv4v
bsjVsQhA0ULUbnvVn2eHWFZ427uckM5U6y7Xrfj8SgxNGF3ppVv/UfA/D4wxAcagw+SaKEGOG2qm
tGyc1s4KX8873ePrGi/1KnLe0Lb8+hWxP0PH5pItbxLScST9KDR9UqQAktrb1u0OZd4Typs/ayb+
fiuIOqRiZ8td/SI6TkYjjUODi2hDme+SsjWvOe+91dH0m+H26ipHb4dIV8inoi18chDiE4d84o2T
G3a5mOyPfzqyTRZ2gSTMdBhx350LPy0TiiPz0pD77KuJpZdUOEW+tVDpQ0713Rtv6NfbMi10H4xs
w+IgdFwzQQJbJiYTiyc2XPM8s+3ygqrN5DP7e/ONueHXwYAabVub0DcqrnX0BKdQQEZjK8cX9//s
nUmP3MiWpf9Ko/ZMkMYZ6O6Fkz7GPEvaECEpxHkyDkby1/dHvXxZipBK0ZmrWhTw8JCJzBTdnaSZ
3XvP+c6Sb205a+SDG+9R5X/e/lBQmqzbIISort7KZSoAEYVXuXmQxE08XjCHqj9gCvT6M+in9FCY
3Bbe7vc37OdrUhg4VHE2RzKqutVq8sMNUxO9S1XHBZJ709xEaBFCLbftELQHh2hTGu+cI74jvX4o
Snh77XUlMhwXwQc1wpsL1twdgID0NOLBjyBPmI0f7x2/6eJN7zMn1BTmdHQ8YnVSj303b2Eb6h8F
k+8PveGNThBlQyxW+BKtDwfo7JU1+KWGpRUxLQevTmAb9eOY9qJlxu+AxH5+5pieIaZd61EEb/qb
Tw8AmT/YZD9SSwkIA6lwx0y6XaLPGg5c+53H7ldXcyh8DeQvHL2+a55/uDmdLJpJNhz0VOb2867M
bfEgrbaXAVILO3nnar94FFCZ6Wg2UVLpPwVriwjpxkATOJh0HU9krmj7BNUIuSFguAyXa2xqefP7
x2/df948DYbO1RB9Cpen3nz9+OmxsyRa7mC2hhifDs4L2K0ywF0Zpi2QDctSd7+/4K++JO8v+nWO
LDoV1usLDrrVdVrLhpiqaQ0ON5/8Kb3Arx5hfrHTd572X9xAfk36N6sODvX3m43eLEaAe9Iqg5g6
Jd1ofdfca3OL0huf2ztxcL+61rohIpqlh0Hl/fqbeQ3T4FnhxbEBOW0ZYGtn5RhnJxCky/b3P+Iv
7hpqrLU+xYTEcf3N3lglVex4UVcF8KCgT7S5+yBIGdzWlmdsKeyybYEr/Z0smJ/vnEevy6GdwRu4
vnyvv1/tiWFJgRpjBeog0C8lAwqGCEcfKePGR/u++7tfkljt9di+lqsWQuXX19OEFrfEJwJDRKe0
B8aaMohJQeEUiQIXHOXTtSba99SMP99F4ExoiG2BhdDV7TcHts6ardoduKpUS7HHWmcFuOZLQDMo
iX//Bd+0h1iJWcAgwlgcclZB3Jsf1Mx8/DsVeQ2ZqIZxs8xWed36Er6EWS0VMN68uMu7FshSCmeo
fme1+fkZognA80or/nvv5s0XLRgcWynZvoErZX9RF6UdtBb9RLQaKrsEhJDdM06w3zvl/7STIyfU
HeY5mGUoMr03dxXv4gxmKGO/80v/OHlxcQ6g+e9lmXOu4yqrHNWk4sNA9XZZQzogZr1NqdBLOKlu
LmXgx7CQfn8Df3pWaEfxIqy/IAQwdtPXT2jfoyQzbE6PBmb37Xok2yD+43Ylavknl6KfQrXo+Agy
15fzh50IMLPs4SaVfCHlHITTTyGQ7HKrZ9q0//23+sUd4ohlsw1hPvNs+806VqLGcFOBUXNqNBeN
E6sN88wCC94/uA42pvXxpxP19iCiBHq7sloojToFWVuPkuKT42nDHP7+Oj896OtdonnCU7FqY9+W
K+AXZWfHdhmALU6bTedFoxZ4wDIDtE7acao10e3gOjT/5Pux7jk44Fw6QW8W6dzM7MxZJ1Cg5tuT
jEh8RBck0n90GY+ajPJyNT2/fjJiuWTSdVQZUIIMNs3XdIRpRkPsncfie7/u1VGB39HEaetyJUYY
P30fN6/BMXO/wELE3rx1kvi+SGS9Ke3iWOvmAdzBtqiU2HhEcuxdv3rPDvCrJ/OHT/A2Rdovps4d
HIOScNCcMfAGp3oarMW+/f0D895l3qzLSECmuePlQhc1TRel7z2Y5buB57++yLp8uJClOP+/vm1i
HBdNkR5DLgSD3p2nx2g8Ss3X37ltv3r6aT/g5XF5/OmsvL5OJVPYRa0AnJ21zkZZk3HbWQK8qcmJ
DxSV20bnRlK9V2b88usBPGBR5LTHoOX1ZefBrn295rLWkoLJSJZseSriwbz5/a361QqM1YfSiAb6
aoV6fRlnnGHst5zvIuxwzGFnC5RWT6PFwoExv7Nf//ydeJlhhEFq4BT0E6ET94k1KpvvpDWoJpY6
aQAMphLc2u+/1C+vwyGSMh4XFvvk6y9lmw1i9JoFy1w8cGPdiEvJnmT6znnu59+O2t1ZbSGrbZA5
2OvLuPVkNcKKR56EecAo3s3hmLgw5Yz675n01+2YI5Xg6WOuRx9x9Su82r3madQcikm87WW0y2qt
3TdyLq8SoAeHvCq7dzpUb3xDXNClfrcceDUUNzT53qy9md1gH9XQgGeZyLOrpijs+rngRCapqX3Z
3yR2oz9Vbu9jDmjcQjzCihvcI2cGrbn7/e386XfGard69Ax4IJy23q5askJC3RCeEORuS0Cvq5d7
nXbGTWK6750oOQvwS/64SONzxtvHpBa9NtPnt4fmqK2qqI9SN0B7rLFSzpU2+leAOZGNVCZoziLM
PdUODsW5Bj8zoPRdlis5Jl6/t9g6MsJojPi+zac8fc7mTlZhWsZ1B1m+ti8LKq1bm3mffUI8hbxW
NsqYtrN0zQ9WlvfO2dSWfr1ppelMgZAE3T1o7E/f5yMpKUObceG4BwEKphpCGyKthAmS2al0bo0/
CfReaU3DD3rdZEFYB4oTRY+Itv1DVybWlG/iLE+jz8R9DU65ZZfyVLPRV4gSIOx6NpFBpgbim8+R
mFeEAZirEk1SkmtuGwDcNhATGZ4s6cH50u3KMyIneAiGfjWmbBS5rOZFl2Zko0B67JJh2xIK5J7D
uo/iYuv7EhkmiE4bVR2QhWXIvk62Fk0n0jSKKMgqc56+wEwoU3p8KPsBglYTKnwUMmpCX6kvZfZE
YmdioU9LZwRW7lj7/hF9VmVf1zhU3F07O2Z37LnBIujJpgLiBzwIY0yM9T8JVe1n7d6aB8e/zLHi
+uhuxqk5j/K2JTNmkYX2oMWl6M6wM8rx3iMlww6Rg+qnMcZQstEmkmReYLMjsEO7Jc4X2cCsAJow
WycWuEIHeZBn8ihQ0wzHOK4jue2UXzkfklgaFhYJo44CN47irxaHKi/dkCFi6ZuMbJT4zCS/LY1D
2oFJ+qRZSSQ2MYsyjBmE3POXajaZtKOvjZLsE28b2CnUpFV0F0WEQZ0Mu/HcHSaJSXwsQdNkW7Oq
pPM8yYQ8HVogaZkgYexFG2/zqvNK/O5y0m/jpIdIaGkSNGJF7rvalkuru6cWJto3ia3vBW9NBxPT
xaN/ALCy0ljaxk22KidybWc0jXblm3T/Nk2n0uneHGRkBEVnweFA72fLlzaN9I+mmXTw0x0+22YR
Tc9GQJhKu5N5pc712SH8gYaevjxJbWz7jStTMvwAcbo94FMOLxuSnNIPAoESORldbSPqs6MB/wdt
RvK3CImJt4RD6TzbS+6aYaJP5hdjLIkOsf1FIw2IAVlCBhHZIDyHdXbV9bDoiIbK07Ae58Xcq1yb
7v2o8uTR1gf46Ylw9Qm8eldbQd5VthMSsdLau6rRxQs2kz4LvVgAI10oxG3wXMukdhEJCx9d0ALW
RTyT9BLMi+MkAfIMB6YaiRiEgOW1cd8oKxnD2qp9dXIbm5pLJnmTn7xo1ucdCuT4i6opU7aiRMwd
VIbTfwKfZ/cPKYdhQF9QR6l4c2JCd7SA27sO2fR84eax6INWJVNC93XpffRPY+vml02tR90O15ZN
UiKR6qT3aWMZXSQNeV/o5XuvI0towAsUp5l5v+TakjwtqYNm1M2ybEYnhnxtl/WG9cDCnzwhJ45u
WbtFvq1g8mQPGhkbLDceiLmDYs1EZWb1H21CwSZCdXxiecYuLc9mXQ1EJnStM4WcwSNkreA0XnQR
GQ/JyKga/sN3tF4sRnTjPk9soKaodj6NNYjJG8LEjO6pbGb9FtFzf2XAPKwCpfnWcsY6VF0RaUGw
h1Y2fn2wI5kvAb2g9q7pwQoHdal538Y58usjEWdDu/ezQaTnDcyHj1qi2/GeRMVCI5aEbCFTGcTM
DB6AsmPpt/hp+iprNORr4Ap2Rop4/DyulG+cLKXbT06id85GGyzxIdMp2D3O+4nW8rJPXnqaY907
g3pYLufNANQg7Ow617aeihHMO1GiRgAz88p/UHVnXpeI59HFwwgdN3q+WN629JQaPkcM9NuLrqzd
fmMO6PW3rCUEJUduOU9Bp2XLTYGeWn2Seqd/8pwozh8QIuXGWdFpaL9nK2HJb2Pb7DAFYsoJCJxB
3c5aMood7P6GDKgZLKlBvkA620FnTmX8ATJw/hlOgnhyitqLdpahlWYAJs1gbcCzJeWWHLaxpR9j
xu1tpBVdeV/kpvSfyElK472LG4i1u6YU2ZS1KW5NQu0sXDqRlQEq9tG5UxWVMtB1/C2hi1I+Iect
H7DdSPwtV3E1NsWTUxUm6QJ+4S3nboyY6yHpmxpSa9OwS+YJDjm8PbXr8SBmEmZPIlWy6cdM0/cA
33rvo1YMiQNbZRxOlhZP6ohvQre3PrL8botYJo9QzZJlc6jKaam/Seb9MzXTWD6rxHVfWt/x5Jcp
VwaypBExwRZWLaaxZtFaDgnEntiPLBuFSYAMQQf+DatV1x1IHoqnU8M7agbp3GerOhp+JdFQMc6i
J3x2bXpHmoNu8LB7UBVTffLkfp30j7e5YTXJXQmw1ToaNVa0JYDCaJVbD4dEee/pS+0TV4F7j6dk
ydL6QiZK5aeukX5xQN/sI3dbPGuONpj0W/lUaX1G+JrfLyVJS/liGuMn3Gdl92zj+4hv07EpUYxP
3sQrlEaJfdmWsfdi1dHIZq/7vX1KEW4gfs0wVh7Bd2npFqi1be0jpyegLZgcj184qGqsC4+cjADh
bhqtGnFqOYVh3VtklxlXsqSX+ARduIvvJn7pYQ+vUhVXksg7Y8eAMRn3hCSaCRDpoXhSjrDm23k0
K5TTVok8mXlrHwd+PlsD8R+iJXlP8xaFFXiA+mjMrnmyu3TuPjTJQk9OGFkpNzbz+LNMJ0njULkZ
zfPJQMqMPYw8UyKICn08yHkU8B49gs2uullCWlaN4p4HHepu9pFEJzzzE1J3HOpG0sZqp+lc4dwS
qXJ31JWFcQF4qZqCCSg2praR1MMdQhSMWmW8iOk67rRcPI6OqV1iO63d85GBbv+l8fVRXVqErdNt
cXPL6O4SgYKE+A0l+l2P4dK4dqsMg4PeW/6z1ut69+hGSlUo1xpfoJAftMGGZtXTEdW0rLa0II+c
Wa83vUo8/bmJZ4WVso6xJRhzOT98P7f/jzT2P5CM/FDChM/98/96ITqmny+fy5f/8x+c5Z57AoV+
FMZ+/0/+JYw1xR8GEo1VQ7bqn9Ab/ttjbup/kGvAgZ1pi0tbdJ0I/ztKA/Gri2rWRp/guKg713CO
v4Sx7h9YSilCUX8yZgMe9HeEsQxbXhVBDFLREiG/4TOQ9+HToH1dbpoxhrYGyCuuiXjfNs29NWnj
OkqrtHkvbayiKCncrR9XgKgHluSmq9IzglvzD2uiy6dJePMXIow7wmV9wRru5a041k16hfHawXqC
Gz2veo2xYPLkOWmIz/YzA0tzxyD8VPVMmsyIFWyEjd/b91zL3tdVdhQzRDgnGsKh8s8Axn4YZHvN
CMwJZi9JcE2JCdYapIkB55c5SeuxJC18S0LkXIQxYkB9G2nzOOzNglifexB/0VfshbgSYDYX9R2C
90IEieGMAkRy4d3VZZFs7QK9jq7Z8RyUSm8v48qlt5vK/lqzKWs2Yp5KsfciNXYkRdht/Chqsxru
DeLDCiDSck45uw1e+rU2URmfZEoVAcHRx0+BG8mwOTEbxiqj7ZVxUScgoHon0viWhZMjFrbIV906
KPz3aS7GYtM0sV5tqQ3XdIlmiG8Sy1YXhMHCinI8DPiyMYnXFObsldtGi+L7hSjn4dKcqmFPlAIG
sTUg9gK30/QootFHi+yUF4roYK59Q+cJUDsRj1Qduskir3WHdcJ+zkPDWT/i/jVE9GqYfI6aPpDl
Jrro0HpkRZOeWmUpaKbkYOFv3yUIF0PVutYZw94t1tkN9t6zXub3rdsCz4/kna/1zS4dl+XGNfI8
IAvjabH95IKMs2xPbB1Q8Yxk7irsZwusbzsDBX/ypOaXD3g/hbdKgpOaain2+znUKmt18/39deyq
eanuevny0l88N/97XQK/1Ji2uFP9/339t92//h744rouvPqb7fc14mZ4kfPtS4fw799koPXf/P/9
h3+uNPdzw0rzpR6qfv3TYsw/r5Yb2pT/NRBj81LETMLf/gf/Wp6cP1ZSjOM7dH1QwtCN+Xdii42Q
DXUD7UjWGPTzfy1OtvEHFiRaYd+FBWu3/q+1yfL/wD62NlTWBhYqJOvvLE2vm7EYCViW4GkjYVkD
Yty3sEqdKPSi5WC1oXjhXVZVWNbD01BYlOqy34mle6f7K9b27n/2g/684jr7AAIDfOztMAeURK0y
j6KOHvCDZeTPaQLMXcvuu2i4E/5w4zXETUSKMfxgf6EJc0uSzOcZyvBGauZOkuOI+fg8B4nmtN2H
GunFthvXuLLOu/zhHl7/60P9iInl9rz5sCzWTJzWzYGpE3Pm9ef7Ycg1ECvq6BH9AhkTKW+WBeEw
TptfJimn3w33FCaklWSH3uvFvbQwoiGI3UtOxnt4lg9zXTkbCie5Gc2ICPJRdhtzItSDRmt3CZbv
o40pbZPRGaYYaM1P3uDfSAsSHZrotQYRp8W7ilOv37a5uaNhAxKhd03Q0PH4ADcVLifFSVhH6YG+
fjZuo3j+PIn+cqLc22gl0YmuZsjQNEguFtjOORtNt0I2cCmk2VJed7i04Qicq4acMX1wEJK49ady
8YZwhBuN3zIxCtJ8Oy9M7My4wYKp3dBncXa+qNKdXzUmuDWPKJAF4FMx6FsWoEvXcLwdYG3q8Cqb
zZeIOuiFYj/bDUy/wl4s08YeNITKZDwz3LvrPAm0vayeEo5eR3KFPixWc2d3mPFjCBPdVOQnbArZ
Phv0fO+2y3KOwtE/Zip6NCbMY/qEB7dd3fO6H4Nj8iAaDZLMbr1uu208aiccyQ/xXOq3y9isvZix
2hraqF3kqhCffWvI9nj39tw//9AyV7qKSRWAFF7ZF0Q8HunxfFWpVl4XfpSe2xVRw9jdzGRPCCjK
mBLzfUbe9ki4Rx72rW4fbT+iD6X5kXVGLIW7SYsluWtFJbY1sXEB0ZNbsoGtTSoItukJ5+UNtB7S
vNxnc+4f8To/gwspQ8qSha6pjydXVOWWGMhre0klDcKlgosgB6a7sr60NUaWY14TH980C38F0Dwp
huYCf/GEVS/6ljEf+xpP9nM390UwUs9l+FKT/tA4ZX2zSoPxuxpToK2xMxlN97B1JQ0Mw8pC2rHx
jmPDF6Jd02fhaY8qKUxAsWl+viRGtxeNZp4h1352l7r40Dqdfke+OD0edPj0CW3Ytw1euQs5mDRe
XFJpNxhSVVC5TcUosrn09aj51IKqP2SGSzuJjmWIKTY/amlThdps5FtLpiqQjXOVZIZ5vya58OPY
5bGUlRs0QBguo4jND9qJ/dlNl2KrtVTZ+jDRx5mSa7y6/Rb2BstN6fsH1r74odWn25o4HF7QuNjJ
fj4UdXRgXM7sxpEqlBAMmDUjA4/j5CDptW49MsdvC5gsl1AvMV7ijr3UdH/5OAtXfURobd0UsyG3
ShK2jmAtIegwBRLi+jcdOd5n0pmpOexZXVg+xdWGBMCwIFp1T76swOavgV6a7CsHn07QFHJLpERN
CtB8Qf3zYM3mV8vsrHO/Uu6+q71hCy1o6TYi6/sbuk5kD2jNzpSetdcd5ZHb4rb4BA2wLl1qpSiy
p/YrzlM/iKXlfIyi7rGcexKmE6KKyLj36f4h3wYjH9WPVjU8L6JsLo3csw6udJ4y0rgf2tjpbjrO
hJfgceMLlqA0qMcOaEnsVduOxtVVxRwjkPUsrr1l8j7NWpXtU57Vm4bT73mTVsW1yPIxcOukRfNs
z1tBWG0w4pQNRNQ8Z6rs9nVW99+ipDWQm7jxlW01OswFdwio1+oPbZN8mkGiEGHU3/bUvPuks0FN
QvfbDJp+1cfqXhPW02Trj3Y+lE6goia+yCFyH3JLAkUgWJzZo6lPJ6gyRId4WYfKUSN6fKrcM2T7
0QGD5gAyojEk0VBN6dPvzSDNlW7Lk0jA7pnbw/YPyf0uDqbb8F7TVbJSHMzmQTeB8bbglYhIj8gN
39Rz21zR5tQTdoG2Ceu2GT66vcRpQAvHWjYtGdN5wLxEv0dcOvHLyuqb1QzlYcGWuoW/4Gb0Zox9
75LTE6XFV9HPAmGcR9JAo2Do+lYOx8iN3M+2Edc7U0ujcPT9RODuNtJt2ZvyFNvSCCoMpGFEZueF
Z2bNDXKK/Moi6uQQT5Z2jCNMZCStiS8IrNppSzRTBIxqMIKUxhhcl7lRl0RnJad+6aqbOBsYCcyk
VXs+8Qp515gbHU0spXu9hEMywaRzzLHelsjtw5KuMXxj27+uZdSuv1hxGjIVglHAM5vYzsb0a283
JgKgT+NH30g9Gq9l5Ch/Z1RilSUNO33QlpGnXpEBbc0ALOp8ACstlsI/H6IEp27nPxLl4G819vjn
fiSgRgwWo5lWW4YzTsN5c9kMTrMmy5SwfoyyCJdyLK/W2PPPGvN2QOQAYCdrvBNtFZ2S2R3OaO5Z
2ybNlm3jDy8JfIBLsrPqreMqY9cV6sQEJ6dDkPfXHRqdXWeXTxI382ZyOP6yG9TJYU4rPYixHYcV
0IaLAqBfOFejwzIx03i2C1+/QQIClHLSpniTe4RrmU273kNt+mjDUy9s0kiGwt/5ZXuVdEtKfqfq
j0yEzj12oAtOBrA3IA+gRx3ZJIcsy8NCFuqucYH7kVum8tAbl+4y8vPbvrTIapUiOtd633wyOXcE
UJKqK9tr6WoO9oGiTAK+6BWiop52zAFCjnfeFqZxpI8SfaMjpAhXM+ozDfzBgZ6aPOCM+5YCiz6m
tlOfAR/2H9OOh5Qlm3j5JOyGuZUnQAfjdJvqEqWsF+v9ycPAelj7xyRwmUxECFC1dsuSZOHSORMx
T+RUC+ebKKRlAM1Z/F1Bys5sdxVdTqNzw16P6dHRXPYK4YedM447raTJbuUDu1pjW2xJjn2ppE0K
06A1H5aU0J12qWu4Pio6S6ZInsfjlD3RpF1gSXgtiUFjcibHiT5o6w/EKLcyO8F2aj5byETPCBvq
XjTGgrDRmUxSm9bqQsWzszftRN5ajrrp1ZCEVRXfqc6ojqPwVLCgGAPtVI1BTXwXGFJbh/8m+oPH
8rMlVqsNXeAUZwS8mldwWZzA603rHKdUd6r8ud+TzHGdRgYEOWg/UD3zF9tqo52t5foBtu8h90ws
TINGUdsXkLYlA5ISflg4mAqS+thWB1IajUsi5iH42+l5YkW3SyXde1XapOylRXWyRvG1Ipb8RHdu
49il+diMY38Tj8uhSLhsrcuvMiY6BcLnJhoVjWI95/ieZDeuNlpbsC3DzeANHRvb4nmX7KTZ4ziw
eXbA9lgd2/Zs5XVmuorPKz+D/m52zUU3SfGYprH/5PVRxEmBmSKAO/IGm6xyrhNRqWsF7ACTWzwl
4YK0nAQVhWaxSrPmzCaQFIpc9sGV5Bh0QhUheWzpRpiFvDTmmAOhVmSs3fV1ZJT31mpOheSkbyaS
2/eIlk5Cm9O7vHHQAXdFYAu57V2tODfN+UMGSXqDDak4ZsZAMIqE/UZrcWc37h0rHQgoN/W3tstO
NibZN3gPS4h8/Gs+OM9l1N/PQMUWajECtr0vjWM+z8pJ7mkzk8EUi4vcK+8ZqGinMk0+FND9nIBP
Fqa+kYe6oingawWnyZKHT3Ud5t12VMcsjdrAZmKIddMeDmnU27uSgUhIwhjeuXZqrpZyuZN15e2o
wIlt6yYHUIzB72Vdcydhn8zyoin05rYRAvYGbhdU9CQZ0pn+qjlpyhByWoKR4+bsSS47Q3Kx9TgL
EJ8bZMGuDSGTDldSdc0909rkPKfnsredHMQblN24HY96Ry5bYRflETwryWkDaQ9mV1ocRj1xrafk
yGeEXe5UPyKUXPoDQRFqlzXK20FJtG/V1HzFrC2gbBC8lhHUCB5tJRPiWVWOeRqLXr+EKak2VbmY
Wzcm96ih24JUZbqyyvSUqaLfxRlN6qohihqGvkzO58IOKwXjxOwkMZKkZjEdNm4IAQ2B1Fihiy7h
vJFmeZ2k64y0Z4wD76I/dZMLR0LLIX71nQZsMF3O82nyvq6Ah6WoPuvtokKzpcDZmG65Ziro4+c4
X8++RBfciR6UyqbwBA/qZMtD1UhvAP3HUBQCxBDORT/Om94yByKj4uEwtP4B2uRhrpqasHYa5Qx8
MtXw6FFiLlH/jVgie2v4hFBDSATuuPQ2e+KozaHs9I9t903F03QcS8+j65VOH5VCizElwv8CiX4J
ewm1BRRMu/GBxG0MI552WBTLfWpbt8Ak+sBqzBuZ+58rqd8VfRKfrJq3IV0oI/vZvUuTrD8I0AVr
VmW6bynJ6dE/9L5Xb5SdfiqLdr7ERqWHrl+Ao8+iaY9dcdiWhH0hzfKpZqEB5fW5XxpHbyVsZMKt
Ql/UX0kYLe+YweYbBsb6Hjv3VcHLF7KzLBuQYPlRlQzcZconawf/xGf66MyPxRzP8NzrK4p1cSvd
aa+colpAfsy3du2SBEjuzMdaEDmASsLZD+RvMwCYyXTL1lJzgpHS+waYGoQSAZ9v3JHTzc/k8cI2
oNzAbwCYDQq+wFairm/KvETzxYEoyTBQTxyB9elciSLbQa5D3Rzd+tCQLlQVsWX58Uw3wHmo3eIA
LYGbjlHzPF2oXBemQRuGmOfLqFl3Zp1oj5y5B8YZznyEXxZ9cSfqdccrhhPw9XBBM/Ek8+GEupgQ
gzqZQY3UZohG0gs1WzWnzMmAUVlMkB8gXjZ7pmjaxUJ/49iPRreDw2lvCmrZl8Wcmy8L+VY7EsX+
VK39rTHGfV3yv9eNvu/Nu//sAl6kXyQgoW/9b/+t/Uu9zgi6t//Sq47if48W4mpV/a9biMRwFs/V
1x9biOt/8OeEg34gXcDVkExTcG0k/tVE1L/j0dHrYzYnRGnl6/454XCJEYf9g8eY9uJ35PpfTUTC
x8FYr1lOCMGQKXp/q4lo/NTTo3vIu0lPz10pum/FbYOVqyTpfS3MKtd+JG+0HQOng2m3yZRBEbpM
kmbYDIYr0JfBYKtOjRGB9aLXT7Hie7+ji/zVB3JIBcCmyU8FXZgf5ce+HdxvT/SOq4VGO2pQehJH
u41jk6RSK23V8yyGaeQ861leEDVeVXO0Mes16TZ/LnW4of/g86C54xSCEYf/895oa9k6Z+XZM4IM
ze4/GyAApzBFuskp3dd0umJFu7BVCa/d6KbmAA/WJuOmbJk7hjEn6ffci69FeTRhsWivIkhMwLQ2
Yam8/n1Qd1RRbHZ2mFScCEMie0lxJ6OSWFdncEaD8OBpqncOtQf4TkQ1W+lHcf9OL/i13WT9FGSx
oA40gMbQEHyLz+ik6EyvIU+m78f2yRITudNVzh4IoGEGwKcwb945mp1QH9PuyN9x4f98eUvHzbPK
TXk/nLfIlX6gNYm0xaSJNsVTMLe2AqPoyVSsjVBxAR00pxsGxhOsUkENFP7wfv+ivfzdA/1jKxyV
tcVrjdllTVrz34JK4Emb9aS7yzbnR3pmH4ItjFAdIDuCUPXBS5EZcaiYRROQcDJjxgRIcD8uqm83
MCe6j4h2aCC986nevsx8KtwWCCZNfh2wQG963vYUM/MmcHOrklx8yHXIBIzoe4dwnpKWRhiDJvs8
NYmZblq1Ph+DKIoLjPEd0zp3kPY7H4hMuteCVVxyPK3rA+u6rHKEnL15fRbpOC5GOS+UlYbIhXLR
INLA1pV+PnAmHm9YB2IjVJ4Z30zo5O8Q7OhIYhytMjFWkPtpksBO3cxrQTwZ3GSLmPjcNnD2p92n
ZK4IIS2BaRp3ET21nv66iJdTPGdaHDgoMR+9jlEAedgomvYKVpYKHYDJ42YYBD3uUqROy4/kiJUF
nNaPUB9T6GOtV3bHhNUXcSsqwjV4uSgXpEdGSg8odRorQzYVFU8GeryJQxdtpq1y6368mIeemYbj
tTaqvskqOFgrVD38NYeNg+bSpaGcwYEcYBBzGSyTnyvCkjyCO8OgGAwSORPdxQlUx/6Q0+c9jNC2
EbbY0dfMj/wb+vUIPEALV9NGr4dGezI04aKR9VT2jdjiyAmtLgVwipPe6sPeQg+yy8d4vi6aqL4b
JrNuQ6i1QxVmvuh6JkcjpMMqreGGEhdez5wLx67al7hqSOXsRR9tuiKlmw1nHN2ssgkgIIVJSaLn
B+mmBz+d9OdJG0Z/31KrZAHjdHgSUQ6u+SyakQtuFDbGLoQwx9TINDvvempFbu8TzZzFDocwNXg3
jByeE8gbFLHCGlGY0OZgOLGgjknHFKoouhf8ShOKtZrCO/KNcCzzoSVsWxDEVRkVKElnsl7Wuf4G
+GsfSPTDG43M8S/LJKyT2VK1ftU1eaoiJ9WulzEi2Ajq0hhabkt8LT0QkFH+VFTpMS5B9gX9Esvm
uihnnWD1aGGoZDW9qOAh0oxCvrU2YURnm9DywK2hnARZPQyNMZ/H6fJl4Q//yJxKtsRuMsUBTJuO
G0iHbUAmyG0kJoJrHSeOu4ChvejvCosY3L5yLhHZbetFyz4uAlXuBhkj4yjf5tmVoA9vEw2Kao/t
YrCf4zTije89m5dEj19yZ65CGRPpGc7tdDWBWmQcoXKPNikRVwABTXN0w2w9kzs1Sigyiw/jQiy5
P0CX9f8fc+exJLeSZdsfeiiDcMCBKQIImRmpBTmBJZkktHAIh/j6XlHVg+q2J6xnb1h1eXkzIwD3
I/Zem742LCqZxLlokh3z/Ve7XIaWOG6lIHxvBT0o0bC0e6B7TxnCnCaEWxUAXQULX5EYSqpax7Uj
ulo+CFl2ZyYZxj0npR8yhqrBm+u3KqsZWvtVd0LrOfL1B9oCGW836XWmVyN/rHwOxGB91GaxuWfX
QLN9WCxmZIzX7SOvwcEkqznUTZWFgMduS6z31MruV1lvXxxw9dOsjOHLzCURH6xg6udhLohLrSph
POsFNcHBTX1vb47GJx30enTQzx7Wet7OtJdooIRz35Ys3MHn1/JWDmFnrZmQ0jhG6Dy2GOgH6m6o
kPxNFZBXNQ9GCjx3nIZwzlOCTdbPJBiNdl8i7QNAPWf3y1b+aCFmxwp+61Cw+Aqq+qjs9bAO83is
xXBMsg6MCNT15KSgNjNLy+aj0JXqT8kA871EL//I9sm/5EtZ1gVf+trsTObno2nP0ZxDwrnNI5Bi
b16Rv3WTZfBRy36JkeTVL225EDaIptjoWC/ewIfXhB0rnU85PIlSDseU5dZdK6T+WQS180U4ifem
p3o5Vcp7DCZxCip5yoPtkdPhzqyrcEzFKxSHhkTaev1QlYvS83ZWZJX1xaV0yArTYLQMZG42833K
nCkiQ+vo0s3tOsK+t1peB6P+HRj2wdRZ92lnxXZFLLHNsdkLwa+LLFwvb9oB6o8kxx93vjlMjzKY
fB5RPz2AvY/yFUm3cPPz3CXJcU0s/9wmVYgMm/wcaz35DBzw/AK+zV2niFerbe27oQ3c5KP2tPsY
VKlCOzLZUKc3v16rJ1O3HwQ4iBePnc72yqhGXpe5aX47s/EFyzt9UOwGmXTZdg4/tJyn78pIrOYC
oSHIrjfdo/1ZOc4sIzDeXH++7korKjAlP3ddRqNsoDD29nk2ONXO8Rbb2TEXL/LDYHrlHz7n6Y5d
BvFrpS6Xq7K0rfc9uZwyagE9fgSyJZRA8oGT9zAPWbxpS+4bKMLcfTp7S+EqXHTb1ZDvc4NxnuXN
48HJkrkgWrQDkFkIpuXOmJnHjOvNuZ89wJ11gikiKkxnjozOG9VODGv3ZTKfjvmdmesgzEdRV/sd
gLFlTM5e2plB1AE8e1a+bp5dA28CoRlAtSOZ1W7E8L/9602SzTo66vXNGCeGRWamia70ePweszFf
SImsEB6Hda9ZXvUgaXdOO1LSqGrb93q4zbVWq0vPQLO3E3hrlE+bheB2U6zbdlrOxSWfkmBgYT66
9m5iMkAbkQ7DBY+ym34ta4qtdnSz+RmbBKMThQTkfgrK7MRgwC8jMKp5sPdH5vjH2bS1Crk0UdLA
1VwM6vsaAjFWVhS21xbnweeW+Jm9W5ROvVCPFHeRO7qERGZjw4qhYJYWrZSGpKeL/rtAIzCGZT99
tDmwdTmWTGUE/kBApBtzC0v1l9GyDVPxUqBC4hJkuVeWUYLTGT6OtxVxO+Zs4qukrM1I6Ww2HsmR
WIe9GNhHHDpjLmNF/MIf/ErbbsjUFBE9EpSIsLdmvyJTddR83GaP8grCeyDqfV2hI6kWBo42Nl0W
JScO75UnH5u8OVjtqa/qx1TeLmXPZvStN8lCp2tKtmzZeFcZC/slAOydlnvksN3y5Ep2mUTNcj9h
ywgixFoKPohv3pnN0jC+t5sD49j6bWxq+5LZRixKhpZhTjh16+lLIYb94Bv9zqjka6PTr+AWQbDc
DCo14U2ed3QYDFVW3cWEd9xNixtjKin32FGewVCkUZ5p89RVixOlLMOey43scpTTB3srvjynQE5n
eJ5RXXi97KvtFChuU7UVEWEyZn0iYZtdoTmUZqzdwczOaiwkcYIYwDh2DBQTG36wKRgoTWc/K/P0
Pq/mtn3OXARojwTZ18F34DYljNgEmHnw16JcMx+qyjL1h5UYaRYX1Zao/ZLNynX2HmNPf4/hZK7i
aTO8PkayZtjhMKbYwPb80qv6NFMKmls5mTnl3hgMPS1XMhLUfBhZE/FipKIq/rD/aQWrVSatz/06
k2BPQghoSJnnthd2VXZLIM+q50TITy63gT12IN6DIks/2gXasD961R3pHeYenc/w4M5l8doNknIa
NxjnEwnpfp6U+7UT7U5VnnpA3dJ9J1CWdxgCfqnRrr8XbHLh0Hm07cJvTp5mh042V3AfjB0RkhqU
cYVm6bZNBcXcrjz1WbLERUuYxBiI6Q+z1Ixfi9AOQ4gJBr27jB8i81AjkzvwEsDo222bfc0LgaKX
0US4Ni5RDnU6HGfbntPQmmX6Ys6L/d6JPDhOmAnixWWKSLMIXa8e54cqS5qYNGnyv5olf8lTYR0w
mWgGeOadIzbzgfPZfXKpKeCMu+UnM1z1MOEVZkqLGSFqO3t58lyDMXrQv4/NkO8oNHU8DF53NPmR
I2sw25MkqeZSNP0QTdAbH3o2OLHZ4HKGZHjggDJ+9HK+chjgKDHdApJcvsx1tBJYK8Kk7rIPztbL
MpLGXuFYCX2BdYnCd/w1IdOOBqYjpDOiilk7f89MmIhZlW27bi2/uqZ76wqYStxYV5WsVHieiT0h
df3nAlo+K0W+EA/s8IFQWzHtBi//SFTyaBmc9EuANttqs2fHm2UMOPiV2yjbQ2RJn7qlW6NKgjhq
HDF8VbzYyNAy3COmKr/9UjTnLLPpdydk7tmWYK4pNi4EpplC+c2lqkYj4i9C1IGG6E87jzDfs6l+
w2a8HKZgeizb2br6LG2+lga1+aRb62HInOoXVddf4PYwSnION3YCSLP8aKn0cLlFprlVLg+5EO2P
tM3e3FuWBM6pe+RcNjuAQbzUvoXqn8SoeCXDo0VoMq9hSVwHO8QuuxMbUtaiTdd7s5hEaNnTZdv0
vEfGDCEeFHkuvVhrZ7urivKXVYioJdllzk2y5RC79r5qH5mbj6+kGPD/u0l+biznyxZzNC15de9k
qH+7DlxmX6o7zsLqSJUDX11O24HkotPqmO+ImzJaQb6giVep7orbNxO5ufiEymqHa+C8ZTk2Hru9
95IgJ5dCHPFz2cR1uO2dssQPtQAX8os+vW/SrIokCTj7tBs+eH/G2BPIBODb02j2K1HXzTiFegC+
j0/kuxGCcbzTfahFQ1/PcLfZ/s6fBSv8lE+zyOmTXCNzmcRVYOwdonUs1GxOJy6eEby2Dfx7JDLV
PujM5NGzKIK9eWH0nagXu0re7WCoj65uUnD1i31IJqz/wFGr2J9W9kfaIGt5pFSBxt/Gui/Hh8Zs
792amBN7E+lemkJdtv4vMV73bLR/emC9y6B+nSaCSkfhn4mFYBmkC2tnUG3tFr0lyKFX/TOTcx67
lvjutm7XBMl1QeR3CvBHhChvGjgOBA3YJuVqc95WaPJqe0p0e3SaEhGye8p9dXHdyZ72KTK8OHWm
7lIWlRUFc3lEdcMeVQ3aRMeCPLk2+uYxmP2AlSyAcob0CvmG3R90oi5+kKp44CZ1922NNCBVaV/d
b7o69EJyC6d4A42br0KqOvm7+kt9xEBDQEvWn1qlu4voh3Hv5Cq4+Pn2xMCuOVVETozW6OJ1zdNH
2wt200iai1WuvBTBDnIG/zwvXbBQ1b25tg/btDzIdHxSjA7QAeT9eamrDXV1RvrRqtizZTyPeEie
h2DZnrx2+7m13vuM2CuVzeua6QcPzwUkzLW9hcYcnZ4QKddD/GhldewO1l97Wx/LDtajMZ6IPdnZ
Mwlbi0cdugwnWoo76MqUGWaePfk2ZhKtztDx3Z1w7aeqf4dffx2XIzkXiDKX+0yhzxpJRxd/JmnL
XWob94r2o9bqypT91BM/kRk4HuE8u4oyv61MdnI6buecmADk9IgBvrfsxuA3dyZpBSEJb6F253hz
LjjF7nXH1IgTynhWADNtNDmkgV3TPEiz72BDDvrQq9IlBEsnEG8Qz90wTURQDzuMNDXDIeyXxb5q
F3e963x3EKdBZI59ZDCbL0c+kbE7pEaCIwhBuSWbfZKwkyzCBeOP96q6FZkq3dA0JHRsDoOB0N3W
LrhXoq3G+67ISLAL225mmWpLFDXEEwhpqE93dVX3IRXOr4d07nr7M0kWWb+ZaZlwHRooqWgqQfm1
zP2WcTxaiVdfU2wZSMYh246nsQY1zp+U5JDTO6Ci+JMndHqjnH6KVNmRoYZ34U7ffP0kuG3Rss1v
OjdG9DZJHSVN6nyhkeUzcOu5PjGLAauXUEpEi1csX90qzxjZugOzESABiWZ56I7JX2asKPXqpAnF
UDBdwylNJVH3T6O3evs1sZFxjWROVDm6J1UF98LJ5gdeaftYYpx66Jh0QsNEk5qZzVdlpc0rHLC0
2amC1SBzsDTC5/omCPv7aVPzFOavLc/wX67Lh8PIKOIl8+KqVLxvfj7+9NLimdAGgYSFX9zqhjNi
JIfUAY8EB8998+c82NmyOGkGi4ZsjmMuaissi69uRsaCKczeA7LmySmtx2RzsMAVY/c36NgcUhM+
A8UqSk6pAeGxF5wwcGz7piUfa70hGsZ5U8dWOiNDrjzOC7Nnsz6l51ueSRSMojxClKZD9UhNUAYD
ZtuvXfzSYwsNdARUPE7G2ZIrtVXKbhhPhiPolAvvMd8MjOZJj+aQjN0EOdWEdcTzP/GanlZ36rk6
ZjSc1g9S+MogTHOWkc5WlJfcQ81aO80jCsPuxF/I3qdY7SEcUUWORiNDYfmPru3kLx5IXNRO9Uc6
UeQ4az6E6HIbzk5jr5vxsYOtdxV6UnfYAne6aI6c58Fj6i4irkaGbqHuevMuKBiHBfSGzCANdUq9
XoczKinyGbJ8pxKbYMKtN4+2P76KHvd/ny3TaTPG9d6anSMd7nLAE5iHUB36iNGOfJTwJEmNGJ1p
V+G9v65GZnxl5NzGPcJLlAPUpEWLd7QSCh1VWbjWoUQ8EyUBt3tw8wirNf8odK0jtMUSHZCcbvQB
+2crBfwBlyZZrcNpk+5z5RQe/ZprREFty1eM3lPDB07nPormrfKDDKkHasNx088EonHs5Sz9swyx
pjn6EUwHRrsVBOqOWisidtXY4ejtMHMiUEKF7O5dd/PDNvvhpLV/tyRICJlzQmqn3QgTprcPbrKU
Z6/QLbHEJutoJZYQw5K6EpOoDmVaGXc8h5jI50rA67LT5a1HCPDPjfmAeZtSZ6u+8sF+GoN+X7MU
jIZiFnpnzrV/JIN8OtqL+OnSac4mdl0AE/6lCqriA9Y4LajOr0nTzWejMJh5SnGssHLfGWZt/LAS
p9rDuPhRyezBSVHFN9NDxhRuhy53RnkiLnhG+pCCvD10dv3izrZz7Wqc45PkU7MEUuCxoaBfizaL
mP43CEuMJFrW6odEA3XW04rJO2jB8rpMbrQX+TUjw3yjjyk83vSC2JCjG5Bfb974BeQWSq5YJvuq
Q8TYX1Fz//KRtJySnPOHDvzOE67gf/GEVgSQhIyEysttLr9bO+/LxUKMmkVemjy/Ej13VIHuYntI
gyIsA4TlHdusuw1fOsbaO6aS6S2d5772t36vxaz3hJpZNEL0susWfKi1f5j74N3pZtgXZZ/kl6TB
wotjFRdaBk5zYeVyaArxxZWj3pJAfwBGSUPfJC+KGucxoChjMLlW6VEY2JorQsni2pDOrja937pZ
hxDDUvXL7DMCB3G/RJ7t67hfA8LMEKmwfEmseDLVfkvK4iCGPjt6zFHva9Is48HjNl6JmHK6Whyq
Rp9GXFmhh1I+1GgNj3oegzjp5jdhqx+ZL1/tVjgETyH0RIL5tOo+1hAoDrywVD6DNd80z+pce/Io
oGB9dqVRPI5tO0bdXB3UtP1s2zqI66789sBOiHZdD4uw6r3RBFwIy9AxGSfpxO2yAyM086owFRIy
OFgRKi/5afWWsWcRLndwXqy4Q4C0Dp08eJsRvAc0VUSEjQt8CGE+EkV5YZjwsBgbkuYRSmmtiXUN
4LbuyME6Z5bxAykxsbLolynRkvcJI6oT9omZvpEk8zAwUYrVlGODdRL15vdoDhWaO1y2adrvS964
vXKr+VBqjmbEy36Mm5CvIemduM2c8Wmsbayrgf7Ta4nit8jz3eSgKVFIQwGDVOq1aKaRYsL+WyoP
Ics4rqFE7S97R1MfNeal7vO31ldniAaPU5LcdS2ek9XxjSsygD8qFf2lE/LNzraTWSMt5pNyk248
1TAsXoZq/AtG/djRm9KlTCIaOpctWkB4eSTzeQrLZftpMPwjuSmdQpdNN4lB7hK244pjLdXDfvGT
+kxOaHPyNcFzM4CYUuXP64L8bJwCMnSkzo+Jp6gqWRhZ7KHIHKlYPS2HrhmCM+VdeURlM+3AMGEB
R92KBniELSRbzWGG+jnlqXUglIzOI/WveBfTwGvIxOJMcYyAi6rm0hdGryLhGkj7NO06mx11sZee
g4A/TQmC3s3kWLDWqXqDmkpcXkrl6nNSdv78bC22Ra/jINMitDdaRgwCQ5sj8p1S0A7MiM60JOS4
LZrZJV9o7Dmoj3LbT8Jp2W7rCd+72h09EhypeADIunOnNYtI9i32dkW1BKexvFTTKE9uz8Vo9nxT
BDydl6KtkOQyhGMa85JIK/2jAVfsUkNTHi8VFaedNt8+iLWLXIc3v2XdReYnY/KqQ650k0eYA1M+
y2ivJSPkiIqMyVllVg+8NumzUzh7bZjyiJvbOc8QD0xc54+eaDU7UVoZsEj+TmoHMoZpLPdWa6rz
wgT1Fmj5NG0EZlSGeGpgf7z2FJ6YUvrzSKJROxZfo7U+WHJhYeGRBef2lO700ABsvll4uru8yi5g
BxnLzc0tpY61xMF1gt9yJEhvmqq9mXL3yrUknqkINhz7wXiSvV/EhWfMPAINi5Ny2PqvCo/KAWnV
fet396nXekc6m/atVi7sB6/6XdmGjrFF4T5APX2/Bs2zn3ClN3P11KR1dslppPfZYtinvifmpLRS
OKj2p26QiNFHrae2KdUTc+n+2gbrcFinEvGfgShEqFHec5Dx7hh5RmS0YJcoVRqCj6D1dACxSW+Z
rj7t0VUW6VHyU590UninTlAXCsf/m9id3OmGXqW0g4xqm2wroxrnQ+bm6rSRJRc5hm/9LlBSZFFa
rNm+3pJjq83yocXwzwzOGV7tiYot08UblYmDRNjvHqyiYJI1sqIs2h5IpiCz1QgWSsCJ021CVhZx
8MOYKYPuzhByO/WcQmgHeROnTTYHslEcUo0NRYgcAri7oait2E9bhGzEatt76dUDy+iWyOFe3+wL
dTLnbRR4FTOCdnDnPwQFW5wOdr7clQN9cUj64/SCUGaigEysPghtxBzWuTZXYcS4m4LHrfDSZl/D
opAhszP9MmJSeSk0iV7UjbfRptt7NZMQo/JeC0CPDcSNaTB2Q5WmhFyKlEFXUttpTivJyux2m7ef
m+rz32s2ZT/hMAds9nhbyQb2GxambLn9BBtMQz3FrCGgmTWdd8r25XM2p0zF9dJSG+VyYIiKM4iU
ON3QSEt3kn7EZK6vvgcGFfNDyZD4G4cb59Q4KzJ8Z19W5mUA6MNyuCBOmPU6UyymQwlrRMdMmieJ
YkTTMNnu0V2L3Nyrxg2YRpHrhhQAXdMPxjiYsFfDXYAVrcZ8qQHFoElnp8UP1Kz9+7J5vCutm2Xp
pSqsBpYJSxTk7NlsPYAtXn4GAGc2Ou6m0zdl1Yp/zDYsZw8vR6cXb1nLH6SUD+2xVsr/hcUEA4JJ
+vHHBFxwYvmfZd9dOZm/01ZbWUx2qyCpkKsnIPFO9ud+7enw12H7Fuy7eF7KWv0hedB5Yl9W/TQM
G6BO5riVtS+JwyxOTr9N6w2HC1KCeq/7jYKSg6tOe5/5TN7f9BizXxLYSvgPU2QTaAbrrbL4q4lt
rc4edkZzn26jfzRpEMRgXTu3fvHB9h3KTNanJQXyFdJ0jY9oyjGpbEwOvyxsJrdo2MlhPN2Xbh12
KVPgmEi1cblUslzcUHrr9okeNmvCqRsM/5SxvZOh5s55m/GXsSYmfrLdT61r8ZmOCZYA15WapVGH
Az/kM1UvrhKj2DWiYYs7rES8nIKm0la8VQiGuqxA8M3Ac/YZ0sqVRp+JxBKPkFww0vRIKgiZXuw3
0yGWCyRsg/ul9fO5OU3drXSTvcCZrqw6SXZ5vZRkWg4S/2dg/USZ4BdRkgXaD/OgRsqQFvPwK62K
aQuJDmCLYSE8uVtmAoXCjO9s2K225T63G6r4SOMmW0LDaqc26gurSAmmwUFL8d6W/MgmEes6gLxz
gpdcfuMpUwtwjW5JI9g3HfaoOsPWi0fHew5sTCN0MfNw9VcXq30+W+RDz73+yCQbcVO7DmUwaCXO
6cxdqNd6iz1VBzp4YksqxrNA6E7StpOhL0gmWvtokxneEjwgwXunlPWjyelkwiBvVbrfVNn+7brc
uZl25u2H6yBu5BSonafadzh9+MMS2nvbv/ZEjIKESmUF+UrfQG4FoX08t8zj7LCu8/xj2Rpr3Ff9
qMp9wXPxaoHovcjMIHsrmF1niIlwbvvII7iXLjwFI3jHwhss7MSWdb0v7Nu4kkRvVBXYYa2Xhr7p
WmJbTm42Rp/MaLMlX7hoWv/bGh3FpjOdAPN0Y4FW352nfy4uDQARc5INhH6BhznpbmKeAo9oZbWe
B0PLHeJav3psWHPctM6NM4GEUh+WspgmZgBzRoxvMlINN8agp5AYWRJ7/YSnPlywyP3OfTD7MVSc
HiHyUlsSy+LGLplwYUJX0T2TVoW+CXkFdSVmBYZWPtsbEmNmuPJFEHD+NvYroxNDUpt6zkPLxxIw
lYJrEc7SMrBeL5rdk15Klew2NYhvNObyXAxJFWlI4G7IDwi6Yuwq61zSY8kwcwGnhfxt6NPRWVXQ
jJzBc3aWu6r3XGvLpHcOqgDjh1xZc1rS/pH3ZC5Gy2A220HIbnoWoiAXU8nlQzG4GEI39+stTr0x
oDraKFVZL1bTFG9W63y1JXCocE7IKPLMtkK8NXaGy1lU1pLPsWJAWgrX83ntCu9HllKY7Ye0MHkJ
+oB/x59YV2ZApT6Z35rsWejJvbgAoYGNp/ZZrbAhxtLTyGnl5p04z9EOKQ8GaNIXPxFvk9yJ64Pv
HmkJz6LDkY1HbPX4Gi2/f12HvMJJUtX8FzwAVTu4VMwzW5JHnozUkPU5aQhL3xvZ2BZxcPPehWWe
TTZD68n8K9OcEpgpmDnxKAXkpdZo4jI2CBmO88pPXEwisgyIua2n+qelgtSjylSGQ/RHSsvpWBb/
OVePVb/b6iFIQjafzCQqvnQ8wv6IopFk4vIXyKXkZzUVWCCQB61EqyLFcc8CDbQCCUkMAZQl1+mP
/HJrGXsdwKFjaXjpk1e4xhYZIDrymC2prI8LX+dL0ftQPHzOp2JXKGhX4f9SKZTlYQ1Wll5l8i5W
slb3o8QtvKdQwkbdJab+Yfp1m+1B5iaCD85yfmNE4peVlmPw3UO3Z5CmB6fb/z+UmP+dPsBHAdzY
l7YJ6sG1/3ts09x0a9Ky/o7XxsaPAIuX6HGnEh5VqYMfPGBkARVhLAnYRZVz6zkgj+PTAiL4L/QQ
2A24Gv8brep/Fwzzo/BTIPIWUMyRhd4Umv8GQnBLShD2yX2coI8IdqYzwh7B4C/tndmQlYAxaLMC
bCr9CM5xa0tuOjt1/lNI/T+yDvxfySH/hSPyf3QQ/H9oDkCF/29Px41f8l8ISC9/+l/517+bA/75
L/zLHWA7/7hpqSXAgxtOxL4lrPwLMWL5//BhcCO64p+B/UYH/5/mAOH9A9Au4x08BUBE/hkZ+p/0
I2H/w3ZIRwhIbISeigzif0IYQcj9X+lHksxJli8QUMAfUdCZ/1Tr/9vDk+dDHsi0VzuvL/Q5h3wa
66p1zwYJ5l/EBE8fdo+MZQVQgIto+Yn919hl9tg/+AMzh3zOxa9EdcQiF7l/qrI1+0DVte3daRN3
iBagbXH4MJ5h8X/oqqTJLqTpsDOzx+oO5F+O7UmYTwbtJliF0bi6Sdk/G8OsrnQ33D+MIh5NS4z3
izd17+xOU9o6+AyzC7/cXqQRl0QAo4G3jbdiVCLqcJmeaE3rDn1ej5PNXNSTz/juRfTddnCMsvgF
KW+i0s/nk+NszXFBzvdEHMfGBt5zj8uYgTnNrC1uCa7Yu15W3rXDfG+75mNqW3G6yOfKAhqy2YiS
GQXtEJc6YEaXiY/BSb4CH2mhiTKf6xfMKIq13dbZCCjA1zOjjm9mi66S5x6v+oGc3n1hbbQxXnbG
BfngpW/z2j4bSHCPWYrYZFoTFDzBnAZs9ef5o+n1etdAYeCnn8Y//tyJQ16hMLQ2IAVV3dmhuc4r
e+vMfMFKp07GKl7bjdT4EuTgrk6FcZgptZCZXAtbuIeNAvQpqVv7fqPFfpsbc40lboOjbA39muYD
tbrXMQayKfbOmZq5yctheh+dxQWFRKZsnAoVPART9ntSgDCKGtI7uG80IAATDXzs3Ipj8huHenbg
hByfHAeeQVOlxgGcoY66TjyAxhWR3Y6Pchg/wX/MIcHxuxlRws6kqUb5ES1CRbObTVc1Le8pI1eS
qTFsl9Mv6eTPEPPZU+PfYjfTnf21MHdjvWV7RxRt3LrbZdTLRRnZziC/gmb/Vwa0Fit9Csyz1m/a
9iHHDBCd7tiDGbR4Cq0VhFMyx+3G49os/ZOv5PQ+SXYmVubPF1SJLECon4HP1Oh919qh7O1q2nh4
XnmDrO3bRmseTiRlhA4zeBSj50QIfuqBClORKHDovTnyR7owO0uScztl8dLo8r4P5mmXBxT73uAD
RQSE26WG/9uaDbFHbMYCinx5P9KWNT2us2CYkx48vwluHo1Dbq4sSFdyqguEy1bP9kzofZVtoYPy
1mo2cGaqXZCl5ups6+BP31snY8HhIYsRwkJB8eJwtaWjZCkLMzju3XRPlZfGGgkeOu4SabjLC0fx
Hs+iZFScW/g8SZpHRreHZDDsRqfBZd45znVou+ugffG0MPoIoVv/Hoz+Teq5fbB896mxzXxXjaQI
rbq+UWXFFktpfC1dX96hiyiee6Qa7KQc/InIkmyx5Lul8irv1s0hDxUMX3kR+q8NNfylZ89yoJrm
qnMBAY5J+jCiNQpZrv5gImceNAjP9wksHE2eml5Q7aDsNPisMgPYQXOWw4wm1/lb1PmpF1l+76WL
eC+bzY666mEcAhX5K3M7JAVMb+YZUnFCFYjU8N1dagi9dLkXigDW9yvaJmF8BorWvwHMGjGRf002
+ooxbw9kPhwlApYBQ2su71DAd9Q6qEoY6fyu8Gq7jTs9Ys+nRhP3BrZ+QJrvraR9ztOCZ3LsXpIs
/25W+SUndXWZDF5lzkzIq26yEpApGYaHs9uxxE+BCJ2MqtTvyqjre1p2xGaShYK9KblPIPn8dnTQ
3+VpTaG8VNvfvsBqSyjmHLeVl15KZiSHqfQ47tAiIuxpimTXWcI4jyRf3bTOCJWyivdJdfNO2NTp
/eqbKNoKFyUcFaUIEqjUuZyPeTUg/4fkFsO4uW4zTgzP0w0p8xYUVthPl5UZwiXQRva8Yj/5mbeC
gDqZjdZVe3X/MCC7wWr6lNiqa+KqClC/iA3v9rpLAp+BDPjg7Nsjsepo6aD4TN18vcp+6P8EZe3+
WfjazuUWPFkaE5fvz8svtzD8r7UrFXu05MIvssmoQnGDcuOEUWOONZ6PU08OzQtO8u9xtGjjW+VE
xmg17+1t18cyq3of4N3i2dpOGYPfEDVP82QwVsl3682OAT7f+zQWZP5NUMdjt/xcZfOW1KKN5mIz
nB3HwFWr8vcMzC8ccjJjlCErBGpViv1bKpv5Qk6UGTju4T33M1b6DYRsM8xZteEKrjA1241Sz82G
BHIHmc/w2REa4uQbi/HD0V2DJoPTDHJrI18F9FBkQU0H8YQ5zjHY3OZxxOpxCgLsvnbbGtEg8NuE
ds7aglZJ93cO4WoA4ZPefusaLikyMTkG8nrSvyYTJAIzNp0crVJ17wQ/uK/CakdC8SCSpgybGi84
jv/B3Hks161safpVOnrcuAEkkDCDmmxPbhqRFOUmCFIG3iQ88un7S5FddURFSXEjatB3ont0eLix
AWTmWv/6TRNbT/QB4/0kRPdguWF9L9q0f6AUCTdiruHC+bDs+yqJAXSwyoUQTAhFJJdbworgcah+
vEyLsj3KWBePjed8aLDd3nDkNWf4g+5lprvlifsBSKB91ZBX1mI3D0r4I+GHILdlvfsIbQqTKpQS
7JBTkjN87FxGRMfGicLt0tfTvcBZVIWy25JNA1k3jh4AXjdQGTAxje+tIuAkxuN8HCBckwb16K9l
/CPrZrgNrnXq+/VYSkB8rJLs4IiXPV69+tmGARUHxS5NM8+MEOP1lp4Ql5CCOOkpx6HXmZ7CyYLu
UrFRbAX258+mXDy7zRi9gwaJ1GzRcb8N04C+bGye1ARjcU1g2fL6Xks1HqOANTrDoROgzkfYARJf
t3HeUUa413bJdmwXS3KocXUKhav3jh30d5CqoDKxnCo2/0U95IEr9oxK4W8ndf+U4fOG1wzHTFwK
BZm18JG656BouInwClL9JUNrYv1m/7sf9M9rGehHdN8zN6fqjq09et/gsqR7ai9852kdt2NHkdYr
54wfY/kgiyI4YJvQ7brFP84NdKIgdZ6D3P4Queiwu17WAPWdd0pyxa6O1uJzic+avaqjYF1Kq75K
wsb4P7JLRoiotPDsDxnPuNvUq0jOHEL19ymH0lTpmcGPaJOjHWfM+CDqJN9UXzwFVtjdCvDwnJEc
7hIFhPcWw3dykNJ3RDOKz6qbpjORCQ0MfAy35nHoT36JLqf3F2fbzot3VAQiM4uN4j0QDO7vhes+
zglT4I1bq/AHrnVI9YRUPiZdlLMN5o6SgBJ83TaFP92uyaVdgNPVTE5m+AjC808VoqZ9Dr/3XdJ0
6aVuRHda+iFEopYntzajuGqfkXe4D8SIyDaJsaHihL0A0GagswYfJZnXN3BQgBdlg2wGdKF5DEK/
xzKk6sHtZboiwMjTDDswrzEGIDCUUshB+ZcZh2jXwqrLiR+ikmR6rfAiWuAtJoNWR3D2Kd+g7oov
crDQH4WHCXTLACbI3OGySzL3PKb87m71l1ORrhXzmBZWB0Svj4qZ+3aiEMaYTTRkqsnML8CLVR9u
QqyO9mPQoZqjN+qZfsn4Khl72DTazpMIh6rYuey8ZQCzI0gyZvIYFKxSz6I4E4iyUPTwnsMIbb90
S2btWzkck6xuPs0DRh4bvWbQcXnxk51tDxnWorWDq44xIxc902JMsWEvjUXnIVRgaLLvFtD5vZjn
CMlUEFnvgVvwhLaCALASqQ6gYyTh//ZGcIajB9ztVo8f507BWsL8BUMFv4PBEGSj/b5OCjggAt0/
Kocc655diYCFG2eHH5wB06I0xTsuZqb9fvUT3PlJzCzul9xFZRXGwSGpdbNjwIKb2OpbmGvgnr+d
WgD5ds2gOxDSvb4vZ+j9EOOrW/b/5JAnFHL90NkA1lV2G1sqO7iJ7J5EvrCgrRykVVi9fioaSdhn
4jPZa9T7qW86GPFRBzmmptDASnbA6skRWIMp98ZKT3DZ/KtKcia5RVfdeGDdl3ndlu8FbQAbE00d
Bwi5EC4XgHW994W7M14oAOUdRub+tumt+dC2gbyK+/Fza+wTcLC1kLCNGSMUZ9IXYxWz5dW2X9+u
YyZOS8qc3m2TaDt0OaWKa02XDoczrH5fH0sLHUXYEbE4W2GytWZfH8Y+tM8xJ9++YiZ/UeepOuWS
EVUK/GRt22CsPiGHkRd5G2KThRk+Jwhy7BaXiRN/xYFqdzQtx34unI/+jB55R8N6b6voueL93Qj4
WRFMic0wVMneGshQ9QV9cpUo2qJ0gdFWDd56mxrSAZwfjCcLyzrDY2n7ByYZ93PnXYZ9LpkZQDLz
vC9j9M1dkguR9/j0z9FFVmXUuE6G5nbGKG+dMcqbo8uIqBhwXy+7mKR3FTTiHXRw8Ylr/RzDaoLQ
23y0ILhtCpUPT37hfceY+DzVGMtpMzqoNEQI93pRJG7mMeZ4fZD+cCWLwrJb8EKohSe4L3JP3MPH
JWyDq8UbP0S9JfbwD5NNRLyCTvGPQydV3XSuV7MJleFJr/AFdrTG8joY2K7WWO7ywLIfW8GUq6ev
2JDqW+/sBQO1lQJzqYEeLQrfXufulTfWRxzo6rMSaKg6IwSp5UOnK+tgxY0+Kkd+ntDLfWIvLE5z
Vnyp7ZoICsbsqbfFS8n6YNcr3mCikUeefrOLUXSehrh4P080iexuGRUGSj58w2FOC4qk+yaOwbYZ
ODLunB27PDZtEud7hQ5vm9hNvINhie9lptReR8sDxJeva4jlUmoNsIXqfNzlUxu/U4Gk5VHBBzer
ybsJZJxfeFE+PjOYgCsAnRfATrl7F8Y4fCKYLmKxbgIGTvcimmiMuji8VvRG4Thcg1aXtxLg5uyq
zD8ool0O/uDtpeywFIQdultcGiRymq7jNWByIqkx1XATqehrPoa4smNotqnKfs88/Ay7WOwKX0VI
mNTjKK2HDrPjrVAAuanTfx4GH12inxi8nsehogi1yeRPJ+UlId+QM2lObmJinC4nuepbDKu+4J6F
eyDy0xMeORbAI/pGCDQUz9mNsLrkYqFlDlp+hwizo6RIx5G9Y8IibbHPEyxtiGFo5UrNwySCGoRP
n3rnKRtAzu1VfMmlglAzZ1vkBt2uncZ4GwEt7Xl6LkUxVkUh0ol9GMKzbUp954z1g3LUhWp5ySy5
Rjs3l+zDntMenMS74sjdxFb8UIhnS8zTkWy79YDPVfa8kAO5Aem6LCf8ivrpPFCxK8cpjzOCDvx4
nAeOi/52xM3zsgoakAokCAx5MOllyHIRxDX5i3GylV58mHDRVnW0XwcU7WbKOBbwyOPZh1ftsOcw
175Igfy2apDTkddN3nW+lx3LOF4P0YwYw8/7jzBMx9u+wBGrzsJPESQD8gbyI+wPvc2L+LqgJD+1
MRD+qpERuFX/OFc5tpP5VVN131q4JHu7wf8/4XsdkQzoy7pXnxgDdXdVH7wfCPLE6K6hlJ2j4Vh7
4YQdLokZWlqn0VOEDbVFV+CavUInhWRTejjONjl0VRurqf1YibuIWTrbqeU808E9+1iiU89XArmW
ix1mb2T2WIcloDDMb2CtFRAkMPHEKHwiHCJTUm6RVKmtxQmNjZh94fj8nya1s7OoktuidRj6J7BU
ugr8DzMyFI6+jUdWFe8QfT4usXtj94l9CmE2sfJAeaKpo6tH/LXTU5V+zewCh6YuH1BWu7B9i7R+
QOrzNLi+YjoYdRuSxrhHCYZQGXLxjZMDZHRDd4H4vNu0teFuO9a98NVloiI6Tny1to2bnJISUM8u
BErylgJ2XdTJbxDcJ9L+jOTGx+wqvLapraNphTbsYGEHOQjxzsexc/ITDiPZwZddduXguiS9cT+z
o9yIGCN7857UJ3fhLU+rODquQwi7wLL3/gihYIL3ynCPWZ6KLpfVZRtpjJTcSKWoAn8Y1f33cE2/
whtkVFesWOIleESwRWHSZIcrMlfXeJvToCYRDlGEPezSaLiXE05GemSKHMvhvmJYH2XlJzMZvtCi
qraVyVbpnCvbau/82j/CtvV/hDGlchYfi1Z/7nDho8ykx9AVJEENZrGh7emORLN8QsOZfIkirAAC
jfpMlFftlH4NOBc3o8t9C6jKPjkVN34CL/AxI9TONN01S34WA5pINLsb5vzjFqX6MfGybYtl2g7t
Qk3cRpUeF28590kfcnCs80Gv7pMq/Evc3tDcfgngmyBRy76XFcl8lnkD4b9a4dDunQ5C3YbsruEs
Rz/YdaFbnHGruVsmHlc0M2/pU6qnqjrGg9b7FP93UNE8oevEsT4+ZH71PoP+7RSlYBui9StLWAGb
BUPUfCOi1X30U/eH9B3nKl0dbC9SdIIw1bsrAnytq7D/YqvpkwXxIyJ3aSc79S1Q9XRoezyCR9rB
PVrHapfOLQ57ZCc9c87mFPUIsF1mb0W9fF500O7wU8ArQH3vPLF3/OUGHBqrgfLr2C+fRI6nJ455
HL4VXKAclyzMbFN95Si0YPj6JTfI83hbvI/WmD81YnJP0XQ9Vno8qTb5igOZ3q/KuGitjJFHPMsP
QOBULuiDgukKufF5HjlMlp54taJTG936N1XlX6fjuo/SQnP3Wo5pZAsHIX37s1HNIhmS+7GN+5OL
cnax8Kfe97z/annnCWw4nO4oih+r/jDan6cGl1XORgKQcUh3i++rrOFplNSQ5Ba983VfkpdlQ4kf
0O01ZfqxJ+roIrGY2ps4HXbz97aFw2vtWuU3hqkEXtWuDTmx03cgmi5CbvLIUkhAoPhWfUlFGl/N
rKzMqh+CPL4ZLH8+TkJl1yXhPNu2h0WC2wYK5HOaJOz9I1KlcLEQOKAmFl6FK3f+0/gBghzSomtu
/4IKTJ5wmuVCm7R+30ULO1XrI362PsloOhC8sO/KwMeEqMLBqSItaPWc7sGrDJ4WisvE0RcFK5Es
mvwrY+h9XCRnG4OYcZy+1XFzgxFLfKBD+hYxihEIjBjx22erSY44nXHHEB5XqA1ISd5bJbYROS7T
Hvkul76WeDFluEHowD6SseegopPjnkwe7+NKobRBXDTxBlYzNA84VI229XUSN+FpiXtsvu2hpNZu
+ztBItFFxtBAbTzcN8jLQXAahd73XpZbGCRbZyEQL+BygtZbPpPxjl65z7d6flgTCT2Zl5BAl/I4
ZsWFk2f7gRNXJvSwwWd4QBuOo0Mw+uMlpIj1WjMsOrRQcjAQQRQVbO0VUAVkXFD/8r6P78bAPaxR
/gC5QmNgk1Rf+iE7k+cH/DXfjwM+pC4iVmC8Hkt3nvhK3dx1WGjhlhtcLuRl7UhOA/HPgq8L09+t
Tymx2r11zMlywk+akwocrDszvt4n84ihXAOGoAIWQqS8swKbxRZ6yhqInIH2bU5GGHCkANekAfpa
ELY54o/rGASwxVii686FPWmgk5lNBftgQsWS/hqM9EeD0yBMA/yMNw6V3173Tn8LhwrlSwpBf/U4
Jl2artMaDt2OYu19MFruabAqdbIsJ8PVAu7FAaHHvEO0zKy6a6LrXk0Mr8c8Yl1DF2RnzeNyC0Mi
eMR/T27nEX5IQzl1MQU5VAetfNJJqmCsr2PHBDRxBiV7Ww0h3ul0z44qiK6wnOhdDvz+jA6eEI8p
hN5nN/jfYt4MzK8b+8mDhWhV/i4OsWmB7J5+FHIQuylim58WNcKqV6SkLFG8jSHGY/QAk5Bz+TsP
V6E3MHq3IJwS2I9ov0nmsr+l1DYYoMKM+d4oVCbRCCgGbbTdam7kV5Rc9lVaBvZTl2n/SAjc/KkJ
luVDAfxMRqbbHIaiLS9TH3xfZVsJIpq5nwVJEtegQvIIq6d+QGna36LXfKz0EF8tSGPuUrqb58nu
Fbwi+oSdjJCjrKObfhjyhkSUIp/0TY3r0XWJsOKAbI5cJkdm1+s8tp/GQEdQd8lCBaDqqWpLPIf7
WFzXS9ftKl0/Jap752WMEFIbOKmXyrpI+zy44YUYD07ESIEHZjcPlH3tecwq+Vk0q9HsymT+gAI4
vxxJaQRqir3btR2RKhaoZi+jRntnWTj6YcmpR0h3wjO+qiHVDItIboOSerhsEv84lCGmL1B3P87e
0n1DUD/uqjhssArwV8zWbX2YdI7OFo/EQzZrFFSVc+8VYXMhREvWqEBJh2dUc24yTUqNAD0BBqox
JwVK7Dze6qr+Ngdg2XiMu7tW94+D5dhsN1aiv40Z+j4rc+AIW4t7bpYPeV9YTwGeFXRGPq6XlT3e
9YmX7HA8ZywH+cawp/Kt30fduY97QkkVxUXRz2bxqLXY4lwMr4y6iBqP8EvMfKf5ZAvHOzvJiLRg
kYixu6D82nIDLu1FOpdaVuV+sBL8cSytmefYurxHtWTv/4/Hau6qEBRX57Beqymqz7HG4w0CULJ3
kwSbeRwD2Ge87t1PLsL/HC3j/0PChYmC+u/dGLdP9dO3X/gW5udf6BaWFP/y4TPYWK+Qz+K7Ame5
F76FBYHtPykWofsvx0P76bkk//L/CJH6fwFTnvMvP+B32JiZmX8h/x2Gxc/45f/ykfNCXNV9DNLw
ogqDSEph4pv/wa/gVLWtBmHaQ+BGWq/PfYq+zdtNjBXU8FiFlJbkgCgUDdambEanrd/lSRqpYQcO
3fbzYcKQCCgJznyObUAFLWv2LrzESjiKAbfc/AkuNjyKoyYxt21uo4lDUJxcu8X17WLuiL6rrt0k
LsJ6G2qMksWdD/sve7ApOfkYWVhrqx/iesSQI+5G0Tk3+QwClG5yGaCquUmmFNLj9vWyoJNGKj9g
ZNK5RhxgRV33EK6WwFuEXVk15Q5CYc5ssKuj3jO6LSfGFWqf61BT5NLS2V38l3RqnyfZ/uM2EyGG
eaPjoNCiPHGYR/x6m6u1I4nCC5OPDtxyExChyZ2x95BswgDJd62SBBOJcY7VM4M3vXjbLBXodQ9F
247Zhynz50bgeob4Gzu1yonrajcOIq6bfcLDydeLCWNIusLOZZmDLwxjGHXbIoxdbraPDRNPwPOF
AnChC53dln42aGhmy2RUpM+Sp1FyXYktBdeVWLNIoyPkQpeRSaSqWEyX1RK3RbM3nLPgDlO8JAy2
Bada8A2TeiB63NzN1dUcmfxCDmebj17SZEIcvfrswUh2ZZUM4mT1RRwwUMPmqUf5S2aBc9YMW8YA
mMBiiorUNZJtdZ3Ubd5+6yAhM5zRw9wsWIZ5Y8xxp2LOTnFSZFxP01WIbpObUCCH45+gU+R8mpIe
fhhH1TrGHqpTaoFXUi5AbdCJRttcf4Zen6+d5sw4nv+x6P9Ke/NMapzj49MfcrxKj3ykXx85lgHS
L/O5+wAGhC/ihQvEomdc6+fJlzuVNv6Q7rEKLNb5Aq6z5iW3hgJl+cmpYqyv/y3HSi4H6h1jFOFC
wIPNFb25nEymg6Bmjx97TF95NRamJtifY8W0IlbHJ8XcqmlO8fq4s0TZ+tPVwhANEcOfb4tjPCB/
WQqS3Q/3St/zXe6O2QD/ueNoxMs5rHbKswbovrqZOvYa4sVIEva9u4gHEvsgVLyPSPlEoaHybiw1
Obxa2Rp683qI9Wj+ALyO0KNUI7MS5zaA7OlatxUeHOFzwxQuKa6XJnaLa0zIEE7/+Vv8SkvjbjLI
dPB4kBhd4rcevgnlkxiFA4K16+MiVJ5SCU/a5TZ644w+55i6ZHhMl5FV983SbP780Y5tAuZ/uYNQ
60LXF7xaMCvdt3t21TnemBLo+uhXPtyr9yP9Q6AOQ+8rniHKVvPhQTaZNQDtpMohWsK8jtR1rQk7
QMcqoFljoZ0lZqVCZU7h/ow9A2XeCwKZMVUkBiHIo9sGtIzC0R9rs53MU9rwO/1OrQHaf0cH7MLN
pKfoc0wVu2AAjw8/q9hLu7IGQaKzJMjC5QRgkfWkY/jqsAJwm4Xb9yWXuS4r+pNt5LYj+w6qzJEr
qnqUBhFbMZZGiGGsBa3Fjsmyx092cLgHMgIDuFAmuWc0a9sVSBiwGnn5LZNi3Dld2kOe8b0Wrzcb
y9KmFX8ZEqRgvt6CrcSMjUjEuif+VvHhXgNKnH6lkaREPvcukmY0D4S5q2c20Zo7XPeanXqv7T4V
7Y7pMjiw0+LHyQHYRRXRHXhfhEGbXazJ7PjBHbFOyGiOdRskU3yHfKX2rafmZYOkF1c8vEUN5dJ+
npyh5Fe70HWF/GiTn507mLuIpihOeSyaHFBPY7RuNlg9Dfzo3GKEZ+9Dj7kb71pOTtWDNw1mV6te
rlNZ2Ww91G1vztFGBglEfFzlOvyrVgZ4Pdk4MPwlNDc7Hnt7z3Huqmc/By9Qh9dflZikTf9Wvuyo
y5A0y31V2cwWVYKOJjnKrFwIMIOlZB4ugR1OXn4cJtxd6RsC9BbxJdilec9mNJc+8Sk2utf0ro4R
LKi/0J7lr1xj1mXge6w9jiCOWhbHm3Im9WO71zqEgDR6mcb+U+uIiebrnmcp5vWgkVOheWlmYnL5
o6nVzNW9/ojL4ELRVefVYN1FIjSHtcsIm6c4zEE3P0yIbCtslPAf5a0iHcesshY6vH+UFZ4BcB7I
V5beQ+7APUzgWUZ928gHkAAx6Ht7gZdCGEEuF/9K4Z5ho+CRolXBeMbLzRygAnPl4rqxAwr548s/
MM437zdMMPO2OxMZUVRBYW72bOnh0Q8QmFUT7wEzW6iB71ojwmx9VHNTM6QfX087lKQr/72VtPkY
0bFH9gyG3ZIJkN5xPFJWbbBSJXV8mxBwZUMHy8GbAibZYdd/taU1s3AdAFHOWNfRY2vtIMup3r+U
hQftBCt+R9fLscIv3/WRGePgZ6OItjTi3L/tgr9ugjhiRxyqNvsfmAA78ZsnjerbZU+SxUPga6+x
D1U8kemxFTUvp4BS+LM0ZCxZ5RntYFQq3GUgnDry7K7uzK6sG2VnfzPHfnu6hVCiOdR+BjNCpv6t
0MN7X8DiyrpHsICZL6+nxvxR9iruo+uhnWR7z+YbNuzXg90v81ckJEGLlhzv3NT6utrEUlTXkbOM
LqSLuZlUSKpTOXG6VEttOIJwenIvuLZw1PAuwEMprs9/vrlvjujQAciM7AAfaJylffvtKlrkbI2t
UOKBsZdKkE1NtIGQCQtqW2rrOmbA5V6AUg14qXSrLTzx/s9X8Ku/Nm2JYB07xl7cts1iflskdJ0j
oYDMDwnK10B+nO1lAfuxIqfilS8Ct0DaARI98Kyd0DNPNwgqFwzy372OSEhQXT/0CNz87U4UCjTU
V6p9eNkbhYSqUJxY+Rz7hyG28RmBI8AQlAXBqqccGdLK1L1/vow35QbNou3iYY3vAFfjAdj8WjPl
UK46xiM9D6S3mJLR9kcW0R4LkaQi/OEPedUXWBYu0Dv+0rr89iT4YCqdwDNxn9yFN3WjXpsO4Z1u
H1IL0+n6HZtFwCY1xZHFH6+bDwm7JARdQLSd1g9x7DCe+8sdoHR+s+AdGTkMWBEV8HryTN/cg7kM
m76oovahSUnlc24Y+ZmVhU0WT+8EMMV2fkSv2fGXr0VMVa1YdFylTZzPNgMzSTt6cIrUbNmFZVMb
ZmPGkZcO0hwIXit/fqeXX+xSSKZ0qOUaGx4oiDLz6xTG9bC8xw2lGfNbvDcwvdnbQUGwzAVMW6/w
z6iLTKExx56vnqUVmsKhC9bGwgVGeEnW3eN4ZN5iZLtjvl7SIZUTETlWTNF5gBIPQXNDiqApffA9
YRCLEG6e+cvX7R+ERqjnvtOmyOmjWeX91SQX1wyzHNscGo7IEiynIzZRGR3E1OvmsQab5YwxvGrO
+JcTkASmdQjajVQFDkvnoi4h/B88mOjDjOGcaRMPBMfhJfvRkrIsboDpB2e5jksUR912yBO+40G6
Az3NVddWGhfdYY1jJoRxGMcTNvxe0U54H4T1AiORtBF/HcCYfKt95L40nLRo73jYB/rJgkvQUiJa
OjQvNcvcIUq28GMYghRmlVtn/DtNgB93byYRlFvTTkSddPRx2uPCylBq2kA/7KAcniXWr/wIk11T
FFmsLn7y9T9wWNa8KDVnLs0kNZu5wbELEys7Uv0zSd1VqUNJNQ2eARLICvLwP+OgNxVgPVMuUIu2
Cz4+W/HyRvW1bwqtAUcoztOy5YQHTpYxWyjU9J+tqLNYMLDQtKWiw4gl417B/q9qhgfFpq6IuZ4+
LYEo1uTMiC0bxi3RL0Gs9tnYUI/YQyR1ceixMZp/qDj4Wb07w8o9IlG+gbkUMmG3yd2sp4Fmykpq
3nHfzXLszIOXpaEBZdifBqh+7cB0H+fl0LrC4b6DzoYRygp5ZJdZeZj+qOgHyLPAdBBP2TuvHPSC
JgTbBp5CXns42ZyqsC6bfmBWnLF3fLA8W08Kwx2OJePCjWs2xgoLOYnjIYYnq89+kyBQvanidYnW
B1aMbrQCjPXiiOic0s9M+So8pbOdFdPKGhOvn+vJhpTD/ayStpITtBW34XtSprnMw1YEt3wQOiHT
KLx2N6/PG/aGKY/ql3LKk4H5La+nsjVaZueGhGpxS15K6D9v3L/tniGRBDY2yzalikRv/OvGrUrl
zF6NfeXL+QFiQGnn8o0wqJ0XOJfQ7JhmzhvPKlL6yCZgTvf852v47fAgkZ1jg8QWMjuYoZtr/AfE
p7KgwW3Wmu5sMZbLXWo3Ph4UNc3EBzIO6HUOdQQl/m+Aw8/v9o82FYjGd5GBSeq0yATPvOmRGbaA
V0VDd59m0N2To1NFGTJVkYh2sRBkkOTXXzsq7SNME5xUBc2etVis8hwVZmL9GKVWNyanudU87X2F
iSxWz06Cd1F06kmK4lljBO9Q9bGroZrdWk6ppvuEQR2gpcrtNJ/hrXpd4ZBchhyX9odWD3JMxtbV
urvSJSfQ/ksP4v2aOMExDZjqgw+EbK9u4L09qBxfzTOE2/E+gt7udE/54nXUeWi9Rp43mjU+dMMQ
a2SrMQkdBrtsPE3UcsZ6C98PS+Lxd6A4plN18HfRH1p6Ln6gaZeZ5Fp7xTm9oAceDeiQv/xiz0rz
HPOT0Vm8eR9ZHQArnD1SNNUZWT6OFft0SKhfLnDrXClfqqkn4/Y81JY5jRyEZ5n3XQUEFcizo7GP
eZ9gEZp2uz4DYpkvlxZ2bbm3LVimoTG3FWip21Q4yNNIKbWhP94trQtwd6LDRxZxCDh9HRJM+2h0
oEtIzpsXE+XVPOV2gBVvvvuQORgpdKAZ9V+6hLeFLA2gT9lEBWOHQv5Wjef9ksFbH6M7nLenqf1E
R18sd7AXE9aaqVnYvdN8ktyNBcUOV/PvLT2QUJtXgF7UlNG/lY9oqzUy+Sq8A2Au9Qf5stZXtwx4
BURaTnwiBTx7wr/9uS5BLEQ+BZEn7bdgn2xnP5shGt/ZnsXnMto2OO4sGrM/9vDvCOwqIbb9FZt6
A01hjwnMTZoUWk0z5Hhbt5dpxtBv1vpucnj1+Y6DqlwSfl/KVTaoVDSXTRUE6CLJ8Fxa+U6hx4bJ
1OXQrXtaXC8PsBdNF+WsG9FTB30CYgjnefxLae+Yvfef+5MQDvaZtk2vgQaSbfrXfTHCZnvMcHK8
w8l/pEsMi9S8CF6Hmu0LNQAko53Iod8+5hMRfRinJuuSf6X/G6l1X1sRHMYifFzTbECEzvi6tRTJ
z21gbvSfn+kbaCMUgj5I2i53N/QFSO6vl9srOw+XupLv5LoubCR+lpq3aPHclX9qfx4c2ayifCfF
KKoV/m+GXTeePlAE0r9czNszhYvxw9CnSzT/C96C26ZMGBqw9rvaHzPWEpIJU1y5sg/4rB4e1UJi
9ZzpD3++CUaO/OaheYFHNxQE8me2z5sDFSJKorvOY6cJlDVcIDU18GtdL9AKsEqTBj4kj3XEe4Ta
M22Ku9eaCzWjOTCGqI8pB+aQjA1sYp1Mc9mviFzVKh8+AxmqBgjFrDcZsxsnSfWgdwFJvRQOXjMX
Mvvx5y8lf3sT3RCE0jxbx9QLb5dr5K2pllM+3b0islHbRP7tyKA3TPcZtIu2PRG3qk1oO1zYIjll
teiRK/l2aUZxCXJkvs3Q4aJibQjETMuG9xi46l5jsRZbyH4hM0BhwC4T5Nb1lkgUB5iCNuFAAbnJ
xXgRoEss3KM3WBS/j5Pr2JDPX4oFMUsD0mZeaiYHHaDOzz9ohvvPqQ5hA250gLpj2QerDYfyCL3H
k7gu1L49oXwrUqLWLkc1DdYDphelNzy/Pg69TgaR0uNqHlzf4x9C+4IWC56Sn5ROiTnhCy4NwoYU
hgCCn1hyuaQcgbuRIVET0ju1y7pelW5jrk+hZl/nI30eXhvDpiV/vIZPVdktNBX8daiGcRRzMrS0
f36Ov502jGNdpj0+9ZZwf4OkfJkm2guK4W6qXbNCdQPy+ozNScQ6BQo29zBwyni46HFA/uvm+/vH
m0WBMl+aVple/dcNglory4H527tXKBOyus35gqu4z+dnP0dcCBRxo9qWCbFKfw3b+u0C8HhwfaRt
jL4i57fvnw6QZR2tpndIN0xXBY2tMxgppjL5uCUrSS/RjsvBtfSsgBx4gBjX8Y7s8dtoaCpeezM4
zgY3HNmQ+cu4JUuZAv5lJvBazq8NRHgCt2SHhHbAMH/MIU7//NTXN6vySjPj6JJxqORphUgJoSSy
hzH3d4Ozkg6BKYghI2VYydVpZf1lh/xtoyI5MXJdABMzpnfeTnyR/haCrJDx3esWRTvi8chfh9Uu
7ap6JgiXPcz3a5e3ZfVJ07qbq+6vDcDbgtSDwMz7wMgoEKEn3k7cYjjvMlnL5T3cGCtB07NUfMZc
jCVbNUZgw8Wf14FjTs5/nqwYJvBtAgmnmcofCO/XN3G2pJ808Zi8JxU6c7HMsZnOofFeQa8oGRus
oZ5mL6jizdAPRMFvSva6EptRG4yi26QtA5u/Lc7fmA4MB7gFph5kNvD7kdUv5YApX5W+T6LE7CSr
W7gc9wUzNMrflwJtZki03LXWyD2pFtsUSPrnOcOx5hXXCM9mc/KCUXAboR3SXfeZZZ7ey0ZZJW6l
PwR5L/L2qAOexb2aY8bPeMNVZtz6UoAqamdWYe+vVKOvc63M7c1rTvANr0RJDm+OM0U/oQCMKp9B
3aYN7Di4UlE92CsGjAF6vF66ZmkrRFr0rzXMKbq4aVY/cQ4Ymqx+B2NoLi/EDZ4/cF8zq+7Pj/tt
LcCiZ6jMQN6hIoAF9aa/HAc4tBFzgofXzrLqgoFs68ye4gOt6ZoTDtWyvP/2uW8yEKVLockz9Vxg
dhliDvLmNbPQa2G2XqeneiZ2wrtIyRDwk8sIwCqad0QJ4I53RFnZQVjjiEmR9cLPWpkn/OTaduKq
+An/DTYwRnHbrv04t+/+fHOEKcv+ay1IF/FwGDmMKuj+7d/xUyw9UTK3k3t83ZXXyAIXXF5nTx0e
IrhmhKSVWAcwrDYl0DxewiB8WAYSGtpjUzIxQoOJJxvalyaDDwsTMeUF31SQ+lyGzi9DP5VWRlDv
ZaWFqdAou3IBr+xivDP3FdgQ5+vLMEmWK7/qz1/z1wpGmpGbx2jPZqfh4PutHhTo+BD6Ncu71bIx
Vv1ORGivyg8MqqoCqtR/kqnevdy6/1WP1bsmq4f+P/432Pevt5T1K0TgBy57mnAMNv/r9uLhaRo2
lDfv0qaB0rIpQKFdNPyybbt6J1NvWrARFIPBDgtps5aTpHVy+X85O68luY1lXT8RIuDNbbvxQw7N
UOINgtTSgvceT7+/7CruEIcR1D7nSkGKM40GClWZf/4GJ+ZJ/oPNS8M/hK0oB7Nj9qvxUYE/s+Vs
8u+uw1Tsq3EFQP5kwiHijcOK9KtvT0hzjjk7Pp030LD08tMopgEPKD+n3LkfF2c17RNBhPKrKFPQ
pRxCRhXGR2tgSAaJOIfy/LpYyLHWM5EkbT4eK5L7kIVm6kKNdJIvFqy2/HCcmEH5DBM3BmUmLAaU
HIohSXB8PbCjFdu61RkiPlMNYWuGTH188foENdTnWt0I2Inmun2pyCkJ3KNtjZPpvGOKPmfbfZUP
vj9dxmj13A4vxoEB8ksC9MwXkHifwYXOU6TcM5xWhC6SRjSv5LJ0806iAHIBKSpmeimfUA2skN2U
qR9ioOToUkaW2dnx1pmrThFhTsVjwsSVB7YL0GrepZRke/wednJm5ReMdcuYmEdaCODttFwAaF9i
JtP+17gM5VIyp/aYpRVAVpQH+hngFw/KCHnf7er4g95T8Rb1AajrglCy9tzhpYPRx4S9eYsBFgad
ENAc6KMwNlB9yfVByK7hRFlRuVQxzcUoj9xY5SsDoS55h6sEgLNzSiFw8uQ5dqWoazz0kXoJGVSt
PBi7tqLJOMfjRrbWCU+Aok/PbeMi9Tkh6xpYoRiMO5VxW8Rbwl/qYdLamwR63mcmLdB6C6mC6dop
mYxgSJ7M2Ya9gMtzAv6Oe0g242rcmt26pp/S2K6G/tX2C49Pb4HMuRuoRL1lu2Oiy8rE5qST9Y6o
Xv7f7BBgexyzdsRWVVGCYF9Qvj6tY955t0Yerck5sV3MTd7lqF+5RvStiAv+pWrmgb99nzEFY1ZP
7WxRNzAq+fl95tOhDOHZ+X6mKnP70w6LCc83HNuSDs/6ulkp4x2Efh3ma1fGhqZ2hIrEtaWT5VXg
xnhAy8gcJyC0jOQnAjr9geuzYB+WQywMnblCr2GQMK/vzA1B1rGPIASiT3ZwLscQCDOVcrpb28Hk
7s4MB2XWNHRyOGuSHKkAIKirF1MSZByOnL27ovV5/Ar+XToPOFrBcs9Wqzunbm8Y2HwyNU9uEjyO
magy7YloQ+nhHOYVYbyV/FhlzAKtl+MgMwY95e8w22YiT0o9GCu4OzYYcYCBEaqa8aG0LIcES/2D
m112BkqIkRWLJUc3B+Tq4Nvj8h+PDAZcfnYrWOovuqROnHaG0r46XjVjUmCw6mHbqHI7tQsBD9S4
SLNzMJQWBo6393H/jsR4GG0HZFQ4zX2q86hLuUr8rmW41gwpnOeHXnZiHEH8TQp5Xc+TWBYbGRlm
1ST4Jnsn2TPvfNQvPauzjeaRQY6u5TVzJIf5vnfviYfyrO622AaZZNndJtM6Gk6nR1U3gy5mN8A1
Gz+uCTAEd0gj0dWrw0PUUz5NQ7JbSldqMJM5CqKSNIbBdxhNDGX/HDAdxbAF+e1eNnd1wVkbHPVw
IWLJkabc7gbkhvvfn2w/90/gdXAZ7JDPgdoQWLYjhdY/gPpeqvQiifZnDBhkzKwwHUIYqBKxt9hZ
xhqzDFLz38HKnzsWPh6nNZvlGjCu8ChK3ryGM+T0pnLD9dmuXUEVps4VgEk3Lmzn2fqSZJj3U5Ji
iylXUwUy4Pm/AD1v6yaARPomCwKASwlFN/3mkAcWJ2029XIemzttFcoDFil2oBm7gUlMQzU4KOnn
tsF39RwtIx1NmqGqYlqqSMJ6tTKOi4P8PVgZI79Dys/xukZxIXPC/DoDToLrdHUi6ij7NjVhUs0f
iBGVI02PYTMOYL/CQsxqt39rlgCj325/QKVsisiGYDqYv5Sxbjr6ND9j8q4mLKzDxmplaNxcKEVY
9ucBOJCnwLhZTpq9ZLr4rLfwqEnbCqH6wAlW3dmoiSUU3pym6REhiUGuj+/l/CyvC8F2u4Oz7sFJ
+3R/HeDp0PswEQF6nspMGKnL1ssnyFx5fSHjQt4cP6rk7yI3lhmVRUwQ/2kB7CsXaQNt3HaeJyB/
qHdTL78EDzxQokMxpFb33bVxN3ut3KqQl5DDA2iwDgOBRnKAJ8gE0E2F1wlnzqFXQVoj6KGxmCCx
wFhXWiJIB9eYm2zx79geYWAcaoCqDYOgCKr0Q2gYPQd4ia8XbRzBoA52/UOyxplEBMz0uJfJbgVo
N70Bsp+54AG4vziM6YuP7QJt+k71YWtVCKkjE+qSLG1YXNgw9EnVVGdNWi9GyIeYJGGvC59g5TG0
D6pxbJGU8/W91RCCTFj1ftbczwvnHSbGc0Vj3xhFmBLUjad1uk8PyV5JdzngwsHd8wvUuU+uSfRS
gy+WSe0IleEKR+thAZousm1vB6tM/OAu9zvpJpG5mJQmwYrT94kZUhndYuViRdt9bvVX7FddMBrC
kMsaexTn4P+waPlME6d9uXH2QDTKoarLEl12nTZb7B4JycW7CS9YpB/TO8+sYXHfhIuZlwRld6nL
9GYpXBk+ZcFKNMntpm4epjt4Br0UGWYm+LTBTs2Mi52Vm4y6mmADNx/ZzXgDczToUfKCo0ib9HhG
ND7qEjjrFHb4kEx8AIty5ZYifaT/ueHEF1ar6p7mlneZ1LzMTIy+f+19WjebrfxKbA4drOyLhw1p
OxdmYRDIx+mbCWXJ3Xsy3qx2Hy9s6SEbfL8bUgLqH7fNaSALzuF/otWtGMU37+Kgh/QRlbbMGp3A
b7muNaxkkjyuMuQh98gP2g8bTti+f1IoQkAyLzeIQ5Ilpv+A2H/gZ8Gb5KmPeMStECGv5C49ySws
LEDMW8sOSQM5TJtFQO9lDplffMRPvSiooT0bn8iPsW8Lt6Uxmq52HgiIrNPxyI4pO7d+Gc2sDlDz
tF1ioedqNgIUvIdEPbDVd2WRKSgoahnMFrc9LgEMDg5I6mStTfPu3i1bPlThg83pQ3z7qcHrWqoR
XSWU8yIjPGuEV3yZS/rS9sKkJUNPO6TIbD8yQbRQahFPXG3INluILLgFqW/sLX2LP/M6rfBin5um
li0JNKZAy9/401R/L6/byMJryX7A2U/k5nsKsSAgfoozmtzbB7z0y2XFfilB44HTSJUW961tuNhM
lAgQ5ugZjwdpIcbZk+eVh34HO2NRCK2xdUKsizzWIrhYiJQCktnCY3o1x90q8OfQw9J5NmXqo3mF
JMrhUoTbJPJ6ti82FOa8dYRxTnpAEyfPWLPTCdqVvccoENnAtuc7chH67u2jMfCVk7Yz8Rhqh/A9
HB0vOc5LLZdDrKOMVkhvZG+oYoYTAKXBMhE1nAZ1Z5sIXEvYvzC3afLRERp9VheHAWe6vP0YYDXH
DxTUGUg7i2lKgun+x+gIeJ7rjkND3kgMGVp5odV0sItT2ZicurS2S1b5a/TNLXqb3cnGOVy02Fsn
dmTDEHBXrTXFbIPsFPWaLcYSGw5ebUu/g/ceRJdnle9b/hmY0MFS7/IcZj4cx4zsV1aww7jNI8l7
DeULQqw2oUP3Nq2b+YOUG6DrRb+D60Pa87ftHGWy9HOTk+gSZOBNSYRDQJZi0+NN8LXDYpURRbF1
FVtBwrdlC1HQWp/NUVs8+NThXf0+Jk+Pr9FZbcwVrTTM/D9djuupKYYHxVyRzmDnZfi6AUmNdyn1
O09IX0+lzjT7OqlfY8NtnQ/6eYH+CO6GbbRLXwwMYMiGnUIJEEFNjpBhvCyViBafNI2wTJxOtknF
LZzbVBboUveUuR+aiMA175J10Jr/ThaTmifOZHqczg414nrFjknsFCbJomBAcuNc1jTb8/Ums/Xz
pzAnRGF5rEhS6vPbdqXPJWY48EFjj96AaGW58dNKXroW2zxWQyJarO8YkHOAbtHeYN5+UK+J/oJj
yMCXVWNWVxJuWcu2MACJdd/1FsMEiRfAibDp49eq4zIuF/lkyGQud1/v2NW0+HxlRVYhHVwKkK4N
5S3CYs7k8mfMHigeSD3JOQTnppLXzlLTzrJ05HPatZamfVIHZF838hSgwV3LVUUdwatdBoLJngph
WCMGHdYd/JyHJpr2LEFYwp8an8KB1zwn54AYpHCQY0DP8gu1A+5X8L6/ArqbohcQZXtddQH+ff2h
Q01LvjIeUzj4nrxpEeaqruZzO0lZn8XqAj7bihZUrat8St6N8oqWZdpy7Ad+OfOmVq4nP+1Dr9lf
MyTssXc3sGua670N/wtGk/7eehHpm6HfbM9thHIyqBl1uAY1K0t/fb0JRwGvoUOCCC9hjhcfgzTK
GAS/SYC3MhTDO9K0uX+XRRV/9eTtHNybB2jd4FHc4gb5iKAUhyU0IF28/M04hM2SyPB4pKa1hy7w
v5IfJLWswtCwBnSwm8W4ZYyDQz16gm5hgijwh8fhARIVgkHLpjuVIT8WT/Jo7ISpx9dB5qs4N1S9
x3/mMFj4EFZ1D1jhNnE9Rk9ornPBr2oHZ7xT75Xyn8jNoDcyhHDj9ZszQ2/+KqRjvpgTrvKi9l7I
JTIq5nJHZ6LBPkGkKjv74Od20X4up0xwOqcPBacb9lVWroKNKCAG/qCBokTBgG3fysE/EYTNvx/d
WOD73zeRb7sJOA2M4Rj40DTRzV27jX80kWnZ93U9Ns7zknHMkBJUBmuOILvg1nxHnyQrZyABFTsR
tL65kz+odff7q/ill4RyEwlJAPyLp+K/mUUGZop1ijHYT6FTsVz0q1OkrAbajitXIV9nqUDw0r+q
uBRLIVWV0e8v5ucBBY0thAnmPqZvWii1fpl/5ZBWu8GL5yciPoQyjEGKrB3VD+xLdn0V60WUOr//
4F+ehWf6vsV8gtkTAQnXAcY/noU9hujYyBJ/IptJDtygB04rHvQ4fXI7uCW6FpizKUrdvxNVt//+
Mt5+f+G5sLsHaO5A539hjkyLhTNNtZRPSJQUapn6PAYg7IzTkbYf5QEWjtde/veffLVn/8f0A4qN
MGxsl7E4U4Hg7Yimm7ME4m9sPKbVIC1kGcT0PZh1dm0/4l/NFvwdQqiMqFbVf05hJ/sxUITs6m4c
JPEni/xwSO+/v7a3SxR1BvfCA6iILAZYb+EOf9ihZASx+ag7bE8xMMcpol5XS5Qkdo5VPZmrfIIa
bFqj/wP08naUxX2KTIhDtmUxOIc3+Rb68UW26dr9Y4GTzQ6BV90TeJmz+YGgmM6dTpM1Yv1QFr6c
bJbT19a3bkIekRDmgFoGGDrBRD+/xWE5xRD193frjbCFKXbk8EIjePShlTEjeHOFZmzSpnSY5i9V
GO7pF4e4hra4Y4DuGh8xHSeD/hCg+q7+sLlDYDLrjJfwfD8m62JEz2vgVpIPA7iCM6IWGy04+fNa
wOsMw6/Uag7RpTwtCgm0XbExXn7/Hd6+jr7F9Yc2aQe8Du4vhC92zRllQhQ8/VD/qZetNagEQFjC
nLI/zDxqXdS4UOSsvfK41b+/CO9nihw30mZwaYYB2xEMu18ocpxssyDSxPP0TclRg0twE/ZP0YxF
3GuyroYkGRgbesWXXUketYo78yHJ47vKRNl9HgNva4ubdu9MEofiMSm+pQZecblz8AdrhroTTlSc
iL43QxgWTYJV78eFuD4QMuBZplEuFEBWjS5Guwp0DQGiGQi7XiO+TbLOIwKBGpy6+w6vhonsD/6P
RttYEg2/clqQpC4HI5y9hVwYAt5p9LqwIwCMsT7K8501HYYUVXrDw4iWKWSChIsEGBSMQT+fwcmd
IazFEUU0qFiAicbOnDujTfgG6TRVN4XTCHUmCQd5G0s7TTG5CjxKs/Zkes4w4uOKd8ri4ni4pebr
75+e9csaQhPFvmHCp4ZkQyv1M0ZLjkbq4nSXPWmku1Vfn0qG/u4emNCMQwSvS0nisIeTK/fEU5xz
DSl2Sntb5JPAZuZeiERhd0ehoqr5rP7aFaO15rOJk4m5nLou9ON/G6S+nbtgIwFdiB0QqRWks7cE
SAdtPSC22T/S27Re/RcmBIzQLyieKPa12FS/qXttyKAazSrdldq2U2x/WFi/v78/U1VAnWEN+Wi/
fJRkAQDwm7ph3uCSBYzaHoPdGHtIGgP5DCR7rUAg6eH/qzoITIjBnsM0mTwTCwb+z0+UmUlHe+ZV
j3qgqIu5TpVqmA1k1I2dD+nc/heezFu8ny3AY1cNLVgChJy8LdWKuRMSzdI+EvUWsNFU9GH+1x+f
XwaD478PokEmb7E1oyS//f3N/uXzoeeHjncF2V1Cut5887rc0nELrfRB6ydItWNciOv3P6VdleVB
QrnrbOTD/8YY++UCeMyQz5CPIPcy2Z5/vvU+SKKP78FwD6vxunu4135LH36JMQrIwhFRdchc+2wI
vvz+BsgX/Gd1ElqUZsJcYFOOfj0QinVx0asm20PO5rJ/CkN8Vy/p4Mf0+1x0bwwX30ZR/C+L3P7Z
DcSzqQTZRyNYYVSGrLk337vwnNnZq6Z/QH6UdhMuxW2zveI9nu93ephOilfjfBmtXqbavDfS+aBd
kIFMFtu5QKFdPtHDDAGkyf2Ingb050JqoQAfelrPfOOKLid1xRpCrWVScM8OR4tEuosqjKmqMCJ+
f1vfVlZQlVnYEH7hQVL9vx3dxKT4ro1t5Q9jNOMgzollZwUGrRxzBX7sdTF7+Q+BmLeBmH+fUNrN
prRbkEv/5SG/3VLwhafud0O5KkZbb1uRpcSM2hm3/CG4UqtI9Ga+oSo7hQj9/sv/+nHsXAxyUEtC
UKak+3lN55nnMcPcvXu8SwIwk9wW4M8tZwrY0e3+fWzn/VKacejS3LCJ4e+B4ezbjxyGeCUqbezu
NRk7v7Ka1qRq99dpWGTsImL7uXxItxG53bEnLs1tn+1p3NvygpI6NnGAa+FJzI8auNKqKy9BQUCb
HfVgayse9vurZnk1MQ6x2Esg/3rv7dNIPp7Pb5XabYOXgXwu3mSa0S6D9Byc8rJ2S7+SOUkaQ4JC
qQWtA4Doqo0oFd3Om2aZbARZJYP0MU16/nmo2GtNvQgYlMPeBKVrYjywXjJVwxGP2zDWmivRelWz
TSUXWJmUdSwoeSPSfs52kxDyjmkPbqoMq+9woZdac64NUfGRNysXispIEKoeAR0fopuCJqk9EKq5
neQriZXEDx3VkGOOCBKoQBUS7OSFa+Jwpzjp41JQJNVRlNICft+Syh8uYW+4CcmEvdFv/s1AFGMS
3eXdjipd9emmuSx87xy4fHcuXoIO/726WbpZ0dtxroTIGkPRuHGzOvX+qmfIQFzS3dnX9l/BhOAs
Ahle+cBm7ZlbfhMjIdwsvL+Fvqg7wdCO5GYG3Sx6Zj0Wa9xFjECyK974T86jLqnd2s3clzJkJaE3
AexyqWpAtNr/Ul2GxNHs2IR8G11yRF6Z8ZfZeEi43Yi8qpRvCUyWXZdrbdncQGOyxeEAfkBfX1pe
q8i/xwJyiR6yKRimTzlGErANgJq9PTqpsgRpVk0RY8bVUDEag5iHf3neuy6YUYcdwDeIT1gtjmDv
PjZ8ZitgaZIhXn2dtjFleAkAbiQIGyDJzgff8sC4sOUskEcd+CvALExUTe+mT2oZsdVACnhOwydZ
vT92BXCXvjE675LCRzx80nisHuDbaoaqEUn8NG37e1W6pAARpMtM7bk3u6VIj90+FfvnpSeohSBg
w1r+JikHBgVWRXvqva78nv2VMes0/QWYYbmvzEfn6R0eOlVrXwyjNbbXwN1XY3yHxE9MaTwywpnq
FOjqicvi11gYjw5qJKjBYiwIhAuLvOs6eAgz6TQDoEsWK70ykY+Hvs0bgP2AERQ+7GouzG7IXnCz
V5Hfzy9BWIwGYwgFtrLzCtbSq11AF3DRhm30FxIprfxFLevJJ8zntbi+uLMJ3ErO6hza2KrOoynL
UM2tSQGI99vWIE+7OM6K2aNa9QLlKAtT8WtzG9tY3FgDzC/2U9vFHnAxrl4CZWt1nZ8XS9Kfza7y
JtC8MiW5xslhSz4HBZGlEL00t7ZeUw5b/U3VEgs3H0meWTLWRL+5OjsGMQpYU696EUah8WX2+tk5
R2rr0mMgB7te2f6uEszxyik2r6JMfZu0sUCflyLZKTiq+GwFoIP6gUtoDLcMTXZiTSN2YXID6OJ5
k5iv60h1wRhFWyMkSTd+bCs7SM+N4xF7/APvVsMKP1wFEZ+WveQBgtbIHdpXNC8MqrkzETnk14HK
bpsNyLOrBGxVNwlfKQLL5t8LTbD7rt2AxoUhH76B8JzY4LfrMg1AXRm8p5bg7Z2VeumTh8XzjimN
2igzUkPZREm59ngZC9itRX6sMY7O3ENkuBAWOvWyLer3XYHvnlzP8DNGYjzdQ5wTd+kd0FVbJqtA
cZjUo/mxtq+73sBdYJMP0Clwy9ROiWiGyyPfVOhIHLJyCuQj6csMUa47vZ4vK7aEW/dyaCSrDAnn
iTgLDjcFHemxq3Ptn/T2oEDGCa9abrBLJcRz9RVLoIfRwrqsO0Joy+RIbDDPNMJHNUe8WtMAT8fa
6EWfZDGP5X6rTRzBtEuVjh2CtF+p6oN/6GCvg9j/XWxXMdayEZUOLbwu5N87qunHW05uAMbqcion
pcna0g/INFcBDIipJg72Qz5sEkOtjzk3GKlplnCXc03jJkUzXqcqii207Y4sjdlNmAU8OZQZzC0K
5WM0qn2FIC6YfJdJhpHGGU4ixpoMvEcZe1GnM9v5g8g9mWNDnd6kTFB/shQtaVWfrmo3qCXSOGha
EvH1QswngEAEtPFUs0eiDxZuSaCUUnSclfVEitZmPmIEy2ZXtGMbfu1RuqVfEuaMkqLiNMbfZe6H
Wo4tScM8BT2famFicSBqSHtxE8pJ8Xxgkp9PYh8w2zMrVkvhIoY1BpI8RJEAdXES1QUe2j4cwObo
KjnB4OITBlDTLnKegBm7ZXhEFhUn9ckHAJyG82QSLhedRyUiUMs2UmYFuhLQxz2uSuwAd1lnTzAB
MZPbiUFKugYJOtOzyjF28qQbeb48IS5cb8i6cNQLHbxOMPtiEz6MHtURDJdTNqsOsfQq8hsvmlQR
GTgfII1r0aTZkBquNS7e7FJUaboPcilhnhARKVsm+k9ZMQxPeO88zFUptDD6k33WyceJBQNLIl0/
jowix+aUKQFVr+gdsU0312D+zAwMDw0nqdKTpiHAB5Kq0tW/kfqQ38iJLtholY5C99M0obab6TpC
RegwOQq4qoFxJe+COo8im1SmFwNOMLQytTup4qlX5SFEAdkt9BAwUSNX/J2gQaghoF6ee3blOHaL
+DCoglSBPIOqbOEd+1jszalV2RCsIKdwJ9nkwYzu8orvxQyeCB2Ga2o1Twm0UGgI6p3LheDcHRht
OHA7+wEaUXAXjnXXZJfMxPH/e6UedkNA4Y6ZL9YJ2B2k0M1eHN+U2aszJ8kwf4oTolca9CHiCoBT
ozCDaAFk9qzIHaSPCEjvqekkCE1FpmbOPbVxInGppo96HLthlT1Do4rR4qXHaXBl4qOFR7miI1mU
Fzz/bii9rnlvLhmJsocqY5QA+amAUcuQ77pb63cM2vxOxGUYZnvp32mwwkiWsbCOCe4VKZkh+XwF
mzkli/o4zmxGy3EzmekxsFX8Nqf0hFbG50g8e7AlJclA+qJ19VqshqxFiyOZlaNvspaDckKjTSZL
sGJpPg+KTYI4uB7DM03I2rQnpBfJkP/5+37yLUaBQyKuZggKQw+ti/sWpNs9f22ypC7vq5J0ryeI
2Kqe32V0uKlJlpb8/D99MKotWnjgGSBzpDa/+O2UhTN2YbOn93mZduH3jU4hgOTfYtOCXUVH7lt9
rjkq2OZ//8H4PP2MyzC3tHyU85aJcSZyxrctuwkBh/sx2xcs6kky4rhOatIrYjKMiZBaRywNOiyQ
MupNrNejNU7OmO2mzTtbGZz5DlUePUvQW8Z3a2Ih45h0BcC1X5vmAIOpwQA8VAHc4/Rk4n1rjMc0
3Zv+qYcVupnHKkhTN0c3a4rWoF7KKcAHFxsWuollIs76UFMtk1ShcVLYG0JBded2RmBIfEBPHuEk
+9J3bVjTlG3dGUcoPsRE3LR4vQwZGPzgtU94OTsFkVlEMNrfcL6EBXzevMoJXos99hDZBq5Bptg5
nncIiQ/YPsNduNknPA6eIYNs5M9yaLdtSaRNkZG5Um5RHT9Z0ulB+/MiY+lP8APaaHve+iF0WuTQ
mXSqnhHuCSy+GSfO7c4c0L6tpIbGmVGc9fnuDQMRAV82MqfW5jg4PZahJAGUjfHJXUyThCC6jH4r
LwXGLHZwk4Veyf6yYOa+I7Tex61Mztk8DEyLrmzdSiHgMeqa4C98YNL8JqHs7QCKihpx3qnvxgUJ
064cIvX0Y4FimaP0NjaItKd5HYIuIcV1o3s88jZCOrur8NOZ+k/QFshluje7CDOLF7oRYpCw8WkC
c8CHdmqLb1O6LuZ3Ki47vJtasktw2F7jcmIeAXmYSYe2lVSFOjmWEw+kJ8hmKx7nsBVfH8WP116b
+vwxeKQcTapXmHeczMsDvuxSwc2IT0iMbI3Fm6qDTVUx/0dtdUleM59JA3+B2u5v2HH1p8VpZvzV
8tDIX//lFcMG4ud3DNwR4JHtBBtqlzH120EGkr2a2TUBYnNDkB5ZC22UNPknC1YXho2o6uLbAE9o
j2lU2dRl1LeHlXI+uF1KPDpPq7VmYDAj6sZTi2/P47KMLXjQZCWfynLCCjpyq4RM6qAaBsJyXEzI
uQcTLzN7dFLcw7UDO8LIPBoH8zT1/L/0prILo3mXY30+3Bstdkwk9iVtdkqbbP4WD8VGTpCXLSiv
bKv/gA1C1py7djTLY7+H3gY12beXOx8KWXlpnDhqT12cBOMxG1f4cCdibFfrIYoIhjOCLZgPJgqT
4DBV6XIixcYjYyMNySNJvSa6TzxUHPhI18EjpgHEIi2QGUO+bBF8LOvJepp6d15QQzj2V8uPsvty
9QZiZMhefu6riBTIMbNe12rFrX7sv5E60L0all08l66xWod9dCEeHJjuxMR+1E6KY+YjEAmzy9Pq
uTuZP7nTV4P5iO7D+A/5M84NxnvVaYOLfYZWSR6NN4S3fFfrbBopexBp4M0nH1OVwwDpAAepaH8c
99gl86wMts9m6e4XJsmEb81WObybid57Hztt/5Sg9bgU2+h9IGPYuYkjkzjqvBWLPRrWB2a89Y1J
tXqywAvFWiZ4wm07uW1x2vxktp7350Y09ed4GPuXjWnqY4Iv1l059MSSQYJyT03WWJzRy37219xF
P7Dn653pjNNDg6rgXWMP1nlf+vxc5K6NnxYBgAckEtt/2nApPnaTu7yvXHO8xz0rfV4Ck7wMo8+7
c1kRwIuKJ/qIHVR5T5ik9z6EnOkecmxGD5BVwwcT7t3n0pv6zxF+azewPIwjvXl86/VTy2kC0HME
ojBcgLrQvXVnn6Slcambo1CAL842G98SO2seo6aly6ZR+Qgx1Ibl2zs3C/l1T7aTGKdln/e/iz5u
vid+hjfPRtRpMxckx+2x9d3C2ouwckmnzLzt3W4bI4nNQ3tjpfN8R/ow0pl436CzZmF+zPrGfY+F
brieMeCt+RQrPhv0Sw9t6xKYGoZ9cAnLIv4vRMfXyG8monXC+QaaFLF5GD0gLCI/rMoK85PLBnw2
1iJ85yVBcOvsWYNv1sAXAIr0PoUUkEjnF7SdpyZs6m9TlZO9hTK6eWRpUppG7cJ7YhNHxgiMVyYs
rMcEg5lva0ascmf3KI4ose88tpOXpiGkjjOzfsVjhnSCfc6/pXWRlcfFriHvektNd04CQVThUQZJ
cXbQPi5l/Z0NtZJUu7DNDxw8hSQp2YTW20b3x2YE08VDJ3lHgt/EnpHuxQveeePLwmHD9HSobyas
3cnlceqPPlwv+0BavFUUJHTNKV0ZmO1KuHhSDX9awVg/p/QeZ2OBjHCK58AkSAs46Izm8HXJMapb
p+ZLutvjHVbrf82D8+qDNWNKXUgMTlAQx2F3F4rt1rizxq6IHsGHqlu+WOmQNbKQOzlWaXRhnBbP
zG5tjuTUAFNALtWyvdagxQcGJAR5GMZ6XCKPiAC3Nf40ktGmBekztz5wVeV/fEIEb8n8dh+afeu+
IpUy7gvKaF4ud31KXGe5n7KBRD5gpeqEs0X358LZ8WBtnv8Z/7TupYo70z3VaTFe/G3xX21rqPoT
uYH9fTB6ATbyUE/+NtIq3VAXtSP+Hjbm+efUG7KnbnUmTG3ioT21hReQUhagdA3/gMsRHu2h33Ct
4w7fT3Nln8xmgRm7+8OHBnex82ST0HqhczY/JKDPhEmHVcwXathL4BJ+QI5vvFiYk/3dOBvbT5Q5
jxDDyTfmxpv3CxkA59CZqk9IAkF21j38FjtN8rlgBE0GkVAKCC51249WRHZ3vlrYhWdxX94kTZh9
df1puA2MLf3uDtBK3HgMcERZ6EgIrSnJn6xjXk1knhec57r7zM7qEyZbIC9uEZ/yrM3+E7Zpd0RE
Hb70oDdEIrjJbUlAB03kMMLrJ6a32uf2oSO1mwv/Kx/86q9ut2qcS7CvawqHvbtzxjPswIyfYi50
X7hj9Ixmwj1vmddfnG5JCLNbsvaUe4b36LYrefGt+RVvHfdhLdbgGJG5cakAAMgH4N09ZX1b/rGT
8YsptdcMcCXG6LZ15/6TjwcRTmpFkT0biUGuUj40H+p+nW/9yNjvTHazm2Xb4luXz85PwewaH9Jw
nnGdA2srL2teZPVNkYRpTkaNwFsgU0Jo3LMQp4hit8QzJNs7AX+UYqUlrowOK8P6mirSjpIMuYhu
UZSzhOq0te2IZlINi/BJPmgibcGGQg+hoLZwLFLAKmRBOHeeR2zpyui4lsmyZ68BYk3q2JxwAv6J
pzytKK6kEVIzpB2/mKk+mO2EbuNA48pMaM3GpPsSe1G1zj+a+72GTkDZjyjmLqq92v1L433A5XhU
HocKu1UCcOZ5f4INkfS3fQykjjtV0m4k5TqLXz/nFek80yGJvDE/TwRYpGdj6Ml7NIyaJtqI6y38
28S7ML7HS92q0FAUlHgGxvvLpWPkW7/YjPbrL0Q392aHfcnQZB9wmYwtwplbQtnMBwaNq+ffILlP
uuww4XWKC++Cs/t2jv069R/XKQCd27cYo/5LvOQcXAfMN0SNMaxMefRUjXQkFEKTRaVzUigFcY1Q
27p9b7cIlkVWjX/jhFsQUzvCh/b+88OEzm5DDAsd4Kj72fUpscKgaW/iImawC9ZT7P63BWF6fCKh
zCyIY7CK+r22i692xrHkRhEcub8qZD6CsESqe5xyG4N0tob/QisRagfxsNIurF4l7T+0b/Suz6o0
zkzSmJjgKUgbUjFThwMimW540RZyWlASxW7p++fY4fDrn6mlWMKL1lIosN6Z7L0iris0hi25weGr
5TPVMItIHEaCCpMS4B3/qis+r/mpsNOEM8k6F0oPznHMZTQMnqq/0yMArftoFlvMslNzkSGk0nCq
PkKzsZXOblY6lC6rBdahCxK41FyudkuBouDruYW6msIJeba1IstqxEpPE2ZLpjXo1eK6lM0nXK27
NJi92bhjvuRkuN8E3BpSxyNr6+138dz0zX/HyA/6/IG+GCXMYWbqaLb3e0I2xHy00aG1kOgxSOcl
V2EKNR7iA4ywVMk1woZRLCor0xW4PA5gPQCUxpaBT3VvE31nYcVdoEi70aT1pgtFDNalCxCjHrsp
jMg3Q266VjCNdpUyBk6IhWevDTMsHP/GWTxpGJMRuOUFrB5fIK0rW1Om32l4R7OOB+ahIcoCKfy+
7Biv3FhNP204wCt0r3PtlcCjPjBmG1u8K2I5K6HhbNs7DFyjKYAMJWxvYW1o/r0GLh2F/ddNK3OP
H7xR9Zh+QIEMSAHtKiJ/GYPMhInzQAn02kvvMS8Igxx/IF3BlRmtlXx0FgJV+WtqrflNtSD3pPaJ
i36jGswiQQUJ8Cq5x1bN+InZ6mAwdEHaJsuRQChg+U05GE7EVwYNgoYlTSoxnOncz1gBim/kCGfD
TI9ZTueA2MVbCY/VEyU9+9SaI7+bZ3qU1Y1Ssz2U+Kqtryu+YMN3rSJrogxRkp7mD4iJM65iGbpt
wGTjOgOPsi3aTjg/buvXnG3B/GRiLduyO0dpXl1Qts3zV7q27Fst9rcLM9rIKj6YaTnhhbs6Pdjw
0He5+5ruSU6Uu4/r+KWnH/Nf1F4y+kyTGeJcsdwxqVDvGh6atfTAzPB/0Vv10unRlpY0z0qVU82Z
3FG7HNkotM5SSzznKzOZhCaWZN1OMiPGOgBJDQP6yseUR/FEe95a7+sSrFb0V0NAOJZO3iiNfq/o
UvqlvcqMFQo0xKYwCVD8yvBhbF17/FBtTVx9a20syqYDtMh1M0nDw+k3O6r9SFsRKV4H3rpyOehn
5/1mq0LJdg1qt6UfvPo6tdEC0UDdor4o2koA4nCLWQu0j+sfahpnDU3CnXKVafl+tYlUmLU6sQvI
PWxc9erKaW+HV4GuA6DCXy6xKZMKxaFRe7Q+5v+HsTNbjlvJsuyvpN13ZGMeyirrAUNMnEmRkvgC
oygJ8zzj63t5AMquWw/dbZZmaVciQxEBwP34OXuvvVgMCWonW7RfnYFWoMBlCrL+abdOYkwQ2opt
9KAuliDd55BZ1dmPEMMaX7alDGKuMPbsE9ht1tltDRQZPCIj7WnTihd9J35wuLbXQ9JkUBJtXl/6
XuItKvMinlQSmBsKkx340pLszh8Syic2Hho/wrK03Sa0zcT2UzW1+PAbIxcUv9h+dp9AVapzRQN+
VIuZKI5tITYZUfO041AUUhM03sJjnozgH2LfQYXK5drul34b9aTJJAbmGqlQ65s5LkDWz/PCiAUa
aIbqtKCer7LUtIJ90tLMKQL/82jmYiWgNShqnm1qt9SOcOSXDKArUoDzKmGl37XqG4fxD2d1CcUs
ccTEx0Y2bcP97brtOIH9Ym++ogoKO6/btJFYbswpFNtzsqn4rcq6NqGvUy/M2wMrXgnkT4KTjp/O
ofi9Osvbq5dcX7NxaE9hUnbaEAAqqfL8QvvTbtqj0hHDxAzUMecZYiWZl/wf9K5MxjSHvhQBORm5
wvQ0ghZFEj0wBQdh42ZajonwtM9hdtW4prdihoCOVVSlOIS1uPbyMq/7zy5XqkF90Vq90BPfkMfF
mg6KsggEmAwakm9mm9uSWSn8B390WxTwYmKbUz4+mdcth6RGsdFupvGIA6hwZF11sbulipJYvCo0
QvEF4s0WFUB9ncCESN/4ruSNlrltXkxmTNybmrDzMbzaoH1jtZYW7AW4AVV9QkMATO5SQfblra1X
GZbey6uwWhYMO3N/lDhS+oy6CQe6J6yBo6kfafFsZf4O7N+pCI6NbV59TeHr5A5Sz+uTvN/G2wNd
xmOvhXdRIs0rOhR4x1Xz3inod4KKlBJCoRnZ6nyKvdLRtuufFJKl9T+I4rjeXtfBeRQRLI3B1EHe
UgSm1SV8V7LeilV3t1DuPuSNLpFsU3eQHEIEtH+BWZuKSaJBmcmvVUMrntA0jMUwJ5ktsc3W7ZUC
2kHi4itspRQ8CyTKLkWTBneH2yW+QnYH3Zlwe+6j+X32uUtTGLaJIa+6DZl38/kOfJM6uKNYZDbW
6a4FqVF6c5k1Xebo8pRlYJK0+4qij9S2MkXJjieRLZjfi8ggBvFEku5Ai34Gli9KAzmMGDL1iPT4
ikoTCBDJGj3VEbS2Gaej5JEYbEp0nFHCFeQfXcvoXc6Gx4yYm/MoaYnV+X+IdqQ0cV2ULfeooWjh
jW22hm1HHB3MPsaNhEyed7B7No2uEAPShZAaZl9koGZq+5FlxtXuvJW2NGFaLuCmAqzapeMm2++Z
tlbF8BcBiUCs9GEL1v1oOyEzhmOCJejqTS0px6jKxGOzCZfsXBYP2f69gv4WTwoDbfEYzmEvnl55
YjkxXKeDIiD7c1tPJHlvexutdDHfX2hGToGlyWtZIZXTUrio+z2znzyg0F8PIB0UyPO+7CcbDnOX
bBB4IHx++zFpAePbKX6Jt5H5x3YijapOaKL6NO75zrZNfn+mCSrbPjtn4vTQbMC9RbHIRWGPC4FO
HDZT8r5gS5vdlQ8v7Mt7rFWxDb53hYjFXc1r2YsmVt19rqcv5M20uPZ4RfgDV3QkFj+x5exLNuoX
sbYPMtwwZIObJzVPoSoY/saVZIiu10eEPtqknOtr9b0r0qRaI9LnJk4UVr5ggJLFG9i+6O2Wc1DF
8R1tf6RuUpQNOaFudt8/V3NT60VtJy6+rM/0m0hqF0eptcO4jvt3EEgXghfZqhe6eINkusvqoBZ0
ZdhhZe1GTLZo49NykgFdbdLN7TpovS0u+qanae1I0HA2RW+0ldz7Ru5wduKfcjYH+P5ftA/EJdp1
QQg2xQatdEZskwVg65GBs357KJoOp0t6+IMI31QDcETE7Vpuntx4k5y20NSpoNAKSvx7f5Rb21vu
65kWwC7y26RrMVwOLtGuL9pkI+D3xa2+7QPm1tCgR3kNm1pXIZLptEZ89/IyC7e6+DKFSGIzp6Jd
E0utg7Se7ztSK3ES29PVRsUSfRQYU8Lav7Z4usGr0t4AITwOs7gYC0s0L1bRweZVdhj5bmXfD72r
wYSeN7EZpofN7DuQgMFriuOaeC/XGmavFkdnQiDmC6gvYqw+nKIOmccm7OX8hZaCpBOx+PfXim1r
2kSaTQfTM+gOWkSNst1wbTiMCvvz7q4uJG5bTN1XLuc0q0I9shW7+9ZNaCRVpr75bZqYYCPKsE3M
iH5ZdLLoanDDmNfWyKZ92xkOWxXVXRWpxVbpR3ot5HfptlLg1BlreqOUN6F0UbZ8KWBrnH92Nca+
LzBqu3bLtnt9/+6kWJvF2nZtt+xP3FZrzsgQ+By7W3xXIKAyEHLJrXwKoRQ1P5A2c+S3WMjE5d3a
XXJSX9tkG4ZgzwGQ62wkYXvMOmntAI7GQ3YPKUNeJ6+RZ0eh6hHHmSpthUhqK7WZKQipx+5U0la7
XgQVSIaAgtxU7KbAkUQZqyCpFjvT1p8ztFTUxFmocJtvujg28kVwnSPCgt52m//uKqdxI9b37Shg
b6v8/lWj3Rfbedxk4qpb5lVAbs1hrM53Nu1EU/fMLVpRUanlDX9ndOwqvF2WuC9ARB2IumTrf20H
IGlGOHBH+Ipi0CMetKmy902k6FThfv1jiv/vYQsIpa4P3SaEQ9sivqJOyzDMlcz3kEqWARhxYRv+
4w3dxCucxUStv0tZhBOXH/mjLdk0cDymnBK322FvYZIzuECxISYAz2Fx1VntLZc6SntLJZpglg+x
KYn9cNeMbTfyBpMmYazny4P/Iq7J5t6iTiStPtGkrtsZLy0u3+6uYPmunhDhF8tD3kB2t91NJbm2
rRBs7haTfXfcgkr2gISdGZU0HFOUAO3c2o4XpS6oVQ44rNqRqBYpElLDfd2zpkro2nZQTrMhH/5o
Ka81WoQ/jqd876dUHOpEWdmO4lHdj0qaOYmygaB2kVCyL1Y7TWfX15db5VYZtgASxYBSKahUuRf2
ewKjNLtjI8XTVB+RLIh3BOdJSNoVw477GZBDmNFj2t9t5yT4fx92iSaTZfGBInOZ5fYI299WFp8e
neBq54ql8VxuSlJTHP75+ja+D3lQ3HX0xrjUGqQ4PhUPscjc2ATdW1tgVwhuD5GV0vrnUNroosxo
ZVPwRfB1i1e1ipLxjr9La5uGpYyNursaO3avFP3SlY9rrK24FfbChNR6sYiuWyWFdE8IVwWdQLym
bA/8QreVNbvkXyLS0mIi1qcwi73NihCugH/U02T0FqXjfpbcdcxbfaBcj/jDgIQtCuJG0fvsheVO
FOYwl8UXbsu6uKTKwmCEZijplnaIysPC1biv43GOIYQf7LGL0ZXY7PK7F1fXRRFdZ8SjVS4SK7G4
79Ln/aGwiGvnoaKny9O3i2zDDVHXbXLEtowXiycz07qMumoTbW4Qn13T7MxdNASF3eMzY+50LUX3
lvOu9BZmSi5hvFV99gbOmLbmYbkJ/XbX+oRiXpe9aiq7ZXyTYpq8nCjtUlHmy6oQ60LYhFnkw3pX
IzWfjXssSpCvRK90Des8/jWDe3GWg5WVavrcZ6hrzGOsmqNhY6tRokE+9hZIZdegizwMXmr2S/Mr
UutqnH1cc2t2z1FbyX2zJvt2+NoB/tNtX8VkAcLUWFfNCuqQ5tBxHa3a9EU3SrnrUqhCN2ODKCo+
Ojkn8cclHgftXC5llb+V3Ea/DYmx7ltuDs54gO+6MtdMi8WkHY906lJNzfBNrpu2useJFRbHcOT9
oaLSUBFXPHcAh4wA471+pOcXD49zy711KNRwkY91JU/rjQqUws+qVEXFXakWdUHE8ovcRHeqxe1x
5Q6+PM3ov7Quni6tMZoVnRrOd8ptuZblhKmoTs0DbA0H+Ii6TtWNneSr3B70zun7yh1sgrmSg55P
EuluSSUNdxKpAPnioQdFRe4mjABnyTXKcMo0ArjkUrOY1kogyrxhbacFqZOddiNpWQjL9NmrEpJ+
UjchSx3NcMz6YPoyj4GGAVqXjdsQaatauVKcjZZzAVST9KarjYo8r/7IzGp6yCuzaD8qo0TV4oyx
Md3gXByqA/BYtSQiLZdPCQgEaMI4LB5q4szqc0PHU79z8q6SbowKDN+nzaJcf9ayaab0QCU8xe/F
it4pC+JhHvXR7ZA213SGcaf/MPOpdiUA5F+xPjC+co2d+HNV1HKLCBm3wcYd9/QazTVxp8HSqndj
pbwStqqZbtsemrM1Di0liqRblDGq+YhIhm/GbXVnqTTyKTJmUaD+GUIlS2Hop0gQNheXuaZw22/L
soSIheVqFxzvhfJW4m/K9wS7wPjVptPO4WArkapI2NCOG8hR3aKVNi77puCdgRpkd5uEdXuRdJtf
svqNbM7bqyjKavGZyFRiqrPPMtJCm2yeMJ6DcPE3Yey+4Wwtz21EGgKeua7N4H24WS3U27I3VLSy
0ZyD2yAoRl1X4zUcm1a2H2Z9LSU7yHqF4UWSWOKItCoo/X51pERVSFevhei/z2yiOJqVhtWtQ+9f
felrOyx/JH1mhj8nossx5cmjXDz1ea/DAeiEn277tMved7r+0aboTpYpocNs5HKvMgzq8jeLnWwJ
KrqLgw1lTopmzQeFKvoT2cZlSa5VScSHVNFwEJqclLfGkNb2cZl7pJmhrBIF99AoQ5TjLWUaTRrO
YHCc6MjNVaaOkgLH54OpleH6baDwUJF2IKQcPdxI9AsCrc9wI3youZoq0rHq8gQ41bPV8fJWc0Lq
ozjjTdwOLH8S/r0lrhwAzEkSkaYIGGqEiDwXslEHQ9u0jYtoSpWwT5GTeV/PToP4aZmilBLAsLMD
3J32YPRTnB+dfkGehAfdchBLx+pLJkuNfN/h6vFHo5kZGeX59wzD5BvAaGoP1R4+2Xz62rdWmQGs
Y4T4RZaYfzS34v6GJiLE+3asp19jQg/uxLmueo7pYt4X6ahd7HQcg2FyeBB7+sv6z5pY3dLvSExs
j/GYz5+tjqTMtVd1SrypG+ofTVTDBFnQAPk4ia2XFoPsDRhG/Rbogsbgd0rj5aAaRXNvGnP6A4ly
88DqlnOVUz2G31Zor3HdSicrZJ3HpbiMJzVXJvy/HLLldxD7rGp5XfVfqeWjS8fFz1s3rAbN8iO0
nmeV7vdP1P7zBRZkjOqjdZAiMILgy8vqTv3BCCIz7lSOeSXA6SlVvNiIaEW3bUKHXDFH8xhZVHpu
wljLPBvGmmQYK+woRQymdj/WskCBFKmmBqyJ+R06ihxoxKJi/lFTubkjOoFpcWnlauanHJCY2zXV
2SoSzU8VbbpNw0j5ZsuV9Q7pJvlM4my4oHzUHqZZ4S5zzPDg1KqMfinXL+rUZbbX07efXVUO2wto
hOo7exs7w4hR5jteuvIQRzx3HPVeB9Te30LOQ8QkT+ljKTvFoVd752gY8nzQIL2/q4Uav4WJYXqG
kyWHSVrD5zhFu2NNas4kdlBnDwRHc1/qGktqIsWjj8KuaI5aYSU/50pSXjq7i+cgG+X2E+3rbPko
G2kA6rE01m6dRawsIRA9r2nx3pG9BIU2l7L63u7ntgvkQS0Kf3RKDaGpnIxHrMnTR+pwFvPLqJM9
VQ9HhCGzfpPChb0z2ONv1mhANxgvxotSNvlhSEMSzaHDn6FtRWgi+2kKz2g3hyhgXape7GGJbmFN
dnZQU8E9TVEy/VTrPuL0NtpM5LW07lqfD6K9aCKO81GeiSViEp3aslcDZL3jn8UoGYXroRn74jOX
INx+Se2RKGp+42CL+cDvhD3zo5TkMjzJ0mgOr86CmMm4s6fZwsXG8Xt1zC+GzRWaM3LtR8IxjkC7
EfQSfsAAFWONNMTqQL+mChUtWBdawXj7+mJ+wIOT9XfqhG3hjDynVs700TLlx7LAvk8925ls4y1C
258OrqXwtLG2qLSMe38m17l4kGW1gNCDYhRMfOFni2Q6q4btjAi99CEBQo+SqOdEQz14AdbC/p63
y+QXZThYd7OcykyiK1mWb6clYrRbjngnj+qSrI8VuAvLlTOje0xSB1816Hw1dloEikjS3FRmwH5a
sHBV5BcwK/LJOukxaQxRI5+5DXLtMR1yY/1/xhn+XScMaAcyhEZ7wUKkQhbz/yByAL5YFAMl10m7
2uT2A2LPDrfnVP6vz/k/ol/VnuzQ/dd/8t+fVU1fKIr7//Gf/3X8Vd1/FL+6/xS/9e+f+vvv/NeX
quB//9cfuUs+26pDvvA/f+pvr8u/vr87/6P/+Nt/BKUItn8afrXL8y9I/P31PfA5xE/+//7lP35d
X+XLUv/611+fZDH34tWipCr/2v/q/JOACxHl9u8EDPH6+1+Kb+Jff91V+c9qhO2yvdi/f+PXR9f/
6y9N/qdCyiTeJypJGeDbX/9AK8hfqOY/TYU/JH5HwZsLcuKvf5RV28f/+ku3/6nDZSCWRDNYCIlt
+esfXYVbgb8y/qmb3HMkudB6gRdm//Xng//tAv6fC/q3qA4GnH+7fWCrKJz9QeISiCGQ4lcZ+n9D
oDVWow9JzMgtddpbyR7DMdA7hJtp1kjoP7FhSUetjh4lDiiunFpKkGTD6FmT2T9kulykpyoxZVxV
Q2JXHgjlXj0BnQONEVVOwAv+ZII9uD144AMGjoy6JrIpOGfjTVZmrPhtDYa+Cr+ljI6PixOmz+tY
6j4T8zvadc4xz6LuIncoIdpC+o25fL5TzOXF7OqfoYpuhtoAk4hbOiyIrtINo8IhHejRhay21I11
dXhdqyK6142w862IMd4j5tas9JVoTNiw5FC1D3YzSf1nNVJnfBl6p4wPE93CU4Jwg3eYF1/GSnmn
sLFnV9KQ7blxNGmF7yC1sw6iL39SBo5lLiMUIoHR/TVesi6O1wqO1Kg2b/0C/fWocn55rivsUsFI
PMHgxRJo5zKZE1ozg840LDW7wMia6CHt+lc0NupXEHX67Wx2belOjsJfRkvkRlqJp13pmtIbtAEZ
AEM4LhbwsQVxcFvJFDJNaT1AtaBaoF9nBhnWiYcuLmrgq4B7oH6riG5N/dQbUvgQIXAfLwSSGK9G
YdrqidqukILYCucvjqQYTx3xwuxehqF8ykaZ+ubCxaER0HSXsNc1j+G4mga57IzsTcCmPgh8yG9j
VDDo0iKd41qDQSYHJBo0dj1+xkabnVMKcTcBiPieIQDkkApUxQUwZHqFKTFSxit9E6et9IA9wxzO
kxOON9ZUGK1vafor/jlKONP0SE1tB7Zd4CUtkJHnxXmsoipiTlGOBJr1Rvquth1l1JR69IvUu2yc
F3DCdZPcAvhOTvPYZl4KDoCZFT4mQ5oTXIrg6CM7Mk8j9DNqkdzAEZcNbtglzqEnNNnVh2o5dMVw
M1f218jECpkTSeguctVzOp0AFbNrGq3uR81yBxJdcxOG+0GF0meqJ+PoSOjyspBQix5KAgWU25rk
Wy5L7NmdSldYQkoTqk/mHFm33F4+pbPm5pmFDn9NFIhoSLQleSVdoVy/R8TuQN/nbojXZTnWbBt+
o48HZu+4IDj0MU1eC5/Djs5uKSdnupe3Ux9eHIqFvDTOhNYWLljlgaO7wegqBNVlN3oUmNogXXp1
ytwkc16YubZH3UYR2Q85yFBn7smUyd+UfvT0HtGvKtXWi2bOg6dJiPzLiF8sZi3D6JrJMhHWiuSi
LTm3mn2nDOYl7fVb4EVfDWsWKdR0ZCuCgGV6MIbyWnCVvjSJYx3gQD7nkv1bRxhzgzCdroKefi5r
4Wkk63my0kPS75avtaM9ZDlLC6zVX7ZefV/yhG45VGkX31QSEDTg5U30Iy3wP67gUt3GcUjUDfP5
XAzmL5De+D25IJ0djX5MvfhADqp+NmhyJcW48BYV+Zeh5c1hbifzd2MM74Wj3s+TAtUjAsEsz0b1
0toKgXZRbfE+GnCuPH+/jbDkZFyYCiKzYZzVUxEhyvbNLC29CVvmoe6qwkddf0+4e6x6PM2hIErM
5PXYy5i/MlIFs6wOXY1iZcz6h9LW/F7JbvNqDG85rIY0EQqDJIT8OGtF5iGofFpHaX2S8Ol5yRT9
Gqa6ujDjmU6SkpjHXAZ5jIrfrE91ZC33SpJPH1qomDekv59yml2eatU2avFqqO4S5pMyUX+J82bU
5pr7qZRnL72VzOhjyznXWIm06JAWFv2fRlcCJKvpE3eOWmOoUb/r8mKfK+72ALmC/kT5mqRewaH5
0udt/VZL8F8IdWDtPRgsq3bA9LV3bRhg3FUwiNzZyhWm2W07Hxlp527Nw3KoqlhBQ5kMXr/OOff/
oiIFhl1Il7ozPzgWhQdm0XBtY9T6Fr1qogVXlXwj2LOsYRwQgs5QaITlRVUyF3MKoHZ1G+TjHLIT
DpE7ZpZ6XzdOfSsVM34pRGTPES2c28HRwsCRWfXqcaIAZziPVkofaq/SJe0Zqg67xTwlOv3h0Ure
zWW1Hpp5cA6yUWR35MqHnpXDCOe5vAMl9o08oDHnnRtmS0lXBjHe4Ds6Vo8VBoqglflZxOzrTSap
+YM9lTpOm7BlcFnNmZ9jRPQaUy9A8uAgUSM6j4gd1mOv1x5+PekruivpgoK4eswjxTgoTKYfV4QZ
LqlNgcndBHRIdxlm3SaNwb1alA/keuQBupz6AT/OAY20r42TT9OV/U+SfAOhfUAjUiMwOJtvQzGt
LAegHXLaNUR+9xezy6NnOmMu+ZgvyRz9SJifw6gZpVOHHvUIB9FylRX8hYue0skDQqsfHY1bb4nr
e9O2HplC1ReNXNLzMEv6S5o3v7tM+T0qSnVbS2PFMjBwBFeaAlX9vWXP8bGpMvME61B9biQ+NAyI
9aUctQG/Yh/fRmVJ/HWnEjWCQfaWxpn8iNEovdB8HMA588WrRdQ8pGVRP0q5zHtnvgKEojFR44fj
Qa7QMTmpfgf/+otTLtV3laj0EwMy7sdBfWvRK8M2rtnQknRRXaGhBZISnoYM380w181TQ3jFS76m
0RtGud9EHWObxKWHkHcK75M6aw7EeOVuA3DbBeTxPM61eMkhPoHpA5feF+BLyAYincEoUT6kqc8E
ub00/cRhWu+6u9KIbzVhBUElupChE3/g6a6/MCjoEMRM9Y0JxIyHv8R9UFM+lUo63WlYHwO7auA0
WmV74iqFXlJyyHNZsexbZAoceUFZV7KV3hKpDdWfXIezmRXjuVrW/LObVES+GSLJUJleaYO/YQ8+
5C1emFFpFR41p3y0xnAOEoSwmAhK6xW93fSAbNh+ILfsFQN67lp0OBBcd67ERv8sLWESkBdQnSrZ
qW5a1pUX247mG1xHXZAAwqw8ElZIH5lWK/neaLqkMJEpdeOYLEl9Izlh+QJUSArAXwnvlWaqN7WS
AM7u22y64UnKax/dYf6RGXKMQq51PtbWqb6Rj5DcYVqzp3Ofx2Mg0Xn9wBeV2W5KIuE7gTXGszmv
PH2ETbwVtE8flwFNk4lF5wIo4HXpJeOksb/foMWj8TLH8pPTKAvZt1iavwyYY79PZjz+HjVSbPBN
yX7RMjFxa0fK7tehaE6rPU+/a4zSz6NSWjdZk5KlIjlLQFZJ8bOwhuYiw6r7jbLsF8aH0CsncyAw
ojAPZBb1t3I0mc+9ZjBHY+n3lk5TFV+RWsNbGi2MPGzC6mnRmSbgnq6kOwhkhYSszrC+pLm44OnE
KihrecWuW6KO6hznUHaqZgS9Ac/TDaU0PWNomm9mqIAXq4vv52RoTzo6cL6nUSxQ/XpAIaPdr22j
fmZmjZ1R4yhZ9mv3m4eErAk8CjTFGov+OKME/WK289e5Iqm2ZS/vDRbnKtfMt74Z2xvuv/pxsvsf
qTVG55kGxm0KG9WTkBj6jYSDi/JxeK2dKj8ANvluAdMJ4PzSyBhHn1bZa8RmXuny2VDli2GOtsdE
MGSOg+2vngYfAsttMWAki5CqfSmH6IVMbY9xxh0bHqcRVX+yogT6SX47WuNTlBVkQfycme3bZunm
K04HJfxcMd8dGWs+lrY8nBpr/ahs6T7BfAkuU+0ONb3xg06h6U0yNU+jKgEzHIpu1Qo6HQlrQfOx
XpNz2Y13barVR/R8WOHYTDx8HD/rrvtGLXLGC169chyJAimTrDep5/mzcglL9aJegIeVfo7gHldB
FAbzIOd+bC3p1yom5HVJnO6wQCI5JWRF4GCKE7fX5h+aJRENOpWla1PYuoAjeCur8jnjMPUWxfGh
vpcBQUT90dZxY89T0MiGkE+qT0QbD4GMyOWSdeFvJa0vTQxELeRw4UmLVrzE9PnPy6TY7uxErU/b
Jr/0WZe5WJadywBs5ZClCR7NOMw9krVrD2laGIBxTU4wgC7SzF2uZSHJ28Za3kaVhCXVMGgoyu0P
JcZiquBxMBgogi0sR5KMp+y2GbTRayxOMnNh4zqsF9v0ln76kBUlvSsQBT6wIH8t+6Z9KVMjPJLN
SMG1ZPnFWvTTulbM7ySNfT3vGyJE8vK25jt3W6cvLlGUuLaco4uy5sehs51TNelfcpBH3NfOqXUs
v9IGD9LnGaMUzL82nQ+YE996VhVHk8xbpV1gmOFwhdHHF94S7hPURqxRKs/dYVqJjMqZiBChKUHZ
csofUmP2fMtS4ltzad/SKwofgPh+Z9JUnGQWaSucAJxpATu/FIN1AitwSjqtJ9TCsLxp1qpjqJse
ClcSISVlRcAvN6eZo4DfIic85Uv9Slt08IpGmk5O1x8A7MavNDfzdye6S+xeadHOTjb/0jjelBnN
tN6khmem1uMdD5/Z6kfmZM2tMvHCXT2y34Qnh9Gcr4z0dC0QQ0PFJS1f0TKx00WJRqnSoCWgYpOn
gSrbOUwmP6cqxTHXsuXQZtob6jnF7dMpO0fNNNxINEQ5iRolilKVvZFCw2KMmyndZbaQT2X0Jq01
LQ9RTFhh4eRfykgKJLnGa1mEp3bsQhcTYup3iOADJaovyZR2ZF3ZuS+rbeY3hAscJDqXxzUdVqwX
vHlW/rOqAiYr+/KSIn9xRzkxTivYpmu0ClPJ8nHJ6/aUrYOFa66vTuT1hJTa5iq8TE/FWvNgWlTM
a9BFJZFnc2ZiACF/L5HSn7DNHgtaynHfBBr5jjiyKBnl9ISQOD4hi/jW1oqEMlp7b/iIfo7z2Z9Y
JG4z+95KPieOsnQsDGRMqnJ2UtlvlJCtuP6WmePsmcV7ltbVaVUrsAETTZ6R8WNp/qz64l2y1JFf
4aCsFsNrVjWqh8j8Pp5PCtyAxDa/arP9gyyV1jcVOw7G3nHcaQnxy7Z2zDKckiNStutZq3kYJwxO
UCG0JCgIfb+gPBmPBDVo7lC232SrqH1pHAknCm2SHgdCdkpLUXheAHW2qOX9EnP2OZGVDjIMx1Sn
mV6AwtUB4z03AjOCnXTGTz68yOiPXcUG3yA10w9jSmmn209r3Cx+Vpa0fqdYDaS0PNoannbTCDLd
0U+W0vcn/Ga6l5kLHSQqNhzzyokE2wL34tKvrmyO3yLTvIWi4cmtGlBly+4ED4uKsta8mjqV/g0X
KoTS4aVFd5P3b7aTZf44dtOjSiOLpW5tfV2pbvKQeUQTO6kvNwtQ2aqQ3EYlnEOhxe9Lokmudi0H
lVri3LxokvE0WpEI17uAWLGDJc1af5aaxzHuHop6eojygVMf26aNEbGyi8kLQ2u6JCGkPktgOujd
3Yx5yq0/mEESse5ClP+SaOodAirdNY144BJMkrsyvvB6sjmDWF4THIOJ47fLvDwrRvgg4FTu4pzi
zq5/1GraumqzlHcDzZ+TJKW/+yrvvbSR00sDOdt3jJU2hcSnqTlgEZTr/MZ7STMoLz/HeOJsAVYD
+gNGdUWSgUcCJKPLIn0qssKqpFera1Ux1uRaz92kUotjpSyouoA6uLGpdAF+P0p+8BEP4So7vjNx
O3DKyO6o28URVHvh33yy7eGwZGF/Z62rRPMjGgNIhXwXc0q0pKJ+seqQfB827Mr4hEB6NFLpueAI
fmr65Nlg1Ody8HpGUardqPlyhuTyhBdfdpWiuCx9e4CQSbSr/FMu+uyAx0PzWyA1GJFHUDyEHgca
80DObSY0UZHS1X01k0U/xGr6Mpt1569m8Yjx7kdu17+MmDFzCPsJ0g1wmrRubE9R2EON7tioGpLi
9b4q5ttIsU6dXF4affqwMVch65zG44IxMIjxsNLDGJiAMM+G7sQqoHLaheugfNcUqTzqqvTYxfZ7
jnScujlF9j7hw6kfScie3dRwem8tGxpLw/J7bLTSi/SoBNw2fSx5eGNas0qoSqK5KMkT/D3UQ+oc
rpBAF8vXUOecEjSeB1ixH7mWHya8gq6qN5cWJENNMouH2kF9JhnHYha9ApSXo6eOULpDY0vfRzt/
N03nkQa07rdWnvhjNBwKRfIXG9ClGhceXv0nqR/f6DYggqhrMYVJCsZLTLssM2QwycTIy9csJIa3
fOhHw5utr8TL/26xKHPwZxIXxsWjY7IiRKqVP6qOKR00JW+OMcM4LO6RTzd4wPfaHeFKFAezixwc
+kBYMYMYcbsARm1v5KQnnxFPvJI1v2a1f0NdjVFb/SBwD3hIaHMIwkIGXtc64X2hhSfRJmd3bnzG
pisYOfshT+Z3zXB+kKXD5xis58yxFw/hj8UNutb+FI29KzkUjLlFnzJsltEjNPqwVOxZdmqc+whI
wYo0xe4gJcQy3JsKkbQLne0lp4PiOaUKqWgxB1fqoSeocjN4M3IwN0QnCgaXGBozb16lSX7PdHLt
Q7SvX3KtfuMw5vg1xDdsdel9U0kvSDjf+778tEo8Yeit4HCTTauQdczqG4debamtO2rWT6ymk2v3
deEqcXpop+LBXPrcn6Fv+LSmMaUr5ZPEL9K+VUPkY6iRuJtLY6QVai704PjnGNSlizvpJB3Ly6IE
WpsZVOAZ80KioLnj7cTtpJD7ppF+6iGKK7LtCqh2NB8treRjVZBuxpIuSaz2X5GosbVrnLc58qh1
81snb5C1rmJoWzQ5gCIK90iWTgMtU06JLHekdoMCBgcDqxxlqqMd4hSYWpcuqbssTkMnV/rf7J1Z
c9zI2aX/y9yjA0jst6gdVdwliuQNgpQo7DsS26+fB7bHI9V0u8O4m4jPYUeHu1tgMSszkfm+5zzn
p530J6Wm2liNvCa0+2BMT40t30PyFDZi1p9jW4AT1KO7KSm8RomOciQcuGXJzRpKBrUbarzrpnqX
liXgE0fl7xWJus971rAN+mEfqY67c6lMbUysMhsT+z1+wvSRWgS9YPYbozolU2M9R7I5c7f64NI8
HGL10o/9gTblPVztr2M6GWdSjpc6ceCPnJjbjHpn/J0AFz8y+xcJ7UCr32PhfnNy+YZJwnrGa19u
bSLefE3lHVMawamro2RjsPlsokmmh1Sl/1+bhg7svDhqznwYO+vZFMZH12nPadJGRxpJW0bLOc4K
lcLy0+HgVEUZjYws3Ypmeuug43l5Il64IeZ0LIS5Jc3E8ShepdsuRDfN3N8Olu63FhoqXnlblEOj
79C+OqR44U5GPQisj655tLThbqCA9050e7PFcvUwSYVCfPbFGfQHp1JeaKg69O0x76BDpSOBDA/m
1PwjUrv6JugVvgf5hqCn3zi9VD3VCaDNRAFCrdhEW4WbcA/vovYcUuHP1NHPY+aeDd29FOQubWJ7
fkXuiS2zBEBW2rwDcztP2eaU+tOeh3HyIGHtG8u8M2yReG2QPoyyowljaB4N4y9lYNzn0rgfk/Ce
Ix0h9IgETGeYj0Vu3hEeBQjJBOTSqpXBS8aaCPTr8qPDUcJTSOP03Fjj7jNoD72MZ3443f8hSsgH
b7dmELdMLhdMDUZQgtJt+uOAkDeq07qPEWWIjSyG8q5U63/mWfxX/eO/7Pv+1k6+qz4pxjSfn93N
e/X/Q4fYgJD31x3iy2dbson81iFe/sQ/O8TC/YN7qaU6tPDp+pLz8e8Wsf0H904DrCVpag5/oQ/8
rxYxyLM/TJv7HBQ1R7MdDsP/7hEr9JwtiPPAv0wE4sz9/6pHDJ/ztx6xA7Veh/nFh9Qx3uoUF/nn
v/SIW3tyMCjYy8umRRxmhX5aFnKXBoPyohnNzqA1cclU0e26UlKHqt9qaoGB1R/rtuVlievpYKb9
XjQqE9HgtWdZC9uxHZ9qGhRMxPTSCOex72hyVkZ3yy3qy2TH3Z3S1nu703mD2T+cWv+OOk31miHb
B3l338TZqe+St9Bw560MuK3M9FRRjBS0Eok/2uh6A9bCotLRLKkM7ugV/XCnF9G57nSD4mJ5wUp2
sJT23krhUVoReqSink+LtRMoUHQujOEUlBp9ZNnS8pnfph4ZUOLQSoqBhCj9z5q1s8+yapOH80eS
ZndWOuYUfxTNt0m/vHAv3ShzguYlNXIs+Iq+xb/qwQH5jrzYMMOTa73qfVK9TRVFMiHYHzFxF8uR
lza7yWVEq6lRBIGTcvTojTuyth4ASv/spfHSJxCgoKM+aY1abvNuUW41nC+Av9EwQksMvP1laGi7
Szs2t4ZbfZ96NcX4+AQtT4GCFdXU+NECtsj0wsF8m61GoAaifT4X56DqEO0QiBwe1DR7MG2zoVAR
QGudqmdgXY/h1HDTg5W7t7p0MxiK/V0Zg3vFtrh1O+12qiNJ8UhvPHRh9UHJ6Ez0ru6ijMtb5cys
9qTGGQmz2BFi6W2WjBtNr+R90ehPihMrT2njhh71e87ag1schJyfYfOfjbR8qpu5Tr26/ojRtm3M
Udd+KkElPDIAhiNKXjp4+hQ8x44Wbmlvh3us1/pJTCCZyMnGU8hxJc/ozVEUMZF2j/VC9D5YVnvf
NMHPWtNvLFl9K1LEPAC/Bg9gy10c1+KiU+QXvW3v3akljzYwR+487k3cTEdqafkWLb6PzwEf1SRv
aXUCbal6dV+GmvJQzP0jZDk0VpBqPa1M+Fx19JKWjJFwaFqnMcJcJTIvqWxemsz9qirZjZ0tZ4Aa
nVsWi/GW5vQpm5FaTzJ5HaSWUkyq+53KkY2pwTwT5S0tZnujwL3agfH/0BN5o5UYuBLbSnaxrh7d
5AbuSO0FMZO8g9qzySV3x9wghArTSXlWEtopLT7qgxHRlow1d3kxZ70XOdl3lHw5ygV8SBnV7S2C
rDPC6a+ELfSU3fMjxykWakRSRGjxx5LxO2TlS7/QFaPAVOl0cu9ocuDpnAeUsd5osfgoenEQ3AM2
8MuLLQJCOPiOeXTjES6mRF4eZrsou4vpB+4wbNOGI51Z2bvuW8IxiqmQfA+HC0Vsd6vHzX1kgOjG
KN57htEUFwkkx/DIaQ+fdAodRz3V6oulWOAmF4xKMw/tXqhhdNKi7ARpvn/LrGrYk06svQxu88Rd
6IIqLAApL2vPKELztoI0uplGsplKSfVPFpLyS64nJxCC82Yi7Xd0h37n5KRNUcG40+fxJp1Dn7zv
8QgqRl6YBFSxXeXM8j+3mftjtvsvSTI8Z7m5afKIVT0qn9RlXcz9akALBLGGVW2MWfhGP51hEiGS
NclUR1W+KSdH54eUNNZwJXiTOQwHkOr5jaDhZiuO3MTQjPNyOJZKfx858jZBCrPR1DA7yiGGWRAO
Z2k6fkt7cUuF0TrOrnqRufJCpZGaSN2rn4mjO54DvWfBcCYfeCByXyXBFZrDuHXmZryoWQHwLeey
xoFw2CaofUBp2Xv4pU+mjWi3AUGmH4tBEV6ICMTDIr/r+hCtdZpNX4LsxO2ZPVhqffc8WaK9UULh
F+AJafP5C5Wb2vbiG1LMcabobgx7iXKYPT6nqAkE8TuA+nozpVZ6A4D8TqlGUpszcI4qqJAdkJdx
r9rh3ZC/i7RQtyZF1Y2dToSdGtZ7L6sfcdi1h0aLdCQNJqXbpRKk7IcOCB/kmIVTBYfJ8iGCb2wN
nlccP89mbO2iPvdJojgB8PLQqVQY/ylpWwsQaeo+JzqT2zrMzlbgBCeBUdMbQ2TpBWU3vIG7QpV4
PeRN3DlfGwuCh+SunQ4/VK3ezKHLlaTjtuZE2FLUz6bNvkIDnXel0Zj7qKFlWZoZF9UIMkwcFXIb
90G6nzrktUXFPanVYTyOtTxGkRvv9QYZVyeHR6NXX/F57Uu7iDZuibdchbJbLL3UQU+tfUuL/8Z1
M/Le5uE1RqgMGqrVtAPpuWgdOodJ7gTNfiJSep8octoVraUeRaHML+M8f3Ms0sB1LHBc1HNE54oY
0e+Z1RGVRL+JijHxM5qXH3ES9nuDGjf/Ik0qKtp0bUFblpClYkk8gZ6fKHGkFD264TRrZb2NDTE9
UypH4+EW+QPizJ07gQxsTGCKe1SpmGncccPe+6Qrxre8SNsviQoUdLa/FZXZnUr8XPuoQ9QdUsvf
ICRgO0/tbmcuaqd2CN7wt+OBAuvIvXDIt0Yd7Vu39Ee4D15Rfw6tBRVPc4btDO9nCwjjPUncQ1/Y
5omKhfpUh903MVm8zOzHwJaHjs7hNyMk3dVslBsdGgHS6rrwB60rNnqt9Vtsxtz0wd6fCJXfg+v0
RvJGgjK86wpuaa5KD1x4Za5toDeRuV3U+MmwpMEZsKt5k9rlJaeOnsT0QzLz2Y7rSxBYXoE/IK9d
Lxhadw8Bqt3j9dURuVTHKdW+5Ehakc0OHHzm0KuCcbjrdHHAQ82itMJtldteOtUbtbZ2ScL1fSov
qlR2I7kchcWKcOk8RPIpFPrbVMKPnEZerg0GHnUfG8bXNhuptNFImBNl63J5thIoPf9Qi9Hwx950
q6GtwtKzMTMFWgBnDEN8ijY7lOJSqM425sYC8Y2OTng0zPuwiL9nojrPrbVFG5Zv+hFrCsK6EmSi
rYSHPJAgTSqfuvUhc9rN0lBCLOYrXeccMGLylQNT38dTiKHOmB/TwrrVS4r6FLnqA2KqryUQ7CXi
x6RzLmndyeHZ0VBVYPfPebNbd7Lg9zbVj9C2zprKC62d5p+U/G7iukz25jB7QdEeMy086bG4Y2YP
mz4uaWYpnlXT0ygtAKnGkdbDDa3Sj6Z9VNThqTKsLT2zbaU/lWX2Cmr1W1Fqh6rDAeI2p1nJLnmo
nGy8EDVMSXDLzbZMUGKNw+jSmY/3Y0tdPW+mn2XqvJhoZ5YNAv/ja2k3n4YanE1yn2VQXto4OwxC
HrDzHaJUUKWqDuTP/Ogh+MYW7Xqjf53ro6uGh7IOOZZDRMzdi57euvPw1k/i0oYX1Xikm/FQju4Z
fTPtLfKTIpKEouZiIRKrA/TYkcZuVo4NUk8ON4jkqBjH71Y9eOmY5pvGdTg0VcWHqFGPtgrVoBt8
KsFGDWtzC3+A36vgMZNqUT9mYtvABi6TZW9hV9/UNbdVvXnol+j1JLzhguLZqXNvjqARm0e9pfqp
QhfEKkatja67UosbNZ5o/FNOHRTeKIR0bgx2nZM7vcIS2AdW9i2OsxuDk6rZamdb2M+xEX2tiE/i
PBwjeNGoLyLuyGJ5X2rqaxyaUF7o7/FekMdJ6nf29L3Xo62DOHwe22lbOAqtf/ckCzp+FqeXupP+
1KjYh/XmIHXlode1r3X1Yo9wAy33OzMp5kyfPoqQontvRYFXEUSyG6LhA6OPu8P1sheZYdwUUwV8
uMqP8yhuk0S9H6x5l7cTpQrC8rxALgo8+9OKF3GonJ5jxd2YNfQY+PEsA6Zl776OHJYS3mdqoVyy
gtSm8Su64QMNCAJUXIoGltE/FnG/pRuOggm0v5DnlBdhRECxZ/S8B/CcnYI58DTLeu37OzerbsGm
3FDzfHIlUsdGf6HH5mlse7w4EC1Bg/oq54/Uek9M5XPWz7Fi3qvWzqpDVFNp9DBN5rGd5U1J5/YB
XSB2jPimVM3nHMP4xjQm2jfdZuDTEVl2C6hzlzqdjy4Yfmf109XKh5Fif1m9iMT+BAR4pOFwDpEM
36J+8qIhuKtqGx4z9h/e3ErdI1/sYnARCf8bg32sEbQR21A1rR/ENqSbqMUxVur0wjIbQMrQ3mSV
cojFvAuR/zRN85Y6yremshDv0d411S7dOY2IaXqb71k+nJQhvDUbzqQzuiVPh2Hpxe2AtZTggE0A
VFNRGzjnQ+9QZa5+Uun2KhE0fE3qY6o4zg7WMBRru8cj3A36SRuchv9bbvTM+RJU0Su1LE5cvaRB
sEjW6ud+zvIN4N3Br3IrIInQfOYOPm1k2s9bXU8+oJw9lQqt4KIjpZYsQE9H/3NAafK1h8NEGbs+
KfnUAspvXvqgfqWWhfSuBSeFLSZHDJ58zweN5Nl5VP2gLO39LBFs0yP8AMD0qLYoRjTp3DcJV1IR
pJVH7fpOqPIGvcotMnLaHIlmeQhDWFHtbO6CQEc20rot4YThK95jyoGtkR9tJxoOiWFa9FDG+aA6
AO3jHszqUOW1F7njsEHQVfhZqyYMeRx80wCeRzVo3CIe6BAunLGUnTjkBaYcxVKGE9SuG8UMPFUE
lefAQKFIIWnRcYQn/+OBMvpmHMRj4YBVtNwdBTSYe+awc8v6U7e1+6yZ90FWaksCDZrELEwrCt5B
cWPHgttEnegLFoHGUz91cAJKlxJ2bD/FPbJOhnRkfzhNIucSGXJaGcvxvgsIMwstNJ1xmZMGpleK
OBuyIGVt6WslLpjm2K60k0gJIzJxTr0FzpifLCWmQTp+DxXWtprQd2dupPZLqTiXQeGm1ArfMnOw
1Ih8p/wtClTnCAIqZZ9OsLeMon/L4+E5SIqTYtAvwMbjz2QCQFQ2vEzVL6Jnmo+FOHM+zTwaQda2
yalB0NevkEPicnNPtlZ+kVqlurtpUTLqgxKdeLUAoOL6oaFyr03Bebh09nahxe9aBiF9RP9xcLlc
H8KOasoYyWGjVc3kngadk99OnXsg8g69e6hhy+4RnJMwuEHIpJPtMFubMEOUMtviWQbRh6SyCRbu
3NvFrcFMxPWEDNS6LWzlS+y09lariGmg+ZcRXBcVTYhqDG09VtommAISLHgtJ3lpeCmIR7xdclcY
Et1tuNSWz2GDFqrB/03vfdzKMsbGAIZd0/TbhKNaLgq/GeJPw013sUE2Wawf+zw6Q/3LrODr2Dr3
/YBWWph76QjfRrvey2zTSgOPct++wWeDDpJ/IEu7xfh9zqbX0JabspgedCO8G6f0RSmqCwLBI4ZB
WhzmJgdvT9eApmSCGnryWnoM20IZsCEm94sOuGrlfdh/U2kZoYy1zljDaT1wG+lbzorC0bCehUOw
mxPI7lLT7iVjvZGI/ba465Zj0uzP/XI6RluI/2Inoy6BuVIsU2RW9lmFU4Ig1Q9Ukts60W5rxSAC
y7rpVf3d6QAZ4KfscDTLGk2ooN5BgCSd0hmzgsMdnTPfrFfOZnQirhmyuI0HXvNIGmr4zyz2wt5O
sIMp6bH+8HK70r3USf0QVcmhHCQBFnq6C5lgwxR/cevpPKMCg7Kue1j58C0mGiB+ecbLdiwMts6o
Dw9zTApPgyIBepyXayn4odRXjeABFc7nPOVPMNWAF6rzTzdGxxLF7y5ahRQ+uE6Py7XnvcorXSj2
Iw0M44HtQr0zcz9upYZGWtN/pDZq3CIvnlwrtp4HbHxorZplf0nMkosIfguU89+m4aJ0Odg2LCRg
5gcwI55Uc/Ng5Gnw0Fal2LWijnZ5lhp7zNXxJbLjhu7ilHJu6CuD40Yb0i5O7fCEiIT1OVfdYR6g
af+jbP0/Ffz/ZVA+/+sC/iZ6//Fr9X75t/9VvNf/cPmP45imiS2fuI7/U7zX9D8M2xKCEGHVFery
R/5Vuxf8Ewrz/DHiPTgKqdTb/2Xvsv8wDE21XP6eS6lddaz/pnSP4fC3yr1NJpFp4o/moXQWNOcf
7q9fKvflbEmj1ixfKikZ7Z6jBZxA2Bvc6oQlVNs4qciR/2es0PSL7pbRQxxAEpgXkRc3hJrzDqAs
BM5aCBSAymhl4VnWp/TMGh3Vc1kk9aNAVUHxPAQDuE+MmhdpxhWnmzBL5nG1x7kkmq+RJtEUhAog
HkD9UOShDlREeFRel1lTOiHgicuzmUD7a0/IttWceI254aVpqf3RiEPa6JusTrucDsFAlxv9xT0R
980BxykVpNFQD20M/fRAUanwRMj5QRrFhLkCuZCWl2p4OzZKod5yzteCAciZUC+FpaQvc1+6+THN
Os16cYqMN0VXzVtl7DgMqnUh7i1htBQWEAM3t5VtztsmC75KiCWV4wHFonoM+h1N4jedR2xTqPb6
4yDzubmtUwIBXprGCix9AwXwMckx6C7gHx0C2aboZJ1dcEbnJjf8MNfviiZyokdwpZKcASgvRfVj
pJb0SX9bJQcaz4fBnq0WRvgURm5nPppKYxSvFXjWCQkn9apKH4cfGk0jfebAXX5w9pl+dhS2anD8
UrfNHYB6686YYFa0AXA7z4IEEu/b1pQ3Dqm+yR2BT7iblFaIO2o8gXKcrYj3CSpubfrqlOrwmVB5
qB6ywIoaKBvdYDs7EYbVYtQJfNqjNqpTxzqqRh9T8KZmM4AThlZBoiBRhS3K70DgQ54G8lOoJtlG
Pu6hLXCpX3JuLNfYDGkwloxfXFQ/SVqkxoXEQ7QBh7xszCnOgKVVSV3Q3YE6loWZtUTIiRhJo/fj
NBxH3Llyl5hMRe9IsgRJVDG8YU4QkjSNDAcKRE7nTH0j0ra6oY/TKSQPvN1V5WApZxkDgDlgnHPu
BWIc6c9jkkS+FZBWyp22k/22jSTSnwA5LtEhJGcXJ9TLw3s3zD+jXAx7yPZo+1RbPrlTJu/tBE0x
uIZZ2aiVVV2mPI9ulTxv9525kHOk2+S3gGmmwkNKo9wEmAObfZ/p09OELaKhujc1x1ErkRpH1XQH
ftbcEk81KrdOW0uiNgqO4GMrinSbh1n4rAG6P4oI6i5KY1bGrsWEeEDjTTHLIIjhSZSuZCV1UX2q
atTMI06fd4I8rVeUGAQDOzadK44iOIa4emNQgdUaKpMHDkOvTqZecNNw4jRSPF7LlO1iTE7KJZFp
980KzOjLONXGLfABOgF4IIO245QbIbT4StmRWJkfkRiTJQ0H/VlkLwK4TmFRce4Lhrrrv7M5GABp
g6mubRc9JefAdilEjZJp6g1q6mbi4DbF6GgHXa2JENpFGhXZN0E48SDOUWuo3ZPbJr226TI3QlFV
hUrCVS0YkWflcE/bQkLlaIalAecpZJXSJMfQFw8X2GJJFaBgLJ0e/dZiL6WvPnIEdvNz4MgaD5dj
1SO3jkEbO2PfFA3CG8DYg7HQGfFnIjli8L2ZbDLy+1Q+5o0+tJTkn3MyOijIG8TE0GsxEUKoB+i7
isgxjBElAFNNBPpSPO+jr2WIIh9rqQDd9264YVs8u50srNc5M8r0C+aoYdwTHUAomgsNo7mxgnaO
d25KSTjzOBwV8r6JRkwkqOjpMnUpdUxA6Rz3g8a03iVVJKT9aW0fOUYah265nZelyu2AL3cpoCre
wOhvIzPDhNNnBIRNxbgpoiyPPTwz6R4aF7xCYdLvEDzoZjbrxndSy3mMCvSHU48WHrVYg+waKZ5y
cKVaHO1xaF91fRCbfJEaI1Od5SKpzvexxPrlcWvUDiNK3WcgCPZd2CF54fDPrUKUJFLpXYg+KrIN
Gr6Zcidp1SA8FelxwT8dJhg8i6eFQ2RNf4ZalSRTGr7SFjfNvFXdNj82UU9oELu6AgR4nr6kjRmN
GzfDJEHGjk7wTJ5xNhajOBBzbTcesB93b+hNwn0/0r6aaf4445ckui6XfiXVnxamE7SEuPXJAEKM
WaB3O7lRVTxnU2Ll54mxPgS6/YFlr27eIkSbOs3Ivq9/BJneljdgwrgLpfgYKu5WdvvMhQypTVry
zn2N0c6X8bYoyiKkJJMbwQ1YASP8kcJnfCfeRygvuC7T8NLQs3T2JFkrwZYFIrb6wJRBrizsfgO1
D0eQEbfFw2hP1QGWajaB6yEyg9jkUcX5auA9ASleEG5pBNyO6Q85NxlJdLimU/bUOp+6QyLaCeAF
2qgxdBOQLm4+3cO2MmakyhIx5timCb6gOsusFMqDQ65qXiLLJWCY62Rfo+Um2dWUM6rkwUAHo7I6
8QTWNkSmFLtKM9smxknsAZ6qCeposVMoUCdMkO6jQlo8wk9O7cowVbsZW8/TSMXc4tYSde+9RW5l
CHSP142XgDSZv7cEG0e3QRoOdKJywhMPQRxPZz2zxCWvMOoAQ6UFNtlK9BMfcAhTcC5gfbJDSpnf
/89RupsW+IEw/+NZ+jn+7Ir3/Nfj9D/+xD/P05qKGsZyNcRicGAXle+/z9Oq+EMzDIvajqu6Gu37
Xw/UuuOqGv8Vhqlxzfz3gRqSwiKS4aRt267J2Vr8Vwfq347TitAMe0EuWFcCGEvXp5KX3ugDrdtO
9jsHvOMv94l/kRl+JTH8nvb37yeb7u/SmjG2tAaT7eBHCEL0NP2u1OHbukcjHvpVtVMloxKUmHL9
LrFJXqq1x1TP+3/eCFFj/TlB4q8+N1/Grw93OaNlI9Ba3wZLtgWrd0famb5f98mZA789nJKzMwjo
caYtL66WkeeVub237uHm7w93MKOSOMInd0rAQzq1wF3p0p5f9/RlvH65cI1Fx0lEtGB7p4z9xIHS
gP/KXvnZuWz++nR2J7jwfIl+HaL2sKomOLuL42bdZ18uk7989imYyPDgxuinTuU7DlILXPf/+dHL
nCvxhpXFsjP832nODvHro4mnwUmdTr2fiVIVZJ3HcE9nDPr1O7csIrvkFPACUJBennn9UB3/zz/3
L6bpcgn/9ecKtPmia4LOHxtKjr1YcjTltG68jOtdIQu0bAqMzrf6OL7P87y+aUzjvOqT61cbw5LE
acaikH5uuzcB6i4/TcPxdt3Dr7YGB8KctKTa+ZjZ3Ufyg+UXRclXbmlXw0L8ewJKfpQ+BffPCGey
VrY/Vn1u42pQhMirrM116Y8a/eYHnAPZidZLONyte/7VCnBk3yxUCOnrtdoBoKMJosmoXDkZr0bd
ZSLaSVcxMJ1y02rWrh37L+s++NV2rHH8xy9lS7+2bWifOVeWe2Pu+pXjcrUhtwrlLAq30pdhlTyq
GTGcYPTNleNytSOH2PojVUE5WoPoR4iI2iAL5od1I7PsDL9salVFh2kO+ejYwlDrI3yoPlxdS9//
8+OXEfiTjc242pEje3BJs2WDESG+UI8EgcCXep4/1jPawG1gxurpP/+k5QP/yU/Sr77iUZ0pTpgt
u00SJRjJC9wBuMDWfQf61TeMjxORx6B3flFxKD5gL4/vRnTsK9+L+tV3TMo0uhMA4z5REwKLO9m+
XS2/rxuaq+84U1w7pWDe+ZVuua8KppKXatbE37y7/mrgr77izqVYuZjH/AoVyAYh4AAOof7ndeAv
z1HLt/dn3+rVjoOQcUKYYrd+0pjDz5pI1XNRzfa9MtUCMooMphT1lm6uG6lFav7raoCiSTBe08GI
UNwbPWs7TzbZ11Xfgrh61xohnJXZnho/A/VlBSPi33G77tFXr5QuaYWRKmPj46z9pttwxbrWX/Vo
7eqVUlaU++iYNT6OxxvqioekMda9CLWr/Z7ufToFJvwTvRI/hnS6CGVY96n1q7EerKpuHYNXiQr6
AHPdz3EmWXjViOhXg93EIiy6gWNN5gxn3XW+GKJ6WvVocTXYA2W/pqoQaMBQviDEW4yUh3WPvhps
+HsFzw45vFpoWnKpvJqAHdcNibjaeyPbJehdZXfspAonGUcOTUdRfVv30a/2XrmQp9Bftz4onAnN
o0Bmsu7JV7uuKXCTwxJufCWhld0O2yC2Vy7Jqz2XUrMuogLaTJHZd3KMv5ZUYdd96qsNd6Q4oCTV
zKfuMCbmqvUlGuuVNwLt6qskezFVJPlBvoaTEAKmF5Yrh2QpXfy6ucauGsyaVTR+aJfvrtY91lm8
8oykXX2TCCFGhXDbxh8jw94NCDYOMpLpbtWIa1dfZgU0L6pHBkU3a7CmZE4nYuUmePVl9o5wGnS3
jY+8z95CcfhB4/znuo999TYzLTvrwPjwXer6WzSVD5S31730tasNFgJTaaVO2PiMDbb1T9dW1+0l
1y3ZCtV/6yxjDcPDK/XvFAvWfYvq1e6KrIXeDQHhvl2EPyJJ1ALtho9VQ61eba/TMDaJ1MvGF+MI
BjKXn4FmrNul1KslSbwTGuUsaX17EocOwmia9eu2EvVqSdKv1qgoZo1fgv3sG+uFTqf8m4+9PONP
jm7q9ZJ0FG2s4Eb4hNHXKsIWAA90D/L6M89hEW+NxGlW3dfBtP6+szhpLu0kNBsfeGqXgl6j095F
wWj9za+yrPM/+1Wu1v9U0H9VNZ7fT+ON2Yo3W5iP6ybO1fp3w3SqRmrwPtKByXOrMsTug8113dOv
BiaE1dyNIGh8xS1OltPeTein1j36agcYELwlLtBWn84F7o0cCS2dwWrliF8dskjDmvMRBoUPV21H
voOnB9mqbQCZye+TJXdNjXh7XkOVrdJwc+mcA8N6XjMqtnu1D3AQkq0l2Rdhom7wb3LI2q578tUu
0LozpJOGJzfAVMh3xTd9s+7JV5tAqPaKM2oBY22haOws+wsxQOHfzMBltf+/S4cew++jrfa6Glp0
Mv1AQ5yCU0Sv3cfCKszyOZCw31b9Cvb1ZCyRk45dW/tOPqNVi9nfrd74m1/hz1c/aqHffwUXLiSe
QEY+GcNjanWb2glWfqlXq5+UCU74tlv7SY85ZizwOqyrVtvu1dJPWzbdDuIfbOgfLeCMJFk5xa/G
Wp2tlqAyPrPR5heiZo5xhXtq1ffoXi17g16vWeDC8JMisgE2B6pHs3fdYDtXCx+v8lC2KKJ8u59J
3p0wBE0E9ax6ldoLk/zX0610kfYYLuPt4A2gb+0B01/5wa+WPtQphJYlIz46yV4ilI7H4LRqwNHT
/fapGdxOtW3WfleYhy7TLxr3rHWPvlr5aUv0GQBtBgQNdNI+EfO8cjyM3z80GhZpRzVDjYplWznO
Ele76r1jO9cL0tZDXQUK5ev5tMGy41HYXfnoqwWpSra7iguEL0F6gMLx7FBb+eirJVkbRZZ24EOo
pOh4RrLL1EcrJ8jVioyToS4SS699pE7iEb3R5DV6ItY93b5akhrNOUSagI8MHfmC1thfWvfvakDL
6viTN499tSDtsY3ICKHqafeZhUxa0iiaRtzzmLdt90cPBBwzgWrguVw14e2rZdpAskwlYTB+Z2nb
wWg/Ag0d3rpnX69ToEZ1OQ2NnzZzspsDx8UMkqyrKMD/+n1B1VJTrMaJax/0ip879SlrVr487au1
OiVkcugGjy7l+KAW4smNrcu6Mblaq3kTu5rEo+53c+1bRFsGubJf9+jrWQ/l0VTctPa1OTE2bpzi
Hc3hxa96unU16xvNrgMdn4pPWh6KRCAW0OfWFfqAtv7+XRpyHtHVMQvL1vFhpiCUGvN83TS0rqY4
l/1U9ECDfOL1OrGd1abRiNory3HlD7ia5zKfBIAtDnJcXTY1ALUKAPO6Ub+a5AowNWtOmIl2nwL2
SO+h5K7bxqyrSR7IKgknN6kZlvqcAGOgIbhb96mvJnmLEH5IOmZiq6hb1wr3IUbudY8Wv8+UUdEa
Eap54w9mm23CihQtDJSi+L7u8VcvpQQxhhnAR+VMHmuPY2SOOBUd83Pd069WqCNAfREGyZkoEZ9J
E71g/VtXA7WvRUfT3FmC9Ml6QfO+W0pz26K4XDcLzavlGRMUWg6wqXzQaZ+oHGFEyGrls69Wp9pL
qzQIYvRLhdSWnTu6Fcl/len062aMebU66w4KuHDZuNLYFZ7W5wfsUeumi3m1PGOw4RO0F3bydrid
8wBembVKK/K/OTuPHrtxLAr/IgEKDOJWL+pVlV0O5bQh2m1bEhUpSlT49XPerLrYnjHARQMNL1h8
FC/D5bnf4dQJzz7RTVFGBU4ZQfx5BL1jtn86mt+X7N8cMqgTniUAEGDqjLiVw3aPvov0BLp/mgSY
L+2dzpHpcqeflJ3gSZLSYQJVKTHGev4wJ4KhNkBRa9NrsHj1r5p3+yHh2k9Mxe+qxX9eaMArHydr
7o8jEwruOhRTljvxvItRN3xFsIh4nPSt1dunLkk/4Xj2xWtlcEUwKonX1sLq+Cb6Pfxlq4Uf9/FO
v/Zr3glgeOxtCcoJcIyHuesU4vTYTii992vciWBpBtQUga5920z5bOXwtQzB+PFr2wneEDKmshsw
WSDgvM6ye4HhiF8GiTixC/vTSU94Irmhivq0lsXDlJr3fr12YncKdjg9ALUK1QhKcWRhGxSDeuZI
XHVKZ6smCUDJurG79yMOMa0ZPUc7fh09ZigaVXPc9qqQfgEL61w3s1/Uu6I9MXd3fNqC03oBOAZd
WoCUUJnrN95OYAJABhz4xHF8jIvnsZXwXEn9svSuZK+B4wYcxBA5e2vv0AVYhVRR+N2r33cU4D9X
K5xjSAdHMUS96L81AqYgoDYF/Xbwa94JTAI/LL50SDlMcLyBPTkwMZHf4fFf0iI4GozR/VxKooQA
SAH0Lid+YgXu6ooIWAjwgMOObRJg0imjP1sGyIzfoDixqYNimhNU9dxiXr+XyfrUDbXnXHH21Xmf
oq7gaHodq9sgcVg3xXu/XjuR2aSjZcjgDjcxyU+osHof28SzaXfLXDZwnCSCPp3Vo5zNpy4FBMCv
205grqap4c6DqKd2/IE14FG3nd9Z2pWdmLiGR/GImJ/WO+2xeGjTwe8iHTth2Vcm5YDdYoXd6xNv
UMC39B+8BsQVncBHZAIUox5uoZp+rCN/U+wgSPq17eyVU7rSSuzoNhH2theoIPTdhgEffbVQAa9U
ImWJiIRZzTs+lO+FCK5+vXbiMR22BDBlLLDJHL6UJHzcmWc8xk489gKcgt22ww1YpRcNABqoXIPn
qcdV3U1rvKj6vqGhegWYNDQ+LbHnk4Iru6PwmkQJ3og7C3xlTvMeiS8BX8wXvyF3ojKSKC8nI/YF
SuRlXcTbEi+iXk27yrs20RAoF3q4c6jBfA8/dEHjpVfmrvLO0tUmYseWE1OUb6k7/h5eP6VfzLsS
IjKsbLJljPNJgCJPlFeCTmWY3xx3RUQ4P0RJpehwg7fPh3QSH6dy/eo34E5kgqjSl5XBtX+xYF6q
tDtubJR+K4orIeJzrNJiwTQcdlvBJxyAGdZOJ7+eO9HJg8b23T1/G6yoYq7jY5tGnh8zfr1cKdQx
AbGHhBw1ywY4qC2yOoQKyq/jzoa5yGmBCdWmb7IGYxdsnGetjWeqxVUSdWamRhZYDuc5QeVJjfrI
KvQT5XBXTMSqeNjDGd9zNeu5IOplLIzfxuZqiWxdw5a1wimCkXLIYs4+wIrXS7UBj4HXnxPIK8ZQ
UYoHZxjKZc0CWx0UgWu/Se7KiaomKCVgU/AGQtwsYfk3EOt/2pLvW+9vMi2unGgJpWr2ErqwGW6R
n7CCze9R61/cJE637WkqAKc5ek3K0NlGxRoTWQ5kuEmpL3wDbjZSfk8WdxrKP28pqK+eGIgGCFRd
gpFYzgU4Gjrxi6Y7N+WfrZdwo9sl9g3w+ugjDZOcg6rhNyZOoEICkQQN3Fdua5+oDF6xPyogm/yW
r9DZROVKDJv4isPF2JwMwLsbrER8+s1csU9HlCYTgdjHjnEA6w+47wA055X2YK7YZwdjDm4lGJSw
UY8A+75pSuV1KWT3Yt5Xn1LpAOBScU/WqC1revPQx55lkqDpvG68YNsMmTlW3XmCWRpv9PNOhZ9W
jrmCnzHcabOFCmUOPEF2r38fh8Fffh/TCcwELhWJZljQCUGuBq5u0cHg/dhrisPc6fWoNALk8bq8
b6IJaBX19GI5ffHruBOYuHsnScwCePxV4oMdeK4X/cmvaTcw4zjuoGcdsQ4C4RfBYt6mXmGJqvLX
A6LgqwCfeDw9NS1kj+kSRmeYg/klyJirxhEBICAh0Cm3OQ7gkDL9nAL+2WtMXCnOCkM0+IVhPVGA
Lxg4GAVq9RuT1IlLuBqipnIqkKCFNSsofFUEvI/2myauGCcK+3qdYsxvGzZfk3Z+hDG8177PUvr6
W44bLFq2AMlfkbRHMbTv7S697iksdaISdsY6hmwNJyFeNt+TEvbaMaDrnq07URlJswjU+eJOm+7R
Gb7Zb7Zxon67Q+rEJWrRY9LCZe9WxO9EXF6IaTxbdsKSk1lEymL9rvWwXAczLXcOYex1QmGpE5mi
iIC2GzBRBJsvHcyu10hfvGLHVeTIZtFq5JgoOwWiOYYRby287spwYHk9B/dug20VenoTqv+1rvW5
A/DLr9dOWLY97GESiwWWq2E4wy93v9Rja73unIy7+yWNh150eN4YV/oYDcFtaIqPfh134rISJaSC
GmoNyuKMkeqyMb/yOuYqb2Ro4eRgEDljCTQpWJsIT7+tkjtBiT24i/cVkwR+j1ek2R9k6LcEukp+
FAYU3RDgQ27V9LUV0XBsKlJ4dtsJSgAA+2noEO57GR76pHkE6/sP57X7RPv37YRxJyKRLmxQ7IV3
4F0LRr61kJh+A/F2qK7TLEN2FrCee95CwJH+8FvuQfObP+i+zppl7zhyFfUNBs2yPFRVUTyuxSge
9iUGlrCyTf8exRYSdB54dvstxu6rbazbGIZ0I84x/aS+ELaDxbbDa9svzlxdFF4QYPtQ4eOngjzr
In7qo96v564qqhQMMkMphlsH708w9uNvDYWvpFcQu6ooSZop3iO8KMBa8dR0zZuEb17vIIw5Sw+2
P3DoDfptzHgMDdzRRdL56UVw8X+9IPOpApB+xHhPc/Wrs8nLpMF3+v9jcm/jN/PTlUQV8NAAX5X0
tyEsgcVj43ubKPZZbovfRsWcNQhVLW0sVj7guN4lGZn6v5SFd+P/7/3/CGfmHAyQJKlgp4j8f8sB
y9yTZvoJ9FgMm0+ZTuWhAC30GRxvz1WPOQtTJUeQ5yykUokyn2Hg+sThdvf/f8n9FPa77+AsTADh
DYWYkS/dBcjFQQvGHBj1fvVFzFVKgexcSYNZCe8Zlvwqw3CGrmkBNNGr865YKkpGvOsgeX/b4C30
EspVfU3g+eMXttQ5NCSNZuALdhiahfV5HMHMvYczyLNf353IXeGp0+wWL5jUmg6vanCmtMAu/mG/
+R+f1VVL7TVK0iaC21NpVxR30ecgsX5LjquWEkhmLCxC+hFP3HDjnIi2Y8bK/Q87/H8fun4zI13J
VEeTQnUVPGKWGZg/tAxfoQnCi+q4rnCCzsALBR4dBTHwE47Cl05NACzCTBoOdwA+P5RTAr/yrp4E
zDKK4CVNElhbUZwb3o1LhOvpUPdQc2h4GPyA81YwnLHTG/kIA3v7YAONxuxg5V1ovvqJnNl/DQL/
AVHptBlIG+3dbU/0w6iHJ9ULvxyTq2aq1sWSpbEix8HwJ7jE8OAJ/vaaocQ5jzei70ZRo2kSP0Gx
Pu5+ey1x4grwqslWI9ot1uaQlphCTfWHU8//mPZ3k8h/psWsjCpmcCPMQ1Wm7+7b1Qfcr9pvfgPi
7IddP2+iYGh91Oq4bmCpVj/8Wr7/nn9MkKiox8YWA4Y6bEGvfUhbv8J35kqYpFrAA5a9yDsDZ4zm
wGHH6tdndw8sAeFeDVqmyXDaDAwSoEvza9rZ75ako4C5o+lIqHNi9iMyy377nQsdK4eKoNAGk6+j
c3EoCrwjp3u7nLw67kqY6GaqIo61yOtij46h7Z5tl/rl2JkrYVJy3jvG0TiBpxWnZwZzHb9uOxFZ
lICnrqggy3mXHCl8eRf10a9lJyDpPsa0iTp8yRo2bRHPxOL1Gstc5ZJS65Ja07OcE9oc9smoQ9RJ
P8kBS5yAJJMMGt4qDpVxaI4pXO+yvVwbv905cc6mUIvLIhAjyxWl1QOntDx1u67+sIPe+/ibDTRx
AnOlPGANH1gupqR+ivtGftR69Z3iTmwKHYDmvjKap0ubWRqdtYo9o8c5i6oRJObdWppHoT3G/bdq
3P1ujq6CqYIBwWKiieXTOGS9/KEB6fea4K6Aicg5TACgQcuTGI4Fid6raEjPfo07cQneV1OPktBc
LfathPelWfwekVnsBOaW7ErDlIDmoS4LsMRkm8FPzfPc74qYio5VhO4LPPwoKPWTegbj/73fmDiR
CXf0lIY1msbZJB+j4jYSv4Otq2FawDBPoZOgWLy36hoZeNbJBh7rfv12onKMuYogdaE51pXyzINw
Ok49XG38Wnei0mwqMbZF6FiBOklOb3Tyk3ax2InKZYFqkXYzzYdFHCWczyrit1C5CqaCwOhmrzaa
b1HanlI1hycRET+lMnNFTAMPhITp7X2hosOp6WHWGOKU5fc5XRFTgOypiRdMQxQuPcL+9HO/E7/d
wZUwAeZPQPlH1Js5VX/hfgVr7cWowPitKq7IYCsHiopxeGaJPryWJgbcv/U7uLkKg13CpXuU6wpq
OShiyyY+orjQbw0PnSne7WOUFtG85iuA/6ehLvR5kry/eAWQC4iqp0UDJxrhew5DeUkARr8Cze45
0Z01ay9TVoVlQPMKVCslu+lAOua5sETOYSJtLMQXMRrvC02yCHo3GIlb5jnPnWVLaNarCA73+VLc
bduJlgGEKVWh/OplmEuKQjkqx8PgSPJ2h9vvfrdwF363QVfghfx6CmPKJsyNlIcokjnMEjwnunh9
YYMnuV5QeRLmMM876FUdylj4nYJcedcAOl7TwY8q14H+MMTNR90GXvIi5qq7WlhO1ENp9zxu40/g
fwA+Vy9+E8XVdrHEDhPf0y0HrxvmjJX4vPD1nVdwutquuh3trttyzyUqRmF9xyv70dStH2WAuYKu
rlawEFUcq9bMnlgHszUR+t1SXOkSCiIFOGVqzeeQZ/PUnLpSei3j1JUuMbFEBhvnkncDsmJ4eqwz
2Kh98Rlx6kqXeob3orAS8IlWFWRA9Kmf/WrnqStdkvEwlbsJ5hxZ7SM3ZV5z4rWIQ5P0OirnoZlN
ZUubV2aDZ30Mf3OvbC11VUs9qHMrbK/mXLH1pFJ5tvKn30g7e4Mi21D2M5kxQ5blPaOcXtMh8avv
QTn/6xGB0VC7JmU45zbS/FgCV3BKFj+UAHURQijxT+JK2TlvFnpsafRUeBY9UeFs9kyRtUr7wuZD
Mr8xc3+EFM1rEYTr3OshsYkuCNW9zXVrYKxe13nQpL+8PqYrWtLLqpsNaPi8pDxf4L5WjMxrDaSu
aCkVNgVaGjMQvltJ1nQbjDfDKfA6c1JXt0RXFU1jCLNeDS+nUyAEzQoxRUe/YXHisoU3aoJ8+5xX
XfB+V8u5qtl3v6bp66/JgT1YaajgMhzUuYy7d+nefPJr2onMjaDwqaLTnIM19Sxj8Snu/AT51MUI
geVpZ1wh5nyom0uzbFfuST2hrmbJqHJblwC9buKwyDoePxQN/9tvRJyojBolUQo2zHnMvhThcoq6
yuvQA6vV158RFlQTTZlAy6iJ39v5oumfOD/3SfbvdBhccV43HXcNgSnHMucwhdrEibcjr05WjvHX
Aq/CLOOGKL88E3UlTOu0hCFM4bCYJ9VDDG7mNARe5yvq0oPUTEQJ7MGUi3o4SBQVhGPs2bQTnnJP
hi3uCezl1CJf4ChYPcqW+yFbsH+9Hn/GNMcmFEx50pZhBngwf0jWfvPb8l0VEy+tmhWtsOJ2d4KC
ONZF5bfiuiqmJCTpAje6KV8mdkmEeQS68ewVSK6MqcdDJXDsgcl3IzI+yutQc69LD7w4Xw/3XuMR
LFnKKWffUntKes9mnQDlbFViaKopj2xwoFzl6yxfvAbDlfUIrrD6Ib2RzwEHrkVdAfn5k8zkvlb/
JvhdXU9CVhuWDUaj4nC8XhBF14Ap47drusKedoVpHnyKTD4q+pJsaZt1wsx+UelKe+BqpUNI5ae8
CCDQmsfqZSjHyev+irru17MEQoNEgL1l8lS0Z8X5Va3UKxUJr9PXTZclV5Ut2info+aDiscjbVa/
ZAF1RT3BmsDrASZOeWvjX5GKvvUzfCT9pmH8ut9sSsdUNZPJ4/4nXetjLSq/448r36HNrOGBisGW
/X6AngEm4H7JAuo6qy3bFg/jfUIXrVmubK7HE00n84fFlf8+elz5jgi6aObAMmDrVMltgWT5Lz20
tICor9LkNAWmiLJEg3/s9w1c1eJi1kUNwNjmbRCMx7EfwyNr/Pje1FULhRs8B6wZTF4W4Z4N8CA9
wILKS4dBXbEQ7BBJkNrG5F2wD+eBqQGWuW3nd2dxwUp1MK0tGzE3YacUPjYRxxFg9EQHw/L69cwv
UW5exmYccxHBn69s2y90avwAZbDTft04helwusZ6zHvB33TqXVWwD14B6wqFilVPBNU+Y57UNlsE
/OLL3i/94Qp2prJaR1hzj/nYowAKK3HGYEjtOcmdrXRpor7aBzLmUQQSThM+Tqb325BcNVAC6+bF
wsk2T7f0GHKZwWLYr9euGmgRIaBJpB3zqpfnffgZh/Lk9R1dPRCMfQHEDkGVjOLkCHTAIZ0871mu
HojtMJoNAGPKx7qDQfSapUPndyBymUZb29eoT9p13vZF8SVd1up5D4v4u9+YOFEDJ/lUwhlL5wVo
LLSRWbt6HolcRVA6bWU312h6ScvpWG+zOvBhWD1nYPw63Pu5D0CERes6Upe6n6/QUXs9AMGM9HXT
gPgVsIBvWux18XSEXVJ3LWdobv1G3InK4V5wluxdkUdQA+Eo9y4d/B70qKsKqpaWVjJcFaQqEaS1
smtgYW321g9KTF1hEJYTKU2J9u20REe919/moPHMILq+aaRME8DwA3q1RtymLck40IFeQ+6Sjcqq
3UdLKn7tg/m4xCv8DRrQjfwadza1DTSSORgIuxKTZDuURyzyi01XGxROFdG6quxVV5ac07LYL9OW
Wr/DoqsNgjhy5AUt7LUO2GNQlidhh2e/IXFjMzURnZDEvsLzEVbgo3iKZeX3UEhdS61mWUwMaae9
VuP2cYQfSTYEwvPc73pqiaBFVsLcB2Uu4CHH0xx4b8+eu+KgBL5XZFnFfBUF0KxpvLAD+u+XRHD1
QXCqt0GzcjQu5QdAbD7Lxe9M6PKNxnbozNYl9ho0wyFS5ZFb7heYrjgoKvUWlEs841ZYHm2cQh/0
l9cUdIVB8xi1lrDNXkOqvjZBe17q0XM8nC0Tm+Q2lv1ir1SvD4OtzmL34wBSVxk04BkvLkttr1a1
8iyKIMos6WO/C7OLN4LBSKTwxGGv48qPOlQvctcvfsPtbJm2rZFX0bO9TlP0FBcFML5x5Pe8jlpP
Zz/Wo2262WICUv1GCN4j2zz6LVWuNIh3YdXrsrbXxewH/KFLwq3fPHF1QWYMa1rV+Jh7GwYZj/tT
QHfPVOq/ZEFWyUGHjb32Bs8cW72zE5DyP7y+pisMgs+DpTMKkq/9qi97yzIMkt+u48pfwnTqkSdH
05zWh8ZUh6Hw8zChLtlIjtGmeY2m13U/C3unbAjPT5m8noHjrEMgxhE5sHSdsr5TL2k4Kr8DROTs
lhp1UXRcO3vtVHigyXzqmOeZytW8KBoWNsJ/V7HIX3i8OpSa/fSbI05QVkSovZsQOMlOzn3Y2yxF
tt1vSFyoUdduZlSqtNe2Vx/i+nsfcC9ZPnVFL7rrRWx6DHYSrtgT6KXQk9/B3hW9hADD9mrBYFcG
xJumvKCux++y42peegIcWISnZBiydxmDtwYDYMPrO7qSlzFCpNStstei2o81z6eh99vcXbVLE9s+
tkEwX9cS3uJzmcGy2O9Zw1UWhnrcdNhh9Svu3rVVinLn3dPEhLraQlEoVkcF+i3E+L3Z6QfbbMpz
tJ19kjdhAJ082i6TxzlKD+G+e7bsxGMTlTsLcVG4zsOWbfLnkH72mSDElf9MRcnotGKCQE9zhJI7
WxrttRnAlOj1shoOrBxNl85XvVIGGggEeVNtAs/W78nmf9Q6lWnNivl+3DZRNB8hTvlMbLN6DTdx
FUD3CzZfRnTdJNtlWLfL0vux6IgrAYp4HK8cDmhXvPDqrL+zY0ThF5TE9RAzFZdIbiTzdSS1OMzt
rt+tYjF/OE39d6/99zMYcWVAYtpxXepDcw2RNA2v4VaOwZtyELM80Mg28kOjIpXiFXJcygugDSOc
b+hix8so1l5dmrCtSBZuYq3flPuqlwrWmA3xSy0SFz5DG+xXdmnMdYgkoHNR9AvGZN+9wsSlz9g6
oLKFDeF1H9qvhBYKmWI/nyniqjhsn5CSx7W5pqa6Vk1aZZH2k4URV8ax762uU+jAr6sd4kxru2XA
WqZ+YZI6610fFtW6R9V9xOs64zy5V8jufvgP4oo5Zqt7M2mM+YxYzIpI9ocppb+8Pqgr55iVtEBV
o+uSll/CacmTMfjDcxfBCvSbKHHVGzau9tISiX7HxZGsyVVwv4ov4qo3pnZqF2YwVeKoJwe4+0SH
HXaHXkPi6vCkpQwHkNVcoyZ5oGo9Ag3ndVggrg4vtWE6KmHQtFjibKFBXoPV4LkTOHtj1RbUVsFi
rnU4n1aFPwBksx9njrhSPFYkc9nK0VyLrmuP1G7taRFj4nVeJa4aT0oettDM3S+RXOPq0ZKlQE35
JL1uNsTV4ynVlnUUdug9vmxeKV0+imlhfncb4pLEZrEUcN1FEGn7AhDaUz0rr2QGcVlI4TI0tMIU
ucqp/9qvxTO+wR+Wcvo/wvP+7/84ONiFxUWaNshKCdI9AC/U3WaRbCHqSg3/5hVKrpwoQiFcOIUU
S3rH02zpzN/SDn4pafIvQVEF59dmiDHfqbrE5uvapX6R5OqJsLsHKCBFy6HYioNKwkMIjxO/zcJV
FBXTEA3djsZLrp+kbvD0or1ezYmLRWJr3fcUVdNXRobg2LL6bVBIv8QDcXVFLSPxGC6JuTZ3DQHq
vr+1Ve15inWFRVOy7GM1EHPdVPVExvYwTo1fCLmqIqkBl+FJhDlYVBUSpaU8gOXm50JIXFlROSb9
3kcYlXSYrl2ZHHGn93qgI66oiPWBagOIiq6iai6SdYe0ZV56JXiOv479sF8rtoHbBouwAHUUNisr
v7cF4mqK6GrSBnAOTJM1yqDYSJlXrpuw+HWfYzbqegzQsIUH1FNQiCozivnxjYgrKlJiTsMkns2V
y3YpjtOguyIbygF1d15LoSstioH3TAEmvH/N4TDQ+SVJ/Gp4yb90RXTQW6VxYGnWNj7G5XpdZlH6
LVeuzEePfIAJM44sbUMuyySyUoR+E9wV+QRRgxKnBk0nDb8hhXIsBz+zSuIqfCTgIrtNLCZ4IMqn
WrYY8wZPo17f0lX43GXb4HuG3ZUkRXQrg7k8t+mU+gWnK/HZWyLGSGu0XpVVmPWN6dvD2hbaj09B
XKUPDbZO0WborrJrm0zjPjFshd+O70p92iketay1uc7jnkG79VBX5YvfqDu3rFIZYXTU6itsMOfz
UtL9EISwDvBr3Tk9b8gPTmMj1mslkACn/TNTk9+27MqI9iSgYz3s69WuQXUEmmo8rX3oeex3lUTQ
+pqSjdt67Zv0U4G0b9bR1W/vdLVEsoazQRTr7QpLPwMKlI0vRtR+BBbiyonGmIx4cZXrteXb1GbQ
dCTtQeht+en1SV1NUdn14DKu+KQBujwv6sT0nzQiv5dyEuJsoH0dzdVq8Unx8Gp/CXxeciq6Zfy7
16QBWgtemepTsPPWnPx+S/J699vXcNi4CNcrm94HJgDoyfcrOPvq3rUFgZRzvdJ6zqa5ySbqZ1BA
XIlRsBHgyVOMUrmYt4pHl8jTIYe44CG+7UE7VdF6xRUDxMN+b7Jq9EyKuAqjgkjg3824XiWp6hfk
joI528Y4+VOGIQr/e7P9TXLEFRmpVqOwvxbDtUOdL/kIk+LyZpkN6GM5oS7/PdBm0fDRFHUFV95t
r03/18qWZAN7VA6NbbMKr16dzpBJ7PcbfGuA1Fn3ohw/RC2j+iEam7m6jVZv0xuzFZU41SHKffMJ
KK/x2DUxnfNtYkv6RODoEJ06mRTt0dIClIdMUlF8IQGN00OzYwk4NlL349FQBqPNRATNcp0qJKOe
STwH9FxPISkubIVu6nkZUnLY6bauJ7xU3mwbk084RM3fSdhPT/TT8K47le+RbipNkZ4N1M5/z/hr
24HCNoRdAcED3ShJw/RXgPdIIHGwbBSo7694cU62nvQfIhXbX/sKnBpYq61OYJAC/4i8XxPa/oi6
Ha9eNGja/loqrvZPaiib9TylLNjOHGWnY44SpiZ9CIyw+om2tEu+gYu+zdcEXgvVIWWTejHFRouD
pJAkHuaoH5q8LZZifNMCsbl9ZPAerY7g3kXzoS5Exw6wJqDyPEW7NLe7L3l5DLt6I2/xwlwtmZBx
IL5vGPQxp7GZYY7ZiER9rtQqwzxYUD94XFk5teeUtXFxEAneB06Mr8Hbhe4lOQFFsKUHQmbJ3m5V
1b1fYqX6U1HOHXnXg66A3kxdd8eR9Wl40IVp0mydVFefQxBvkrd1GY/NQQMsj/ep3QJpWnYtym94
vUDwv5C5CA6i4/103Feo0A/hMkVArWvJgGyKSN9fUgGBXaaJ2D8tBnKtTCXpEByWsC5Itm8zr88g
Tofi1Jq5UId0HefPc9NEgGCW4TJfEsoC/nMHwSq5JnKIiksSwQQ9m4cEzj8B8E3zQepgufFQctC7
IZkpDrse4r/wZwwIu7yxN1z0B5YBljiYL7NKTZ0hrcvFtaImtAARxcikrwRRlE1dwubnWZBNlpmJ
C7tnqu2T7UhXGXTnuU636mAKgIRhg7Pv8tB3Peqml4Sn5jQOMWSzpAlldYjTsi7OjTRkPUYQ0/+1
qGK1WRD2PYw5OjXLYxrWwn7UM+GfkTiQ5XFYqBizVi5yuRj8c3Od02Tas6rRJH2LpwNmMnCRl/4i
2xT/r8uV0zILmG7gYF8D8LMex3kuty/RJkro+AC/V/1PXolRHMOqnZPHBtzIn/FereElSIP17xEe
Kt+2oo4/RmlXM+QsqmB8L4t6DwGYYcv+QMsFkOKDIuMQnSYZM/K8tBsNz3PRNl2+zTLuL+XCa50Z
Otu32s5Nd0ZsJfOhp+PwY6kIMn8SDO35CiehQF2CzRafBUMJ9zCHRAP3OLb8ZaF9cKst/iWrQHXh
n6chbZvhBLBk09enxVjSvKuYbLpfeM2L2AlYmTidoSWWCbutUwKsctbZgpbdocaz0JBkLEyq7YAf
u41vBgAH7EUHJE4fh2W4z4GAF1iWiqHA58K9UH5AGVsVfajnoOpgX2pkpLNBF8iiMdUOL10UhtWP
VCdt8cPAhkIfw1HiiF1VDWsfKvC717xj0d683UfFPjVrHSSHOrQLPY99OZs3WE2D9UCquWdnvJzy
OAN+sW5fUD6SiJeij+QtHfCuj5JoaYrbwFb2q5njFupdwrvlqes6HBfi1prPYLzO8F8rZ/Vrauz0
3Jer5Fk7IKKCg9njuv2g5j2Qx2jHGSMDoW1JjhXOS/oSDpgTYcDK9M0qZBFe6mDWxUnhqBYcdMqL
5MRRZVYcTVoFfVZyQ4OTCoLlL9alnc77ej8mO9aObMF7531438fCYq9JcYAsJclKuYHFO77dC3Ma
KvOuDkaxn7AkcPSwqCVW5y6VJDxPjQyjPEDatY+OCSpcPumNIl8WMSP+GqOEP6RJvzyxMVD9TfCq
TS4UJhfxmSAIpidsgLd2Gw4aKMh5rZ7EwipUlSiyP6Ws049Ia2F3T6AbiQ8b76Q69zVfymwjyBhn
CFDxDcTO7Y0oScMP4CB/jZUWP6jQxfd4CIfu3cCrHTOhisrowMIqPa46qrEhApYJ9NomwSyM4YdV
N9V3YtOzJfV867pQn5BAL4/g2HSnfpKXal2vJFT9kZZ4OjI8uYxJFGYi2t7Kdh2zRO5tJgCHy0og
njAv1TscI+asQSXuYV6DJdvBJKgF34+SszmTPe8fVRw/rVF9pHz8IpfAnuNQVccZjkhH+JU/7nzc
kMqr0+A4wd/tKFsrDmUfWJFF4Ohd1gL8K6zODX8SafNx3sYZ6/n6nUs5nQEsJ0dm6+Ujt0V/1Ap8
a5AFxv+Q9l1LktvYtr8yoefLOXCEuXE0DzSZLO/bvTDa0oDek19/V/ZoznRlVVSenhuSQmplVYIA
AWy31tqtb9AFcMS21QmuH3dZzqFoxzx0YXq0AhGEgxsepq16WrWD+zBpjSfwcn1gKKgn6HpF13hP
8+XKTB0JoXu/oJNqmfqDspm/9uS6kONHLKMMWyg3RkhkfUlFvIWczwFgrXFQrvkPNCTJQmdERVmj
5RkcgKXYpUu6X8u49RNDBp80I8zKSG9JqW/GVZ3zBljBzAXEB2ThylPJuC9Fay4bUVwl6TIHUq53
RdU1dpctzkeB3lWeTezFMG1XNIlrL6b9Uz1bfd5L3YXJLH/YbLqOLcrFfoU1dIt6wEmoF78l+hIh
53awANAwX6YaV1DlDDTzWNzB2+Iu73cpl9bTSzr5rEgdXzTtfaJiFbEhhoB4Te4ESCRQVyp8nrLG
s2Pn5Q3B76gKLIQJuN+wcIU9Q7JCJh6dwTGxSDp7XVW4t+hcr2BpkgATiqtgQ3fP1GvU1t+ymMof
s0yGJDBTxh6zmo9r0E4Fio6U5Ta/pC51kTuYRrpeo92QCmZSxek+1kVqfcyPMt91yoTuFDJTyzmp
Ob2SxElrT8TgonpLV+uv9epWQZNzR5/pIpHvm7J0F4+vw/IBHSMl2ZmuTd7PRTH38PnACz03TOgF
O7ODiHHcZNuTEaiEhhrCoH65Vuw9+sPUndflWfdeNW38o4tR+bkoyxGrM1qcKRynVqH1dJZvMCBI
lF1LZynW+64ycXWuYqLZrmMxAeK6dAYRNrQrRaCLKgbaqZqT695N+nFfcGE/ldtgD4j1VFQAIqfY
Vqzp1xn1pdWMQTwUeFYBukxxx01Gv/YKbeae0poUo8caJFuRI53bD6Qo2xFOlc6KKEua6l09rKL5
WA9q/jFIoJa8TnIg+Tt4xKhdzRUVARS0mb6d0rKuQzYW0Kmz1VrYSKFF0wOhIrFhU6fYkO2oQeeM
swHNVNNRdTfDPMcbXJNusGhEtYzVbdM2ce6XY8UpLpacDB4yrG6/M321Ua+z8dr6ID3Tmxa6+Pah
hdxEf9P1hLS7hox9ustpAt/QcLCO/XlhYANjFtWwmxqeB6ImJILTzMwaIBS8hMxbD/wzpeeQ9ejV
BeTMGfwxd9u6sMA9854wvi3f3DUB3LOeWmfYdw1ErAPwgvP4zqJPKT9ruRYJliKX3JsmmqY+UazE
vSLjxZvxPovIhSg1tIoXC/KdG+d5c+dUS5XfUCqrLHDh8lJvqKGAdIu4BQrTot+EDuFb30JrMQOr
iWiY0m1a1y0YVSov8kW46bmm8QB8jVRjChhgrxNvyrf2YRl191m0EMXbF8DRO77M0UDdFzadf9SO
TpmXghv8VK0OZDirVhZxBMF7eCVyAYkimAb47p5T6+5iyGsntDDkn8XI3ce+dey5VAYBRV4t57gK
aXrt8kFMnrXTIs5NGucCIcAE/WyxbT/s5PbvENVp5RVNl3C/YyRiSZyGjp3LIZgc3Yo9F86y+PUk
6HI30HxYfV4XU4C7Tn/YRptAVRv9iSucsab64BCll7As4Atctrh5txsLd9Ub0X5xl8iqJl/I0PPN
R7CTV/vBWW0dbobG90ILk4Wb40z0XC1CmIu4GddH9KBMfwDnMcV+39ZVtm/hbuWoJ80tDTZRXA5T
ObObwh4co2pM0HIHWon1N8NyIW9VLLawWate+aj+RQskPRevR/fN2kscceV2m0GEiM4xFXqZJGuP
RJvgIhiliImfZtbCH0Nn7bs2a5x7200pLNFg1Z2eVTrebG7fdLczXcsv1VwtDLziOnW8NWUwT33P
OyjuNhu7dqt0us1626AT/Jx9SPN1aT8kVNaTzxPQzLjRjhPgAEApIC76ww2/tp3Bba+Hzl+2ucv2
s93Y+aSHLIdQ2yYWv68RCxNoNxUf4NQV0qsEy9FWHQ/ysBmTf3fTdL5Dupw/Zcqd6zDdhvSsRytc
OEmDXAscSOmQ8wzInyBf6BQmakijFJU6L102lu9INS7JhZ36Jb7OOhI/tZN7g67ZwqsZyLssHdJQ
oRs99+cMEL5Q8iWzF33DZ4iEFXyApFy8guUSNyYNh0XE+fWY883Zk8mSS6a7+X0yc+eqcpQYAi6L
GikEUJJUtHWIK0Lact5dJT1Lvyx5lVqPwJOdw86lo76QtFTRamwBNBWbWmAuqEybsHFb591qqfCQ
RFB+pd1iP/KyPcBsvjYTuRZjg6YXjpYbfIpCOUGlKI/3cdL2uTfFm7kzc7F9rt06PqdzPF3bFJGg
Z5aS5lcaNnz9gj606xRuK2zgfqimJlrolnxqqnGtw3ZWFaxNujTTrkooaW6Qk0NQPjG4h+hDGn9D
DF082H4A0jbbZNTqaXrocFmesZUn8oIsQ2ZvkcYvv8e6NK3fpOsQsHYpz7mbwL+xXXc9mBi6jhAD
xjXWGME/tMBtCY9BIHAL22Wrr4cmH+IwcWd1Q9FfdYiSeEBYWq7E/YqTfUjWELU69127FCMCWtNc
VsXSRC4bxYceeMwS/pWZ5rCkdYddBaOYe7bPzJmEjKrw1lzVjr+YdmIXsXVjE7SqOpiEInugWX1t
J8EDa7fzfFtbL3cbco9+jNtlQ9C984pxvTxusBVtWMQzKOYdhBDCltZKnjXjsrDzKh7VY9qjbxkW
PS2tj9Y69BNWTfDzjNtqI4D2t6zqcev06xIkczvdSqFwj2bU6e/SVCfoPZyW5qIu5u8Afcrtcw9+
+/eKTVDzRRLPejZdV39xIAS7n+N1Jd5KwD6s1HBBtiV0RUGzsCzT5SphebQk5e1a9mJGcoKpMxh/
QM4ghkcq13fAh/q2xppG07r1Dxllo/XBOELHDVrQvj0TpYauvO7Fdu9s1Ui9sRDsM7Dz9uPERi4i
UsIm+RN3l3aXryBC2QINEuKVzVf9OHVwv2zt7EcX+Q5/7uYtPSfQlh4v1h5FWV90jDWXjiUaiz+n
5NEmZOqvjSuM2jGgQNsHwKTr3i/ntRwfh6zOfqDIMNQBTPCENEydNPiWDewdqB2Obn7pLFh/xhd5
69ZlXezqdkPnXzF2qxu5QJAyLzZQLffmjIqbXLPa9Sdc7FekjufPaVaUaq9sAwAabqEcKtvQJqRB
nmR1s4NuUf9RpAuqvOh6h9tmgM6G9WtBYfnQ4A1nuRlTJqNGVZM9y1ac8TNwUZoHZQ11L5ouK7Cp
RZ0FUyWq3Cth0FIPrnxjzlc+stpDnWeEg0vKMX2vD31pA9gM9EBxV/Qf2wlbij7outIUO8WrPruu
kzpG1MMm2YTjkE5fBshxEZ9ODHXGKdWj9mmb6QeIoeWx3zrSzS4JR0bjEUGAWc/4yFf6yBJ0MP6m
UqD0r2dth/HcBRiH7dspKbpbXZYN/74llU33EPiLf0zDSLMLimh9w8m1nXtDMyQIgrTLMuc2YRsk
QjyaohCBk97rDkaUgt4bjGuJcHpJ0V7hHboZKSjBDMy95shustJzcOuIW+ZW5JxUuZqCWbUl90aC
xbjIQY7h+5yZ1u5EiRV8N5e2Z+GSLKsIJoXmHL6dh7L6MA4rbjeUuNrlhiIf+BmVkHb1Ym1J4kM8
fYgDCJ5ODyXP0NqujisJxM6McNqDEUnfyzHvu90YO8gcjMPYwNmVPW2uLfq+sSCelcoeloo4jQ96
JZn9ptuW4VaNeRuW1YiwESFIaXexzqj5gSySO4eVKtwWVSs42l6PfFRzD3Tr1EAxEr9wVmgimfWS
ekynXayQx/zQ0iQV1EP6AuQOHDLu3LS1g4u27FMNDR2nMtnqKVH206WFk5UunpwYiz8n3JjUM0TY
zhvQOOpzavHf8JByd/bKcsM8IKvffUbSW6JpPWqhg5/kHV5QWamti2YMUAT1QkDay+FLy8+kRiOY
qGjc3r03cznHoUywxz22qvqWFGSwX3XnQPSpKfIkD/KVpAqIAgbKRx+UolrEp97dHPOVT3WDxMPU
jnkI5K+D8Km0g/BV3RPjLXDF1/8MBXfMDR54avMsrpuoR0PNqDKdvkGuTPyH1ZhjfnBHG1qTsmsi
PZAlKCpbe1uV/tUZ47++Lv83+V7f/rN20f/jv/Hnr1D46rIkHY7++I/HusTf/334nf/5mee/8Y/9
9/r6c/m9P/6hZ7+D7/1r3ODz8PnZH8JqyIb1bvzerfff+7EYfn4/nvDwk//bD//2/ee3PK7N9z//
+FqP1XD4NtyI1R9/fXT27c8/DnXJ//r16//67PD8f/4Bl7RAPfKf3/SvH//+uR/+/MOR8u+Conua
yylz//jb/P3n/6XE/B2+tBaCI3GJOBzfX9XdkOI3qPo7PkGWWblcSoYf/eNvfY37D5+58u/4YYRp
mrjQHFeAGf/rqZ69ln+/pr9VY3lbZ9XQ//kHBvkFlSsJ1fga+PeAbSnJzLH+M1cFzx26bBc0dXv4
T7qWxd3Q6SJ+YlVZ06c0yesTUMOfZMB/V7vQwYQIqijA/nDgmZHHwImYocVQjjr1uY3noKn3qhxR
j0h3EtG/Yt0ByRsYDaDwA63tAXTnOYsLebYCjInN4+LclgYlg/EEzu8nQ+yN5zrGh2aLm5RxgudS
3k3i3b+/vH64OwXHx5t7tuBHcz/GuEKYtGw3g9TTtru5Mf7+uvPMiXmcGuLw+S+QTrNOopEuhrDe
h0+PiXcZeycwKT/lr99YqWO5z1X+axZ9ePfh6vE2D243/yPx/j9X6xgp3cJpnmLU6c5L71PqPw7e
NfNOaVP8VKx+azJHpe9WdMXqrlivC2RTg8c0wIKVwalhDliAX0bBjmca/aYJU4ZCkPsYRAHq57aU
Rg17VJjmMF9a0O0TR50go+A+eTGKpIDyGUVxgRzDHBsnZkth2mHPNzV+XNDQ891sZtQWbHuqRdHR
1SEYo5xAHItLI1AnOgbeorCZb1a6ZdT2tN9tZJaeO41dUKI59nnJVHaCQPCz+cyvK3gYkOIfHCGk
C+UxdzR20PMY7jYGhHfpsU7IEE3mJepSVgVjM7cIe9p4j2S9CdOhVRcuClYgRM3atwbC9gn06D83
Deng+4Al5ccNoMJFli0ZkiTLFoAflEC2FigRR5Ya9a/SXIFBJL2xzOoo6Rq9b5ZpCLN+Qj3U0BLJ
HtuGQOLxgI8twgdwLK+l5RQFirIIm6n8vZ7JuKTxZgH/dl0Cqp6mx7TLeigV4kGDIniTIu9aFIgP
wM7f/WK6bv+5pL8aheOtylwlsdQGUnCEH0Z8foGsjstjS7Z2t6IQ7c9uPO06Z+xOjHK8VZmhBHNh
kiHkMy9007fOscxdS4GciOneNbpyzgsIlD6MUtETCL1XhqKaoZQMOwzD+gI0CuSfSm0s4DKqKgB+
1D6t5TCGehPj/dtr99pQMOoSAZ4Lg388FHLKGk0xkHLbUE4L285FbhX+1S5l6e9JBGAzGI635MKB
wOvCv4+QcDmrNogXp+hzix0TbrqZg6FwTikaPcc2obcZfG5YbPyFU87lMR8LtaIMjbTBLFQxZT+q
hm6p3xUi+1HEBhfZ1qvmwfQTilJvL6Q+uskEIxhaa1cJOPz8mE1BWEogRTbFe2gS1QIBQtF9KFw7
o4M1ybL3AyplHzN4Vy24bT07ZUOPLzfcbnC+4BBpwRmctyObUJYsbSZ0Jo+oJS0gCElN3QiN2dA1
RHWW3COVAZW+t2d8vNIC3hCuNVSMpOGSHYvUaBQPkR9y5B5UryxiSifIL86l33eKX2x6A9Qjq4cT
R+P4rAvsG4MbHBZJKLDtDvv5F2fBLVGt5K6uo7JaEy8lbn3V1ml2AvN4fCp+jmJwl8ACCqKPgf0w
iMmKA1hH7dCXFyLr2sDJqI7GQZ2wEi8W0RWMgh2nGYZRcJSfzyev20VtadVEw1Iri+rOpNIdmaZN
hw50w6mP5IHzMUFC+/caXOOWxE51XaZcygWFROzRyOj60I5uPSwRZen6adlkh1oiyulvb5KX70vh
coG4NYEJlOoFLHhE7ih15RqROO6u0bmhAwTALCccvNdGMdqVWiCXhl5bh89/2RWONgQV5X5F+WN1
dsOcdZHTVl9+eyoucmWEYrfDELyg5w7YC8bJ56ip6Rbmc43G1jnyRz/eHubFUYY6MtE4wwfvAf0J
jq7JWi9LKyjAag7O340a2/iSka69alaNCtu6rF/fHu/I/T7sA1cRgNMOZhRpscPF9svaUWCqEySk
gdGsRHIn7eCElCOhkZdlG7RmtqAVDAydmWL0N+PZqWbbL4+aUhR+mTpc2zAQRwhmi+tMpWyaI6DT
HFQAMgfQDuSyPHTenZ7enuor2wQ5elg5TJQTcsxLg3sO0NBEZ9ABM1t4a2GYbxICrOLb47w2J45s
OqEKLoN7fKiRaOZ5Dm3dCMmy6jNWVB24ZH1G9zUGO6XzeBwHAksosHpSGkTeHEMeHueXN9hnI3CN
vHCiCVUSvUsL2epb4iT1uypxnOsNYNn+Y14a/TjHWt9XHTpZhC0Abih2osqbn7g8f0rQ/Or44sAz
WAWX4Ik0gy18/jzJgtpYPqNAm2AdgHUB5tjsHYW83I6hqNEF7bC6fZih5I+qGVx2urOpBPRG5KxR
exsvQ7UrULRAngx9U4oAwi7OO5pk6y1bKlR/335bLw4AHlcxeCRw0bUCg//54y5S5WPJtzUC1ld9
q2IHaUbktgc/Rd/Ki5kl+c6Uur8CkVmFjKzzicTZCxNwGF/DczHysDWPd6VC1tMVJeDqK29jj1Uo
NNJ5yva8LAGugTbeZYW5n7096RdbFIOCGyThNROikZ55Pult3IClqZw1yrJ8+oQCDoo7CfC6gHfQ
CviRt0d7bYq/jna0I/q2a9Tc4kAYF32/RwQouDrXDDIedTaHtWLLoewH/Yq3h311klRxCc8MPeuO
6b/NbJduku4aVVM2nUFivM+8pG+Vz1JGTu36VweDHy0VYcbQYwcwpTzdVL+s0VYPndduaTHu2cDj
W57pWfg5QV53nXZNo+x7kszNjVgk0PfcAmTToZnHMmVXSGA7he8UycBO+E0vrAreNxwaPBaOpYQQ
1/P37WQK+GeSk2gVg+unUI17LICfnT1nGLoLDvDI/dtr/9orh5t2yNa58BSPZYJiCIAjX1+SyAXz
0rdlZa5a3tdPjQDcb+y42NezdE4wPl4dVLNDYlDApB3LmpKCA4uesg3Mj/lQ6AZuNHQn1j4wACTv
U06AgMqbmqvf32icKERPeP0Y+pg+uLQMMc+QkSibTSN8m5reQcFy0t8kXu77315ZBLtw95E1waY+
Tvs5wE0WVqk1QrXBwS4aisJzQSu+ntO+CvEcwOg1AHy+PeoL2yldjrscIT2Fyhs7zrzKCVAO3skt
IsjWNV5HoX8JxHWukvA/GUhqLCRz4QcdcUZ0mnJeIMUblTkZA7xjC4Yg+T1BfXi/mI6EdcKkGIUv
dzgvv9hM0sZqoUNNo2GDdljgorhMAuSvy1MCz8e5x58jKThyQPjCp0NU+nwk9PgzTmwdGjE+qjHk
tEIz4blNDby5OCudQJVz9lSjxKSDeUPF1Ws6BjS7k3YK2MS5QNMw0rgW6iI6c7sTO/e114o4AL4Q
h6cFD/r508WApzVZ2dAoR3ttE9S5BUZLinQ7Ff2/cj0CRPvvgY7CDYSS0GbkGMgFYArl8Kp1iNcs
bXFPu5af4qseHvvIBUF8SHDVgeqlcBM8n1bbDiMK4RVuH8dRfpJy5z2YceysX5byATA0dZN16Epg
Ss6zEyv6ijshMBsiGP+Z8DjaWWs8W5SpcRespakeQSQaCKREzXIPuwB4WTEYcpk48XrOjdugQodq
4YkneOWdIrJD5zOJuE5i4z2fPNQMx9bInkSyzAsQ60jfz+fZ2De/J7n38xApBmuC3BFi2BdddYAN
3GxlBxWRxBVBUTRL0IMT9/umCxEKerfigoVHfZze6/k4DwYAc4i9OBLlhxI6rcE0Z+VXXETAhfZb
fKrj3SubFbQ0ZL9hzcGOP5ZSYLZOmzYtDqLEswq6RPUhB+zjHCFgfCJ0fWWnGmwUEKkPlzqSDc9f
Vs4bdNMGUSMSM+9SryOAP4d2WdIPXbLMo5e4XRV1Dk9wq09DfMr5pT8J+UdHBSbasMPtLhlyZs8f
AGlqtyRbLqMS1eVvzNTOe7vAKQAxaGjvAOQV8pqSjld77TZDvs9G03WeXZj7dUABnOyYHWSOjVxN
bigzbd/lSdrWQY+LvIZqCVtRHC+6VIdTzod3VZWBNJNlMcuCZBJ54ZNqix9qRov31MnKa5IuffuB
bxacG2PpclNKNTe+7kHGCYC7KuU+TZq42TlFzrm/MkfMF6ltB+1vojugbqZV5b6rS/qt66bhRzE4
bX2ZMtfp/WJm9l3rpGAFmXJQKszAU74Hc0QoL0cbMbSE6HsAJWo2iK+T0TMYBiQGzbOtKJZkXh3z
YTToi+S7YrFdYF0gH3cLNujsO1O+dH5peXyDuslU34Ns5MaB4pMBqRiZKnfH8xbt5gRiMagMtJrF
4VaJ5RP6tTrDTZ6N3RX4Gtx6MnW7T3kDh9UvFHU+93FN9NlaZvMadMZd3w1TMz42YE/lHu83+siz
3PkOsp/4CgZC3u1p4Wx30kBoxLdLDjLKht5laxAD6IqJrovL7wowmZJgWll812XEge62SOR93Lg5
8WiVxF/TalgUgKhxcz2QeFIR5jQ91ePoxjcQMcEl7socdIOi7srrsaIABpWLZYvf8dnpwtmtyk8z
QTy+51BXeFpmF/SFuJ3Hb4JMaxKN+A7wYGgPfoMbA24GBuGM+bSA+V6k5UAqX0FnDLjf2qJwIMXI
Mi8e8UC7vkx0u8sqBId3ZJvrEYCKljJkXZd+9HXBSXzmlDlASgMjoAikfLK9n5Qpi2zX1GS/YJ+D
PsXKngdJCz6Yt0yWf63dxDWepYC0+1Z1U3munab4vJTj8hWe3Ha2Kqtzr6Ksqz2XtR3fdXqJvySa
1F8EH0q6q7uxID5AXw7oFyAifHAS0L0D2xfdXQNrDmM+EjwG9lkSamhXEc91+NxjhyyoRs1QQwAp
F7bqx/+Z7DIvfd5yWLH+8NWrBMkIfcmbUyJdr0QHhqG67aLqAMtx7A0hTtKQNaACpaph+FSCQ3HL
TexMgWmhMO11terGEwHocRnz4BfB7YIDhtSPRP7xyE66ddesaH4hopJtrdr168ZWL21Le9tBe/pi
m6vmPmmT8YeAzkrpoY0DvaunQtbBb/ubBh6tOSSTqYaD9vz+K7kTVzNpWDRIV153QumgLIr0xCiv
RCZGUhTBMN2Dm3X4/Bd/c1nRJ7MG8ipivTPVK/hy6IkAODhU/jwCKwrGJvQkvqRq7esfb0/wtZcr
kWJWsDJcvUjBirFO4C4oFq1FfmA/Ze667znZ7t1Gq/3Sy49vj/dyqpLAF0BFAhGnC7fy+VRjsD4c
ms5utMUl6ADQPicZCPJzM144dnOl5wCitOzSzUlO5RleGlOIO3KFsIEg//SC4E7g4matgyYIkIbI
DehPin9JMktyEGNmDShrDQxYODJc7B7EvM2p+POVVBySt3BV0LwQbxkG9fnc0VZDihV8vTOZyTSB
6IsGzrTKKgCWOTh+VThA9QP0Bwc6tBEqAo2zm0THSxgfMjwJUlX2ROrl1UfC0eaIFDUKa8eF/Blg
fItMZXbWTF0FCcSBlIDsYvGgKLiuJrkac9Kg43aMTKg/oj5W70oXbS93AgL4n1gLRtsJ//SldwVv
jsE7R8oXleFjzXDrZC1fisyetaBfac/0nQE8lbrnU5fpE7o7Lzc/xsJeRO4DB+DF7JvEhawwKexZ
paHenPLMhrgDxqtUzGbn6umU4MzLzY8EHkVRjAA6gbr3UZgzTZkA42bTkc5yuwdCRx9YKOUVz1e6
B7KfAjrM+xOXyysLqqRGQht/I+V6LHIFuWRgOFxuIliy4hqOTQ9ys9zCBGDOE9vpcBs+9xYVlCAR
3aCaQyQiq+cbvIPirBrc3kS127CdI0Z7PuTrqVr7K28NFxVjWEGcRTT9fD4KjTfEMM0ITBXJHZjU
2HnowQQOs5nMuDhAVnn7yvqZ4z2eFhaQo8gvOXBeR9PKl43PC4JJpKyhAYyMnMaNjDQLby+WueV3
0JmbJXpA2r70ZxrH8T5PaXrTz526zZxDM149LyhI5nHnPMar6pOA9rwsrnImKteLebaN+75xhzsw
oab4WlWr+DjEq3naEriGu7en88p+OOTdXWkUCtLw6Z8vX4bm6zl3hzhaCFso0CNxm4bcUFBg1+TQ
1u4/GE5h58GOSq2PVYidXpsGCFM0sAQvbPU0tBadEMns7lFA0eD3ep8egk6lESqhBsvoAVJwZF7a
lXaOSmkcDWUPdzuZ5MdRlr/Xc+CvUbD/DrgklIuORelMhxGKYo2jWjopnDPL8/GJLLj6TyCgXjFZ
aMgF8raG6TLwwp6/K/Q9n1opmjjaVAaKLcIHcBxj3ftdP5au18VyDhswGy6zdStP5Spe2yh47yg7
SGx7clx8K/CRM/UsjtBxK3tEQmJgH2zOqyfmdGDV/v42ATbCoEs9qmLqONJNQGubzTI5kdMNYIK1
ucm9um0J2pKb7MQJOOzwo/OsXZR0kDjAUMjGP1/VbdkqC8avEyWFKQNw1IcAfbnmHaC0X9AucTpx
K75y66OtLFLOhh4ys8fSKy4ZhsWU1IkEcDM3DBrogdxkcdnbooK0+uScoeeJPLFzXiaaoPxhMD9Y
GY4a6pGpGaZ0WOBOONGB9Um8pCQQCbQt7d1wlD2atkjIzRoPnZvmzw6L9Z71/Sp+O+N+KF3BfdSK
KYHz8nyhbbXIEgIrToR8akmjtI4BJ4MMwjzveDGtJNhMkvQ+hMe6h7e30yuWSCNygLVFcojhEZ6P
jKOYTmNfOlHRbvKizDfHTxDen5jfa6PAdUYpExBF7KajUXqn2dxO13izdk0VxEBjhwfVaMAxfXs6
r+1YTVE1BrAFmJBjBI+cjAA7KsV0FJJcuRka32TTN5EgFdwlJzv4vXbycVMj4YTTcfAOn6/eYLK8
aLg2wNH0IhC87sNFDRJ0rek/OByH0j4ccoDZANrhz4fSLuruYBPH0WgHgMpG0FnvSAoGfGDLsQRA
VjSYHsQPzO9fAnAwlQayTSsUCg5L/kvMtUFjpoLouYnGeBgiFHcL9ADb5FMxIV+FHHAVvv0KX1lT
rCWHYgRKFwhsj65yt0CuX+PjqKAgnIPtngcrOqchJ9r/nnDnT/NkDjcNiv0/OfFHUwPCALzqojUR
qCbZdcGq9HyUU75/e0KvxOiHOA5B+gG/A3Da0emWDhTZK3cwUV9skIKBTh60zkaWgiu7xqRzdqlT
Zu3Z0lZigthQP4E8WvGsRXJtWYsTT/Pa8h5WFQltJAzEcQUqAX5irlHCjxJbLBe6z4cwAXXnu0nA
9z8x8YMTcWQ/DEPuF0cExgM3+vOtw0BypnORG8gM9/WZQPZrt6wsP+RnIexEYlEExRBXfpGMQBr2
0+Q10uj3Hd+SfVw4p0QVX3ES4F0dMJNAiiEDfrSzCqSdym45eCP9QZXB6rrZ12M3nSfIcvqZkxRh
1kn4nzCvpxpAvLbsCOLh9R9OL0LI50uRAQKnxhJjoyDV5ZezXEQBH08AVAyNA6gKvb30rw8Hgsch
AkVe+ng4njXQDHDhuzqmOUvlwjU4mHK+nRuoW50Y7GcrpuP3jKwPHCBAruDrHZ7mlysin0Uvci3i
CJ2aSuEb5Gnac5uM8XsBInztoYRtWXjoQbyBa5/rOMygIEXO5CrHD2mj6wFaCAVEMPSS5RQXNS3L
PRlGdb6iPjR7Yzy3p1qkHlbgxTMjWWUMjiS25hFADEILZtYT9uamgGGny+J4cBq5FwNW4/UF6F1v
v5HXxlNQOkC2DnbJHKMoqjhLFrKlcWRAXfuOBpnZR2Jt/RE4vgLqC/kEXt/bI77c7kCjodGrBvng
ENMejPIvb0XhaP0/zs6sV06jC9e/CIl5uKXpcW9vOx7yxb5BtuMwjwUU8OvPw87ROW6MGjmKlAs7
yuqiplVrvYMVa4V7odBKiQrOUfIRGbhGDXj15N1R1EkLFV2vzQ+zEN6eb9evSxCsCjewannEttYs
jt4SmTeHmUtiZUCujyvTLBE5M+N3zWx01vHxYH/NMIi24Ew5Z4C/rf2DYlDDfRe5zqWJIvesxMha
9R1CCI+jbI4JLDloOh7v5Gz3n1TkgEmzShAli/OTNg9mULTgvAFNjjvn9OaAlu49yRkvmjXkM56g
VoJxdi7o76FsBLfgUutDv5Nybw4IeB3VPqqMoL3vBwRAV53FZDsIkrdlINBfObSDirmT0u6xejZD
kQSSYyI/A7LkPpRuRFYy1pIGCHfewS3V6YhQwXiYJ9Qb/sM0uSwF+qkuu3t175QFaTagGoQN4vF/
mhlKQNxSnGFFy52+46+7GiYdSdmCmOd9+1o2/GmPJSiZYEw3Io1gVN010Ur3pBaZPIyQ1iGsGXvL
fCMeFDpTVcEoss7XT6QwNvQS6BN7urLVW6Ui2NjksziWhhgOmi1//9RyAaq8fkbULyCf3E9amZUx
F3bnXmgGqu96+vDI5WiNeEYhxPquhlWq77zHNpaJxhelkbrMEW+F+4iR7FrE22r3giYDRi2VrHzg
BU4w1VMd/PYyWcghvP1IODWSgvtQTld1nQKKEwmc2b3FVicCGmNjAMt9z4J2a94AcMMPIvWg9qLf
hzKQcam7SbgXy0VkMPH0iR7lNHyc3KS7YEhvHx8PbeP0oFb5/+OtdkDmNYbdcbNejIHacNeKLBhb
Re7ss81RwVmwOT6gMKzdrSRp00SPm7mq0FgzcZ77Y7LRLIzGqjyZZqr+fqXFpchCW8TjIoXgsloc
ijs4VPoq9+IMYXR0hNefbNCC9P7GPSbKr3UBwATss6W9xnNjrcCPKIMgCymZsRbtuQ4ZpiAzWZFZ
MWeHWRrqpXbpyTdU2AIrbfW/H0/gawHuPj8hPlyppTpM8XadnyB/lCEwxreVTmrWl0SLsh9eM/dm
kCWukx8K3RbVuwldfHl2W91B1200xIfC1sWtpm1AD17GabGzZTZyCi5YHjNLpgf8e30etFPat6Ph
UH2yphp1u0p7k7ah87XHVkEiPah7wneNof9Haywa448/ytaqpkjDuUChTQUqc7+LCnDbduORsyEn
KAJEeJIDpGPl+jjK1gnEhbsg9chp0Ru6jxJHjjkmCs0H9DCnl7Yv02M6ACtzx/r740gbL0MYK9Cr
eNJzB//iCdQZpjVT5nEvAEGGt7KkiXvQ6HbYh7HM7c9mKdLKR+xHXlWVJ7enSXrgHTIEj3/HxneF
XkmasUD5gAyuTqfeSIwirCYP3YE4e8HRfvCHqfxt3oDNYOnokGyCs/8lo2ltM9MlboxIzyN18Foj
ASI+ueiePh7OsgxWW0enq8JJS6+BdHC1SOMiWtAmUXiBAVGFQS4UownavM3+zPPQTm4yzZs3htap
eyX8jfOQFjjNFt5drzz3+5UzIdMpyipnfeaZ9tzxtW+jE0dvTBTdDuXk2ufHA91cP4iww6Mx+Ko0
bO8DOpVOjphBqcpNY/iMMUH9xkZtg04JHYRYhqjqYKweQJX1ziJL8YjWur3FszVo6rVUZBATgK2x
KhKPZjfPIqGX1bdW9nlMK+GdbadIkQMqDdM48gdztnO9bWxRUnAqieglcM+t64mUG6RReFynbuf0
h3aOcdGrvPqUtmhCPf7GGyce2FbgHNym8BHXJ56qyrG0Jh4Wdh+r5kEhMf7c41xxHUF6IEONK+c7
UClIulUgisfL4+hbA/05+mpnGtbUl70Vc8OCcPuUJ56JzkQ1W36MttLviYMs5bAF9G0CX4HbrdH8
v19NOh1I05sU96LosnpJzEw+Q2PQd1LmNaObNbKAn4ElWxDKuF1XpzgXmQIryQuvrqvgh9LGNDQC
tH/zDqH1lDYK2nnu7APrRQZ6ikJ6HVGo2B2Gb537tUg8I/7DgJMzBIUyWH9ZMUolfsyyMy7gKNvJ
N4E6OkeauFX0NGSgqQ6ItrbxHxqq69YBHg/mXx3YNOusIP0jDuFkZ18RfRmmgxgsNT9OHW7cfpll
wjhacMcatD6tsArIF4ARg/+b/wFy3Ux/ZGGo6793GL9+HnKchefH45l24v0sKFbKDdBM4XVOzfiq
4e9yM0I03ncOydXK+jcMBxW1XUJxhNyHoV8FtKwvw2tjKiU67Eb8ptbyEc5tgizTfwgGO44vsyB6
vXWmrQ2AWVSZh9c8HbJTZWMSbul58Wzl8/B7+/V1XA4AHdreUJeB1d6Paw6dPjTCOLxOyWgepI0I
Z5Hl7pGH7vAsyM3PSglhqqFP/ePxXl1ljK+RF7gr5U64roBB7iMj+IlYkouQcePVGQZCU2ZdkiIZ
A6kCX0Focjjqdg4XtUAVVSjVHoNtdYv/G593Ez9gaffrq7xFajOrqRfe1ULt9SbjRXIvs4vT41Gu
zsN/o8D/gyVKs5MU8H6U8AvnwQoV72o6rYN6aTUO59yK889pnnByIDHdSgCXYNb2HBO2ViyteB12
6nLnrWUQlMqL59QtwqslZ+NctwYAxAFlBp715c7FuhlqoaEvXBTAvKuXoTAHVZbLeg3dNnsudbV8
KpveObX1YP7+dmep6hrnLmUEy1hm9acKwhSOoN2SPLq5shF/Njgx+JNbDDu8qo1Ze+Uok1BSDtbX
386uongaTSe6GYOb/RPpgzzD5oqTY91K78usFZB50K2Oz0X2mxbW9rJiiL30qqmc0b5a7QsnU1y3
g2d+q6veOqtGjxC0irnG3ht7nQ29BnJ16JK82SDjqatPaY8yjETHIKtSiOGIlrCoDxEYMewPHJTX
DjSXE+usaUPdwQFu0Hsb67J4j/BYuUdYWWVF//4WXE9o+FCGoqJxP62IhWWlNczRba6j8RhC7Z+L
4eglMMX1qNyrZGxMr8HJw6VqQtsmIbqPNhlTYupxlNxIE4AS5453qvvJPhZgyj8Zjd5cdRcaZLfI
4z0+Dpb/80+59jJO6Mb2gvchaQAtcx8Z10HPjdU2ueX20PnImlpnmFTZR3MyjKd8bv8pEGzeafK+
Aml/CYosBaR7Xk48zu+DToWNmqaT5zc7tOvwiBKfgnC9WyFozu/B1aLJItSkEW+tjEs4amK4FS1s
yQCkWvS/vEnT0UeQ2v2OzJ9u4TOSlPUROvn8Pte93vJBs4vONwb2jC9MJTpryoiaceu1aL9nmaW+
RQRTDE+z4Yr5ScRtiPaz07k6MPdC/9stpvazrXjJFXz5ojIHLemlSavoL3sO5V/o9ct/kojimR81
CIz7cefp3z1Fzz8jwpxER1v0KkLCmDl+6TLLfA8Tf35x2D0QfmbVntAbn5uP/2Eel04oQjuaA+v6
/pM2Xqn1MtfjWxenmY56toYpd6F70vKBidf2WU4Qpw5juqC1H4feuDeXlzaaMHBtDH1tGzYLJfHS
qYhvqYPW2zkfsghZeAHc9n2VifYNC15+67HBeTtkWG4/N2MI6ejxb1iXW17XMVuHSg8SHFSzVuNP
NCPvpZEktylFcfiPHDGc+JTHRRH5ouKM9HsUJjAdC7XoGyjy8d1ojQOdFMotMWKVzvABGfd012Jq
ORvXK51tBUQF7i0o4NWRNtPHW2i5ytVDkHK6JVWeaH5ls9h8N1PKFncFq44OfdJY2h9WXZnKwcg4
3tAxGnPV19sSu6BamWR4SB21/BBGsyl9ITR79Mde7W69Jsw+oBPmVr5exaQLXq/iF5MiG96iqTq5
bxBnQOoR9S91PvRqlnxHAbFnX8/2t6KfjfdWNUnD1zoMznxVxEl6hL7g2kHUK5YIsKNJqqPWN7Ye
yIGz8kQ9dvyzAq5rHqiBRhd8S2WHmZGmfmnqJPxR1CFcGRuRoMVO2/6YyNz4BuXbRTmh9GqEqssZ
rfxa1iI8Tdk8fOYBCBUlaxI4iDhgIFpc9DC7nh18QSakyCFSBB71jU9jTPHkNCN9esWwy/0bNomG
zpzZdt8KfMGLQ6VMbnQci2HAdcJQE6pbZjP+qbWT8E5umLhWINPJSHaW39YWeIVXAC3nLF3zis2+
jPRajtFN91InqEQ5HtN6Cl8QQdOOIaZOvqeUZYAJBWQZjDe+P179yyparzIeYw5YQBOMzrpbHE5D
JVuviG4laGXfVSbrOeTx9PFxlI2kCtFDFdYrNSDel6u37OSmg7vYFtxK4GTnUqjga4lyks28dytt
hyLZsamuwRhd7WYg08IJvYzbN9O9Y9eP5h9GqkkquOGenfd2KBuxIJDYLufH/cGJ6gfZahpFt7SQ
XZAkKi3Bcp79fuj3yktbCQ6dJpDVaAXBNVvDKVuZ42s3dMoVAU/7CdREeVRChOgNpRQvIzJBV+SR
oYI5M5rjo5b6kxHmfz6exc2TcoGLYWjGYc3g7gfchEORxBoJa69Nzuce2VLeOkgTvBU4AYjTNFd9
cR4zE5J4l3FzvJkAnMxBFRnyM6LDCuKw9r78xFYeAi+Y9whcVeZ89atUyvIOB3R04xQdviHjNCJP
n0fqJyfsxFPe1+COdUmn//HX2Jh9klsgz4hp0pFbE1I4XtwpM/gY0sq+6kPiHKeWUnxpZvNeJWhj
hHehlhzwp4eCFmqIMFAxuYVd0xRB43rdt8q0iq/VOKmfS71v3kPZy8v3ejrgT0WfvwfOCI0CE5Cc
ejm+L53zfrTc9BMt1yb3C2dWvjrGOJSHEqMVtJW9KfaTEul2X4V8RrGL7wx53I6nIUiUuj0Nlam/
qVHJJcXi+E2wrUidDykGXdbNALYsDjJuU/cQz7H4IgpsyZ4K28j/Bhw8fCn03KmPJo0NpHOtGV+N
3IM94oNxSt+niJP/raT0+w6VMCqMVbBFsA5aEafGMSsrjCnENFVfhatV2MB4U+P4TmoU7ygwKdVf
wrWqJxl6wvgQzWN2RHF6Fk+NGNPvMFCtHyjZyr9/e+qxdkAoDIQTCMp1GaufeCBLUkwwKgISH6ox
l1IOTlCiKLrTE904n10V4CQHjEZ57vVc+GnqS4GlUwW2+DZUXvXUzeF4sKt2j8K1sZapWlDj5IlN
xrFWZnLCIbMnY0xvdhP2/zPDLHnBdyU5lVJmOxn8mk6zpFukNLzhyd/h+azlkkKazXFjRelNKl7z
VUh1/jKZZvanKiL9Qw/D761s6+Kr1gwJvS81lq0/SKOvj9J0wy+PJ3JjY3FuU/4EMAA+9RerUMur
+wHTo5tlWu2L2822r9NjI0+xnaNFh/svD/WNnSndeB+6dFqWY0Pl7bSuMLRerpRNpcW3JipLRNAn
PFDNuH+JeloFiu5Gn/7DIEGLA65eZHLWVUW1svo5YpS3NEmoJUq3TD9EWonbjsyT8HPBmpp9k2rj
norT1trlXYFoGQ0KGvurehwnlEc3n69LpwfkvVGiv1XMsfv+8fjWAhGvK8qj+AWHnqoUqgH3x+OU
8u5z9Cm+tXEY4SQ0ZsNH1cyrS9bh5Ok7dZS/gyOif2/KcLyKoc5j34YzVR4RCG8OHeaY2qmZh2Zn
ord2FS9j7mvEmxdu+P3vivRsKNo+5mGla9mLVByJ+YHrPWdztgf62/jUHgwI6p4LBors5z5UHg8Y
vsC4v+nxoH5xWt04oVk+7rB8NrYLAomQIOn1LLyA1YBo6jceNi7RrdG5BkZjDpI+PExqOh3CjGdF
7+AU8HhyN74hsqH8s4A1KOysBkYHRhbgZ8kcrTwPMAVVz7YmIXjrRbxzzW7sS9gHsAEWuPpStrr/
hnoLVUrFNeZWT0J5GlK3f5lhhU+HPDe17lQqFd5pj0e3UbwBHgyVj3QK8bG10ERdwZKJNHaIauTt
m4bM+4Nw3Omp6IV6i3l9PVm2cJVDOqdKf3wce+vLLu0YkI2LvNB61wz6TKtOtSkX10ZxNp3k89Ao
1Tu9aX48DrS1NhdmsEmZCvTXms46ZboqhmV7VraevgVd8FVthz001lYQakJo06kcqWyD+8kLK1ca
MzWemybS8mkUoYghK5qten48mK0tsABrKWqC5HTWUDbF0sokhqV667vhQ0O74WwqtXMyuzxBpQEa
9CFpsfTZWSdbcwV2jiSXXWdBRb4fnV3GnoQFyUmimOG7tkYkFPu29GRXU7t3P2+tSUqpKvgTBgpm
+j5WmseGiOw6v6EqMYYnvRdN+rYtxv6f1rSSD/kkR+k7YxeZgUFdGTUEM+7e1VEhPqj2HH9O0wEX
SQe/4q8iDo3vahT1H8q8E3jilFbd+Cg8OXvJ+K/TjwobFE4wG4se4/oZyxYyxVRM+Q1KhkCUL9SO
DS3xw+PJ34pC73JZxKxmqo/3n8b1elJQJ6L4KDErS2cHll6T1cfHUX6dbHajwRiYam7rtbM7bhXU
Kromv4H7yE8s+Pzc4uJwzVpbBo9DbQ3IpOpAM11boMmrm7Np3VQXUqY3R3GsoM5FDVS7aHb0+V4b
ivdFBnp/3tLmgN+4wEDuv5vNQyN2oqS46VI3lnRAYDGNG087BvUoEG1pijiefW0YhmuWq0i1ghXn
Wj6qvZc9qTb4P0pWSfwJiQf1a53r/acyn2scV9Iejz8uOpt+3yCK78gvaCY+lhEdcrjKQ/SMQF6M
KKCqeD8ovo5vLVVJ7UONotxb04uT96C4FnUS3WsLzBAKYwzmTsuLAICga+Nx2RtoSsSRPp0ZY4ma
SY6s+zskst380I7CbA+tphUY0yExIykfF2ZyqGrV/HM2KnPyB8/iNEiriReTCVbgCYcV/vjxNP56
KMECp3wDtpXe+i/3cjF1fRF1aXpTu1iHmN81c3cI7ch5G+Kqwqu7HrX2CEEKV4XHkTfqEsznIkj9
aigB5vZ+alvRoqFilelNcysrD5IsNr+nrR1C064UTIlwtRyec3cOvw0ip6KqQZD4jn2Pt0eS2to1
C6kFehSHlr2mgaa6Gy5aZdzeJRo7uTnXR72qMTvCymgHxrD1uZfeFpAJeG3O4vHx83O8xmpNKjiw
3cYGh/iMdfKNPlKO0szQfmgbXJXcUYw7W/XX7IQPjfmHznbl7b0+4Ya+04yGOudNn3XtIqYaABwN
D78ddSWoqnGPtfLrNbCI6JJUwotc0PXLR/jp4dmkcaaIcCA1qdMyPAzhFH2kA5A/4aRZPNuditWW
3vZovpEu7qyqrbnk47KsGDLDXVV02km1seMiNpbtHsKPg4OTojR9a873yuxbJyDQHtBiWK8gBrgK
lSkNr5+CuQxVnC5HFyHpCv7/8fE22Zg8pEtwhEBTA/zbOko+4bicz3Z20xUKzTkUl5Cuh68244Ql
5V6a/npFr85bMM10VihRUHRdY6SiNM8Uq+rTW6T3ukklKLIvyOk6HzGyEiGwrInlufilWkd4MFPj
t02mPOPuCM0WO2z8bvumuthSkfYhjBPvKVWj4vnxJ3ndJesfid4uqTZ4IzAbq5xmjDhx8T7jmouQ
ezjPIrblwvNPtCDqpJs8a7mBC1+DjMHbKARrdgD3AD8u6ev8I3Kb2T8ehmnzE87O1ZW+dwcWOG/N
Ly7MTAcdLQzIAnVIXPw0c7WurjkFKwUfaqysDiCx4/oQunOGgWZoi+ymkLaInWW8sbbYrigzo5a8
FL1Xt6tNkSOZeqZBK738o1mYcIkB9O7crhsFlYXCaCynA48zemn3O3XCCnyu3da7tmLUIYTjiIVs
Z3SIsNh9y62svnhgSelfdeUbLL36oKPsfnCcXt9Z5a+ZyXpKWd3I9MB0RwRpNWAKOAYMiMm9Fph9
m0cvGuIa+2nUa1/spPJ6X6E4mD1lYPjSc9FxYh942CDMKBD+svwOETDv3EtkHU6GIdO/ROE0JU7O
HQoQFtVc95lK+9T/ULUWK1i9sKlfFvSbPqlQjvKLcOdYHvHQHXK8Bge1el/37lCfqi6T34rcyVPf
4SmHz6E7e29sFD7MoI3t9l1qKelfbo3yqZ/meNbxn42CX94VuBYqwkFUS9EN8dlAZGthlpiFfA9y
hC7bBC27vA1TX90kMtK4ybPYcNnyJu2taszC9R2PQ3tnYW1cQLRqoW7B4eQrrzUnh0ZT0nmsvKuu
Nt650QuMujtS8UBqzLuSiSaIAUjtRN1aaISFFQKpED1WbVnvP10JYTWnUdviCh0rKE1h8isDmRVV
AOGQpkeP7IdbiPDQIVZ2UGlqPTmabNEum/ZwhBt3E9hpSnZgnRA/X9+FTjwVKXVrfkg4GkiBZvOL
oo/dEe6r9dL1KtpITuGcLGuvXrhxMRGYmhZcDtqy6y/g0Ln3jHpZ4KpXnkKRqgdo1yZ+A5Fxfnw+
blS1FlEthknpY0Flri7gsaQjZ+YSrCRqgn+YPDvLQ4qeXuZj6kurENe++Y8UjG/uO41KwysxyJE/
9lKZvxh6WxsoJoWOASUDg8Xy+vjXbRxtnN0INZEb8OBa1zCnMZL0DWPviod7fsySYr4Zoyx2omyt
80XsC2C6Bb5l3TZERqcoJmQtr2maKnQmEqf4OGVeu7Sce+829pnj4ngaJ3tZwVrOhuTulYjEHoMZ
R29nWQg/LfU0zxUTCRPlmhR99L6sgfEd7VBMGW0JD276hC0xXqpTV6NNYw3TtxGG2w8Ooe49YHsa
cWU2aY7fxkbnHW0txE+R9CPDkNGph/9NgM9oxzhI83STo191r2yiN8i2K0EaDmI3SV/O3dW5TOIB
e4JUDErm+plHFVJqelQp13rm5AJmSivUSnNBb1krzGfccI23th5GJ4wZ1KcxjPTWBw5tHXJTMV9k
6uUHRNeUt54xKqfZ7dUPGDhjOFBEyl+GKcZznCvZztxvpEyQi7jVyM1Aqf5CwvHQAvdiQ7lyruTX
dC7is6zN4kc6jtlHVH+1949X9MbWphGACNTy6F6O1fsZR/8yMsKOeLqR5d9hJBsNRtx9+y7iNf6b
hMjX5UU3EpgvSTZKzau93YUxb8zYVq7T2KfIGxRxEKHmf5mteU/KaKNpSyAE5V6r4xThVy80y84j
Y7ZD5RpC1IWEXyiHeizNYKTXclY0Z+LWmKXfunH90hp192eB7u9B12rlKcKdeOcS2Tg4GPZSFKck
SFdrWao/bawqk+ij1nxmmpTjQZv1PqgmywgeT+bm4gFxyF6zQXKuCw6upQIRiUvS2RwARd3M+dGk
0HGOAHcEcaXvgfC2Fo9Le4UsFk75r1VBvNnbOgU0Cp+vDyzQIkdlwNwwEtXvlwItms3Ih9FTQMRp
DQQwQ3Ri8mgZWjJ1z5401Q8yc7Orlw+/aXHwukrB6dPxBxtGSXW1SrVO0izsM+Vq1kjr94o3Xqm9
iS+FhpDL4wnb/IA/hVot0hEkRTxGKbtdL6MTzSzqF56dfIrCRDv+fijYax43Fz0/Xpj3K9Bx+1HC
IQqvqamGsd9PRou6fgpR2OFMexxr4wJbUDU8w/h+HsZd97HQadJTkBHetcj66IgndfoSF0MaONb8
penjH6bQ5PlxyI0veRdylaTJcrYyWuzeVbMTZGtLWx8/VAPPHvJlsYdM2Bof4kkLKIV3BHXR+/E1
C1BEnarwWrt2+aK4Yf6UNcJ8Km2RniwZSe7o2dkpv2yNcNFZJiHgeiA5uA/KH86d6EP3qlRqdrPj
ngJXNesnNJOqnWW5cY6g2cDswTgFXbK+hNAcTTSBhf21wsI7mGszCqTRhQfNTJIDr8o97u5WPIBt
OCh7ADE5v+6H1nsTLOSy8a4ZKr2npJPz31JYn82u02+JPXg7T8eNLwlIUIVxQtWMBpR+Hy7REtwy
2gXCEsf5M3dVdSiSrjz3wAx3dsJmqEV3ZrnOeR+udsJYJRmu3GSpHL7y2YBX9UKBwn7Xu0a3c/hv
haKvhSj44p7Iv+5HZTRccZWnK9fZgXA9lQW4a09VjhEVtJ1mycb6dyEJgNLknlk6JvehhnbAYHsY
lWuXV9NzLarooiWKempnBGVaYb0blSrdwSxsDg+eIfQ3UAuIq9/HrNWisge3V66IMCW8lnXK26nX
JH6TDKBRHp8my7daZY4M8P8HWz7AT9e1KlDy1edJuaaijI7eVGZ/zCTGO7WgrZclEurYvsCfMakf
rFZHH+YzXELKT0jMOF9no7auEtc11MohEJCKesa7BnnWpy4cvT+1JjOdQzIb4IKaMD39hxFzuVJF
5ibnPX8/YqPlMZ8apGb1pOa3znbymxd5e9bDm5O4bDpgGZQF195xiortR1rU0Q1R9vHm5mAvXCvu
XjzE+Xe2w+YUsk4YDQwhVvr9gCTwsLRpwF66Ywxyj7fGJR+KD4+/2uZGIC0BcoXgDLfBfZDOSLEt
D+FfhK0R+ZMzYRtjZ2agpH1zGPJEHPos/vo45tY3XNRvkRUhw2P13McE06KNDkzzmzlFGIIMOsYf
M18zC/M9SsdmKLQy4QOx7ahZ3oeqOK+wi2dRUByBmDhlxSEXanENlUjsrL/l9lrvOBJx3AzANC6J
130o7OXaSm14q3XanJ/73lWvjuyzkxSooRW9TD/zALM+ddH4H8qVr7AkWjA8gii730eWI/UWCQn0
Gsa1d67MIgucpJ92MCRby5EeP+9r8ldepav9lUWxJi2XrQ5e1b4iRapeM13fYyavLdSW3BUKOI2L
xVmTb7kajNNrtAI9ExX71pojv9TjBkhkN0yab+Nt1CK3OBs/aEbR5GtnbayDVkxDey7y2VrqWONQ
+1SJOy9AYQlspK6VWnKyQyYNvHqh73UItlYYV8hrMvVKxr//+Dq+biPUWeVaDup0m902/46OjHG0
nVH7D3t1UZaACuZSXXk9jH8607VJbcEp5Mo1qgo3WIA3fmKr/Rk3hOGUZZgyFlW152m3dUDQTAIz
vCQbYIjuxwcWzotbFYCSEsrhUEGj8M24HI6ZpfxhuxMAd/hRO5fX1jdFLYQCPNCoxQZvFVOH1KKn
WnRzUMn/kFVtcjCNsv0+OfPnx0fRxqalUgdVAzXBRQVgWfQ/fVK0M7VapACjlFKPIugIJpZgSaS9
wP3zSj/BZ/6D3Zn1fEbaZ++RsbGjELGhq05Rkhb7GvripF0jM5Xg1ghc09daFZRfWkx7/t+bcajD
0exdkAlr+qdZhXbcCCu6DYgdSH+wpHOSUx5++/1vyTN6ydxoXSEieP8t46LWp9kcqGfmVnOjB9kf
aZYlPm3A8NaipoPjJATCBGuOnfWyNcClrr28Zpbrf3Wh6JBlbBFScW37YngPIaaBoNDu3cdbyQ43
CRq+iCrxkl1XNZHAaJypgcwax6kNESJpBAp9hjcWvlJPMxVNnBucIzIKRehDZpAjhdxY0iuZjd45
GG1p1Dt57NbIgeSCQKMFyu2z2ilYpkZWiojBtTDV6UXw0gfZPe7VfjZHTnN+MZjmEKB+fD+1Vi4n
tQYueQVQr11GitQ3txyrILLxpMR/UwdBWEQvIEVG34v74ap2XhP0GA/sFBc3fwm516JtSoeOTXj/
S6TVYzYza+41V6aMezWmsw1j3EqaoLQnx760Ud1/URW1mfwQA0v7WGul1Z4MOtCunym2THd+0tYU
YCPLa4I9vOgc3f+iYq7CwZMJi89R46PVNelRGZs9HsnGkYg6yf+LsgaScVQW7WRl4TWbkvzUAlF5
NtJROy2gtp01tQr1Kimx7CJr4aOj/bvax2pGmQImKlo6k9UeTY7Dw0jH7Rg3dfh7G/ffUItbxKJk
s/hA3X87M44gR+ZIXoWkutcsnJPALY29YsBqhl6jcMhCY3rV7l/PUNelEgRQZl/inGL0vHS+2Lt7
6K915vJ/w3A1L2x3LEZXpxCaxWM924V9gahR4/qsifeTAXWGTg/CqWYGeAkAyrnWxyQQdaj6Cp5x
z7RO0ak3eyVQFanBnqPnWqRR5Ydzau0UYFZ3+b+/EE4i8H0ICSAM7j93ONhMbYw/upfqPSiUIve1
4KiWsXokh3F3JncNMfol3Gp28fYuEkCE9qUeBu1r2JnG3yijDMWph51pH3rKU2caf/NfjtHk+M0C
vqe6Xbnp3im5taIdSoNAuREjALJwP24IMDAh7cG+KDLt/vJiLQGS0ERvM9jzx8eX4NZaQ2WLhGLh
ftKCug/FzMd26U7ORaqKcUiFOgdRjO3X4yjLFvzprfH6ZRFj0kns6aIhnXEfBUM/mbiA0i5xPDnX
WLh6YGCahqZlVb5rzCHeORI2Fg5do0XcmfmAcbuaSUASdVd7oY2G29w/hUPskXsXyguySuNhtKwS
EyOxp+KzMWsLsXmpz/DcpsRwP0g988LIVQhqdHnoZ2UNGVUq1kXvrWSnjrHxPXlh88bmrc0bag2d
BcM4dFkTM2tJ7R1sqoTBUFfROXZFdsBO+jcrXcv83cVbHbG52s/pkKbOJbKpR7aJrr84lRiRg2vS
y+OlsvkVIdeBEnJgHa+fbfXo5D2Wc5jc1WlBSzkXb2WjyE+VHQaPI219RFbJgvyiqkZSfT9flO1F
g71QdJVVMvhhIhsqaW73NEs3hcls7RFGl4t1tQkM1ExYGKQDCwHqPt5AL9FAlTa6Gi3CAtcuHMpP
aalp1SGrDPnFtUcvPy7is+T1qaE/ddnwm3f/6zySVYMn4KWy9Fruf0IXjypiS2507WuhHa0apT/u
oGZnty8fbj1QFBvo6KA+hpfz6vhCdSfJG1RGkK/q6mejjoc3tjs7b5zWtp+jsKu8gC/URb4D3+L9
40ndio2QITR2kgH8YVaxaY8ZFPU85Jw0V499R1ecUwg15l2ezN3NUwH4uJlQj85UuDtH6dbKBTJP
Wk9BGNDG6pALnSrMXRjqF7VQZeD1MI7DwhqDrBrlTg736oqx/sTgcRBYBzAJfGNVvOmQqATTVsbX
2Km8hnwHg0WExQvXfO6FxEtQayokb8eashW8QfDxN4tinO4PSlFXgR72uDq7sekeDK0fnhsXXYSz
pAaa0VSswfbM2uJI6Eiz2XPs3NoGOH6o2HZi/owhxP0adNhzKuzl5Fr2cQaoCI8PRITaOu++2KGh
f3EHQ/s8gopI/YQf+JxpqN39Xj/idR9wclLOo5SIUPrq8xm517Vm0seU2cbkiO5BeJyc6LuY4nnn
kNm4ifCJIM3+F0O1djZIszRSzSnBSgUGoO3HSYRfb9Ir7XyIC0Av/mB7nTwmmC2mO9tw43wjUdUW
Ax70ELmU7j+0LpddMgjlYqBV3L8pBjcFgAkNXwQVf/dewAVsdi6mjT2wqMOg80w6zrhXe2CME732
0kyBpqp+ypuu/KTmxScQeMPODG59VzDYlIBZS7T5Vzd87vCw0vQqvOR5OwJwVQpk8jAVvzX0SSBy
YiZRHkenorb4+IDZGiERqXKD3bCooN1/1UkFEdSBlrpUeRe7QVYrJRoYtpYacFXaeScD3jjOkNdf
8AuUg8llVhlwpgwx+8UNL+gqKJ80r8BUEY/bKfcF1/z43NPtqC6mm1bttZnloPz5eLQbm5UzZilT
AL+ivLm+I13EVxHMi69pMTjD3zQLO+hVLLghmHWJ9ybGhGmJA2fW0+HGAbf2NU/Ue7CHrbcKPChO
1YW9BrRolYBUpZtns+Iol7axlehNKS3lU6shVgAk0jCvlVPVRuL3QCjzE14l9viHlg3zj8Q2IKWr
epQ7pwZ0Uvp/ODuPHrmNdQ3/IgLMYcuOnJFGGkVLG8KybGaymMOvv0/N3ag5RBNzvJAPoANXV7HC
F95wcbC0pn6lKP3jqCjz09Sjcr3z0ba2iAuxBscb6ttUGG63CE5J9ZwJ/G6UqY0ec7dPfTfvYW05
u+DmzaFQI+DTQNpmm9wOZRWjUL0mUjCxGxEV6ml8/lSGoTHhSTaV6d/fDVs3CphyImrk3yBXryZW
ZKGehRlaiXFpk5xYdWX5phsvRhAZIvo7Qb15Pt8fUkYkq4cOuotU9eMmgxC1+vAwCrtJj9QkMGet
OLcCz8NltHcBxRuj8CRJHpqMHNYTszWlVUfDTgLNCUWQ1LY4wAvaY3VtfCzYydJPkUYnh3l1Oda1
7g6N7SZB4VhQaAiSPmbdIi5OUmo/3r5sxCK0OqVEN7ort/tiKdImoduQBFSJp8uEAcNBc9s93vXG
Jcx/nORcCnPzcVf7IVfrTEU6NAm6HoM3xcGG0h8b/AQqgZGuMPXufaTF4vI/zI2F1IG6g5iwV0Es
co5GiUaTnJuGkp03m0p6rGo331nDjd2Ov6CUrnSo3lHYv13DqF7EZGaR3HoNwTL9/0Nd1OKpbNTw
WnbdG2nBMiihWMmTTUYC73N9149xGwnqW3EADzk9U6YzruYijGMyx/N3dUr3OMFyD6yPluQgs+cJ
JV/FB+HotpUd5SmYobDRz3GUGXQQYAB3B5BfWOlZ6dgCrg/dRDwhbzx8NYs63fN/e5GMXP0MElRQ
7LjuIrRrrjZR5i4JNRSLULbp4uJ3HWVa8tha2pz4jQ5vwk8MPfIe5s4rp0uP7owSVD11VeCw9ZwG
UAHy9HttmjFSNI3RjEg3Df1TauOleCwNHYrNDIp5xk3X7ucHPXVE8ymhWGX/q5CEdP5YiIl4Fx/a
aucd2NhAUoSIKJeWDdWIVaiABZOD3WIdscDwHfM4tfwxTcpLKJLpqtbl3ruzPR4XGIUPRJbWPmtp
5ygmIVEUOObS9KehDY3GXzy3j88s7eT8XSrYgL5R5FVuW0D6ABJx75Kk/VWY6RhjlMOAjQK6mjht
dLk4z9zZZ+zK98w/Ny5QhqL+SoCJyZK7WlA2SjrG6O4FTonq/NJM1YdaFVogxqQJ7l8ym0NJqBla
SASyay75MqVaXunkkcOIu/mStvljWEfug0JnfKdRvTUUuQiGG6h90D5czSpDJRYHjMG7jqiVHCLc
h69QwqEr5SBo789qq8RJKYfyFKRCRlpLdCgm1gkIwHtXjM/0p6SpTeK4ajwNoLYPRR3HKFW006kO
k+RYN7F6qLtkD5KyEdMi7ErVGTFveufre7Vt3bFJ1UZqtIvhPxiFw0M7TeYRlpR5mM1k/ORaxb9h
Wg/f789+I5aQVywXOugezt5qpy6xVSXJhDh8NoTdNZwN+6Mzjd7eGsvvtb7QQFpT/IUbh8nqaphp
Fr0xUd/Cr8XMSl+0UOmPc9JxDPXCaH54+px+79CV/m51A/8HM42RZ5niqqrO8JYy++J0ixef709+
3Yl6Oaf0oFhznhdezlVI4PRKTsCKO1gzCT26eJ2DehYQBXh7Fh4bw6lOezc8eosKKL9Kraa6QHsK
U6lUuTyVAFDmnZXauq9g1pAwwrl4DU7PtRwlPzBP17ZpsveJEy3/2V60XKoRHATSdOKv+0uwsfHI
F+n1gq/kQl6LF8ejEwEapHszNnQSPPs/R0s+xI39vo7s741m/F2VqHzfH3MjRJLJm2QL08eAlHkb
RLToPZZNNnnXJTKqH21YzAcwx/opmhwKj4v4rWa2+fYLBVcPqZ5GJYqsaRUg2UaBcERU4RjppT8o
niBEW5RI5TfLnqTlRghBuQv+LD1W7sg1dchuLLuyMhNd/sQckoPS6V3vt3YqJr+GruQiI9lZw7GK
tfpX1CxwtryiUT7eX+KN+xNgG2q8SFbIhpD8BH9gIqomV4YEMfMrTAIdSl2m2k+tY4W4m9pdXe1s
2s3RgAxQ0aGKyoC3ow2JMkRoN4bXBP2PS90rPwyRjudZy8adE7s3kvz7P+ZltdMymCaVhjHp84Nm
VdG3xorTQ2LsCghtnETgK9KPBEwCtuSrSRUjaIw07DH+LMCYCj1W3xFBxGd3rhAcQHxgJ4TfnBp2
JNyOIGb4drdTE4ZBfSivw6uhZugVVGBI+pPedsW/BkyNPYOprTMoSzUoXdC1Jdq9HS0p1VptOxuL
SNsCuNpNSZE+ebwT2VGfZ0HJItW12LcwD9trsm5NFBly8BfkB6SXq+MPj8ke41nh+KNMeYLz6D6V
VaEe6Ie/USRS3u8EmQD6ZGEfPPxqlsqU2LMbY95aV9FyBr/HsTcj9ar17l5Rc2tW1LlpdcmizCu9
rQ7pJzHRDL5m1Zh/LFQNNLKYncOwiHoPGLx1xcjcEkMXSQdd6z6Mjldmi0qrS5i987FWoiXoQ1N9
zr0KQe3KmbX3tB3bAHfs8cdIs2HPxXzr1QBqisA2LVny6XUaaGbKgjQUSW0chmqg12HZnxeKEP+q
eRT+V8diaI8R+rHfCWDyPTuiraWmE0bQRq0awKT8+z8uAY+uFL0rz7k6xVx86Ap7Ogu3tX105Kzv
b79HeY3J6FHedCH/3A7lQOhOLFqY16ofwnOTorqFNF72oLb6/2Axh64hUSwDIVOwrpAZ+kxerzBU
67nLO+SHh0OHR88hrlHNHrJmb8NubCIWT+o1UbnlmKxCbDBHZZ8srntNO9G1kP+t5WuNCVNDcllF
PwCq8Ho1pW79Ay63epj1Nvn3/uJuxJ6ItKs8T8Q6VGZWu2iOugadFnxPdGE5h6bt8uNQOHvd/I3d
ApeDzhtasXSi1lAYw506oIi4zfWTC2auNmNMEPXpkjbZnhDSS49kFebCRGM1ISWgBbAWHYgLt0fw
z/OuA4LNw9UaE1k/6Kga/kIZYPS+ayIP3WPe93nzb6R01rtlMpMnTYSG+LaYgq6HOQhnfBrRAZ3O
Y1fP+TdlHJwmyLrZ0Q7KUEXFezhgxWcU57rST5tmebKHtlcO9TR50bmyOoE/dIylq592mesdFRS0
+8sCW/63l4ohPiRhi0SdPs7Au7SxLQ/j3MVJUOVahCj7bGjzEWMzM35AvtpHMdH7S3PGeXpW7MlI
/bqTaN64LQYNzc02/6wtSFb5rQZ45qi3XvUfytY5hm2iRe4/LXBxuM520v2tVLUeHpuoZ1+5dRt/
sjMXoXcBVL0M8m6oB8r4pkjwL/IacVD7tANfg+zdeNIKYS2+K1zzKfVQCv9eAURRT/e348aDj3cl
6S2IKa6Kdd14boYl7eUBpDynHBBmEoGCerEUzlqCQS/3EHlbG5Ozx4MPIQ6e8+puSYhHQwtdTbaJ
6jwjJ1M8dAJc0aB6OwdtaySKq4YHfIYC6NoqqhuUpK6XOApiy8yqs4PsdXTQsshtz3qSlnt+Rhux
xUuup9NthhiyjrXnml4+T6Vy7TmOZ+ok0Rdrnlo/zWIbdQzTPIIAHXeSis05UjGQZH2ETdfEtNpu
6hZXCLpsw9gGfLzwSfcq+wPW7Xtw8ZdjvD7mjkQsUHokhVmHFUXSOEaXdnReCJLmz8LTo1+zYpSp
bzaZNx3pD3ncN3qIDu+SKOm7qKMB4qd9Zv+V0VB6KnLhdYGRW0p5dJbJpllngV/BXVQx0+cksr3y
gJytk/hK3Ddfa3Sn3cPYdqrqW12GjE1JKfBvetjpN8K4UjmDE9MeCs9BXBOJ0fKxgbv5Rt60DKZ4
nqSxGwQv+XLcvoUhbumzPVHnFfEYfQXMWB6oqbnfCkXfY0Ns9baIgtFkRO+BluwaN6RZWa1beC8G
yF5k9YVNFvU+HInqdxt3+mM20ek79wsagHAC1Tk/dB7CV2enjMsnFxqReFZUoT56OQLGfm8bwjzZ
Vpo8RUh5xd/u3xsbOw9UhyxqospBurAKMicOuAK2V7l6avE1ywzvImbb8JEiMa73R9p4MEkQKFew
JEjGrb9AN6S6BwOZg5V1+SkUBRd1hRbV/VG2CmJghBkBCjeAhHVkUAkBy6ww2d6JOb2rK0TYbKsK
/cHT2HppaZq/BPy302Rnf40DZjZRr/17/zds3MX8BInExTWHzrm8Yv4I8fDEUMvSUzjNlZFcFTPL
R79KxHICLqOdtayMdnrnmx9RQh8ogklF4tXmbtGHGvN2Vq4Zjn5+GaJiY3oKFD+F9/r+3Da/IvkI
tyPlPq6s27nVC6+o1RvK1Yqc8pqg8n0dvcbagfttrSAiNfKKktC7dTpJN6gcJCQmGCGsfwLUPT61
1pT8rSMw/aUw8czauYC3piXb0LICoBMCrY4B+uV6LMZQueIggqFbg/mg3gGdvb94G28LvHtCf4Jx
Sd1bPZqTNxZdriRU1rMpvs5YaB/QiUhPBK4LtZ2pvxgGra/7g26Eyh5kEVJRYlX+tapets5kzmPb
0OMFgDfQs0ZD7+JaTWL7jYLuOvD5uTJRJ1TNB33onemQxuBhd07/1tSpr9iADuQrt0YB1tQvCzMa
6WvHkX2KVCV8MLS2fJ8jn3EdorL+hBZ9d3771FloYmdAbyzC6iA2bZ3Y01SBHYsT8U2LYwMqL0L1
IRYpx0lpiscpdc1DPPGga+X/YnJJoktxltxdx3hylaSoyayLyKq5B+h9vi87UR41T/wbulRDpa/5
zod+vYd5dWgzSpczzs16tqnWaULX2/AaL47+Bf2e+ICj+Lxz18g9ehM+UFeSWDjU6FAHIZK+vQBm
ve7qbhz6qyda97kZ8HAAR90e+7x3nmoswfA5FkABgQ29ORmSjCyudmRA6FC/Ip0XvRemkDr7K6Kg
2BQskIp+tuGyzL5TWuEep2djojJtRkyQ/QpgZlXpSdPOVqO0HBit9BY/A6BenCLG/57WvfuXq9a9
eY5awxn9Oba8vShiY3jqzBDEaehS+l1X9/slNoYRzMKVgM04VB3lJh+V+RaHyQRPwhJgn8Cz60Hv
i+/3T83WyDrIcZlvUqlYTxyp2orSSzNyxYcIXLgif1RLs4Z2V5TjRVsi97Fp6v4IhDgM7g/9IoO1
2l2cVxBKZJXgUszV7gpdhCNhhoxXJHKHh6zpzOw4l6F+1Id4uUxaq7wTaW/88OZ+oL2VtOdUNUK/
ttsF8wq78Vthxf/0YentXCWv4woHb3mIZQA9SAvIsW73fYRzw4Kr/XgFjcMVUveVkqOPmC7Rh8GZ
avuoCaD/GIWKbPZrUmXdz3U0NWBnW2m6g8p7dZvyYwDBc845B6CEVhcbrOLFjVN9uKLZZX9zS9vz
S7E4F5D/y5cG8aOvPQJgX+9/nFePMpBHLir57FOgenXya4ViMxj4/op2rjNgIuOlwazO6ZfJLEfj
1KASUu48mK+uNIaE1cQM+QdZwFWRJR0zljwSw9UrScctPZlPKgX00/2JbY8iJeK51tBmlQfij3it
dTotqdyWk0654JfhEYZ3+hLt7KCtUWR7gWa+lKZaxzS1mbtlg4HhtRld69IOU3Wmb7vXzdgaBTUc
mEZwJRCbXs9lFopdpDPZmKiQayqRYZrdxtmLsiWGY3VOZU2KUwqYkfxsFVSIOsFuPSyGqzk67qXX
q6g5lqGtfcwNh//ppCPlD6ozFkL4VfWxLvrKRfa6rP+pHCKty/0P+GpnUocjnkJKmD8htK4mjbFZ
LBytXq6x0mc6dhFUhPwOOWj6oV6lKyRf0/z7/pivFlqOKSUYpIP1azZ6J6p4aIGdXBWi4Y+92bVP
eJCNO1tzc2Zsf+gnPOto/d9uTbdKLGtIzIUIJloOlen11xTftk80vfWLlsResnPiXl3+oAigIoPO
46oD7rs6cdHUgajXrPm65GZ6yst4uSbTML9Xh+GfSYuci65V9TXqkuitPU45MN0OYFkvufMKNWQn
tKsAg6i4wdbibBZG8ow6g3q1PaV7M8JFjsXbCmKcWjWc8tWqGo3rdEJZEG6qzFMTevO7rrHjz2Nj
Qpy9v09ePxwMBriFcYDHE0ysJjbRw3Q63J+vY67U3w1UVx6JRt3kXIzN4PmD2Saa37VW988YeeaT
O3jTB7wmvXbnzXi9YWUTiVgGwSWTRHH1ZRUljbvWHIxrqWTxEact9WD27R4HR27Im4tBqlxQEHzh
+AFDW71MMtUAZlcb1y7Fv1if8/EwGpP4nCC3vhMsvD4b4AyQcZIGR0herCPR1NRz7IZU4zrD4fTd
MFMBhrXuqSuK5DgCAP1+/0tujcchpN4P0oSeyiog5EkYcvzczSuGzJ3lo3SwHHG5jJJTmntR7YOc
VHfy4K3VhGVH4MC+AXe22qgVPEUnLiLzCm4xPoJgGg65Rn+zUgz1eH928tevPhwiLDSJ5CvI1S5n
/8cjaEmbWxHDCBv1pPk7TzKnfoAAGpe+IYpK5/FtFeuSN4VzoMSD2gTItH/u/4SN2dLUIXHh8pFQ
utVlF+pjm4ukRCc31BS/9xxxMDP8GFw3nXZejI3D4PJOgHKgLewCNbid7TzHlPYjqLJLZcQXWD72
caFleLo/oY0d4wJtI2zi06ErtZoQtDCrGOD8cZnWzrtBWMV5FFZ/BGguLmMuvS/vD7iaFr0sslxG
kyUMXsQ1l8Ghj1pSls8D8j73nRUiftCZ8V4svDEKBCX2CdhqYrK1xGne9IY3t1Jbs8jKJy1KmuNS
uXvEL3lT/LEh5VzQGQETSLedwsX6EzlmnWWC6mhgamXvo9qtnfol/+UM2iJ8cza4qSN6yTsruDoG
L6PKEILiHVcLCfXtxui7TgN62uTBaCXll5TK/8MQGmnqjyUyB36FJDP1gz4xABlYkfExc2lC/C+/
ATUJeRJkZLE6iophYrttTnkwzKr7idRw+jCF2KXUUZge7GRp3isYoPn2nBZ/5WYjvt7fRFsLj50n
YCMWnwxjdTZETtdswCkuoFGnHRp8Wn+Ejl37nRiQzlb08j2EFS6hN4+KjxwfHQiJVNBYXXXLiCUG
Bn1VsECAeY46Vb/U9tR+a9XJfZ+K7N+ELvZf98fc2MiwCuniOrgXy7bO7cfWKsxllmYoA6+qjQ9I
J2H9gZHT9f4o8pSvNjKFEgrpZE38uTb+GTvcXzQrr4IyDNu/QnP4Zy5ny1eSXv9yf6St+bCDyVAR
6yKFX4UasSaWpUuKKqjDsDt7eWSdF2PKdu7OzfmAKvj/S/oVKjluk7gxm6UM2pSYlBYR6EL0oolh
lD2oxsZppEXFW0ALXKr/rD7QEEnMVK2UAR1y96eLB3d2GtGsEdcSZF90LLBFr/whRWZDmnijFoG9
b5M831/WVUws74QXji3HEVg9Usi326S18PMr47oIHGfSv41GDk2sVzi7721lstog0avBDqI0TsWR
oo21V5x+JcT78gNwi4TUT28S0MrtDwDMH6KegxS31SVd7bdqrFuPSY2RZT5Scz0LcLDv2loC5JsQ
L6tHHQC+chJmPSH/NWlTfCga3IHefmQ5NIhpynASBKrcjn+EDGhagJFMOhEgYqsc236Yg9wV/WlE
AezYFzqB0dTtCSdu7HGJd4bDZumA29ZaGiOO6GWJWWkwRqpxNsK+wrZvXHamtrHH6ZDyjNLBo8Cy
hiAaYlCQBgjLANNa088SIS7C0BdcsZXhdH93rYIEubtkeVjawpCyv64LJLneTF7Nxx28DNlVahT2
sXJFpvgNDcbu1ObgYHbO8NYq/jno6o6fijjqF21mfsNU/lPrYwc5F/+Yw/25bQ4ju/ZABdgN65yj
n9qsJtSqArRdm+dozJwA+yPl+OZRPLYf7zW0Mu4j+Sv+2IceTt2R0i5NQBnO+IJ/yfigeb2+M5c1
3lp+KOJj0LFE5CqgHP12GCqyIy6KRRNEiql+9ZQm/CAa1bkojdYeRIaLuuhi5TAMS3fOO8076NlU
f7GUItvJ5DY2J8BjUGL04LgX1+2+ZOobvYujJqCLXT4NtlV+J4XFg9uIhrfvE1R/ZNIobaLgTtzO
ORXJgiW0XQc91fbTUKIvwEfca1G92iYwaniFiVs5CbLQdztKXlJoSWuISxQ0ok9GB7/SMtt+h72z
5tjz/MqaGO1/6NP0Edat4VCUre7EbRqUYjYmrimVKGY2o4IGwgSo5qQW4RyIplocP3ZT7x+DICz0
6eSr6SNuNrL23ElnqkYjcp9so/2hzRAfzktYxF/aRqB+rkQZdn5v3N/yd+sYoEmCBwHEKh4MPZyy
XC1Lg9Z2eh//Mnq8c713Vl/vbzkMmBA0VrhXOFC3X6HIo4TgNkyCaKg5o3MBAty3msITT0NWjOFX
Pe4W9WEc9dY4DxjkgCQurFI5UdpcMteH4J/qwf2pywf+JnbiN1H34kdpkpK4BsZAAg4V0uMsUJ0S
jeacyJF9PnpD6ydEBuqZ8nH7MdLDMdq5ll8dMkaWQBFiYND+7Jrb1TBRU46H1MgCBBOmx9Quk2Cq
8vC5yQvvbVn+y74E8wP8B7Qmh2yVcyge7avCW7IAekl2xc5I96cqc67Jkn+9v5xbk3oJI3isJW1o
dYVFRUULGL83lrOw/c5ouiDHCAWid66c7g/1yghDnjakLEBuUUiUaqu3Czg0bRZ5apoFRLv678qk
gg8XyfC+KlB0Zj/v8uJnzTf4maZqJv2j08T1tahXf8BaQlOtbnrToM+SKf17SwzWc0fVRTk5eeJU
h0l3y19qGJqaP7ST8a1yh3Dx9bwAnjdGxrw3m82Fo+tICY91g2B5Oxm9BgdN8ydFURWzGhCYQAnV
BoFaar7/w2kn0gMcLCFExFa3Q0XTGJegPtPATDTzuvRz8g4Qyxu7ES97DgIjsq2yiE/SdTsKCMbO
yx0nDezUozIfoxBSJbN9vL8Jti52tplEtdGQhqN1O0qLWhMaJX0SWMVsHWldG2eKMe3bVwzlJIw1
JbACyulqLglo/7jCDz4YMz36OLlde7Tsvth5PjbmwihS9sOQGOe1xMiMcl9p9BGjqGgUQxjJzmY4
GjtRxqtcQyZulB2oLxLfIit0u2JZgR8zgtZpQO9wvvaDCyYeU8n54A3e8n3S4vaUqKnxt5qne8nW
y5W2umwZG8wN5X82yLqgCiFswfoMM4ghjgr1ohdhVx+LMg+XQz/qjfItHK3aPhuFXiTX0raU+hCW
LTmgvoQkgWqqup9VLNrVMy5xzVOJDho6E1ZoqTsYhI3TSNYhdZ5eVALXesON4lVzSnkogDc+O1ht
Zi1ydZPrlj7Cge6esPerLJRvgnQVIYNKIk9h5vab2KGVlWXjZcFQFtV8Jj50G8B4OTZStpdl0ftU
r5vnlr5Wf5rnxTDOM8imPcj7xlNI6R48Atk9F+u6FZTT8jPCusuCWB2KizG1XNlof7qfOi0tP8dZ
mugPtdnu1YU31hrxavY7Sw04al3DVLBHrjwql4E9WgZu3W5ZW35C5wgcJ3DxnadwY5L0SoAIUniS
w60ujMwMa8tqQlLtPiseFTeNjlbXqn6bflVS9a8qtKrz/Stqc35/jLiKPSvDaZ3YKsugqkdV97XF
bD7Vbh39nozZ3gsqXuV61IEB6JFIEOfS115Nr8eXofaEmQX4DWaDn+Xp+KUtC8AjGEmqrtSAKab3
9yf4unrAoOQKNLuAVMju/e32rVqEAAcRZ0Hh1suzVyNqHSfTfEU/ykBAtRzPQ45c6JTa2hXbmeGQ
RnVzwt+q+dXO5R7NYOsL//lrVpknuyeZMPElBLFSJqwO/cPkueJdH8XpMSTDOvd6Vs07T8TGtUrL
HVoDJWUe8LW6UBs7tqzcpkGFB9gRpfla8cVYaeUjJ1v5rwTr91+nZM7vWrV+31//jXeDK0MmUCRS
2LWvbnTcp7PSVqosCLtiee4q0Dy1qri/7o+ytbOk6B3gTzIbJEJuPzLCCtOIzmgWLLGr4DgftmdQ
xfXnximbT1nS7xFFt44NpRFQbfKovpKZtDuSgNZT+Ix4JaPONFUnK+rdC+iD4nh/aptDAbRH810m
KGutSXWyJ0W4RRbYjY6bYz39Eqa2HGbP0nYe381Phb0hiC9kfohZbhcxbRNFycGeBxh+lu9URxkf
Qop/1/vz2dqLtGkkGJOYiPbz7Sie2rS9M5LOmWmxDB/KsI0mf/KSpcahtEybwE4iQz964VQ7D2Vc
xf/dH3/rnacXTU5PMRFq2DpeWszWcdqFfCMr8ZT2+YXqNVJguAfK0mTjX4aWOPn3sq7K7OBS9R/9
RJmLiF6S51Rf5yRFJTUVadMeFis1y1O5oG179oSnDTvHduOD8Et5BqQdC4zP1csLTLM04oaz07ak
XlmeFI9UYHaOztYgL7LkGu6MHEf593+Uj9xScxTQDlHgFl17CeOs97vEiHaKNmscgIy46ZdRpIJ8
AGFmjQqnIIuj7Ix4iBo2TuBhNH4tJ8P8MNjoX1jetPyHIpZq+4kaF0+5gSbZEdFFe6eWvXFPyK6d
ZJIjNAjw/3ayDjAxBSOpCAukqj52CZqG3RTN711l+WHQPj/d32svYiGrmFLSCgigVAwOrPV4kkBP
4dqUcaBhXwod5NChK+rq2bBxQ/V1lAGsI0308nOJ7o/xIfRQDbiO/TLQITHH+cGeF906G33mpsdS
ZW3/TtPCKMAXpPF8xIF9MHx1ziLcQ9NyMg/9pGsA8zQjjk62lxgZJXnXoFwAjUXxyyLVlEPVRBmK
oFLm5JzjinP2MFRsHurQNTq/mfLUOBap02RfRyMeip0QZ+M6o15uuxDOaUGje3L7BSq9NF34i7BD
ZnM+jW42QgU3jGPYtfPx/upvfWwky8BxWuBX4SLcDpXjfYIRG1wmd/LmICz18kvXVflPeGrqIckU
Pd85r9sDov8A6YHS/LpEGrJfzSLqleuo9c4xqoynSDNJlc12eFgWZU9FbuvkkpTLyFxep+tewFJk
aj+okBFCVW2PiWFFR1Et5c59vTUKECwCJ+IHNtgqaIOSJNVfUY5pjbw7mEpWXJwK1Z/732prW/w5
yuoWUhFujmrPVq6a3qmwo2rtsS2a9hN6E9nn+0NtTki2ImWXW8oE3G4L216meJA3UZQ3jZ8Bur7Q
QUt3JrTxzBHoAgciGOEJWWv75Ek85ZpZRgFWsh2upppyggecnKFQ6g+F3cSXyM3VY5TPyU56uLUL
ES6i52oCUzccGYL+caH3aqfD5eCE9dOcQOaIsks15JrvZUx3HIo9l9SNkPZF/pSGvexRrlE6Htwe
MnYHnS9zVp5x5nPPGeXi8xxp9QHxjPxqSfPd+x9xc1CQCtgmcdx4Vm4n2dHozFPLjbG70sNTNi7D
oW9iK0CLxDkOEGmvHvXcnUE3NinatJTAKEeTf6+lvZzWrkNFaeHl8Go+iczu3uPo2H9TBs8435/f
5lDoEqK0yePPyt7OjzjQHlz5KpdJ4p57O8z9QsHiwa2H3//DSLpEHmEyI8V0bkdKS6+wCoHelWvV
dX/QktwUflJXxY+iD8c9ROdWHABFgyMBWZ5prcONSNROXQGsDBKtNo4xnmQXEab9edRFdYoHTyEX
rPEQSrTKPSCcxL0T9s3p/py3f4V09AXwJYGQqzsAG+ZYdFkcB23X9+9MV8nOjpkXmIm5kf25HZGI
O1nFshQHM2zNn2Zl1O/qpSj2etsbZ1WGI+RGIGn5LasIj64/0p8T0tJt1kOSTJ3fhaG3aPlkFmma
/Va3UN4JyVqhrk8RBRD76tTk1WjqYYXgpSJLk8cK32soX138qwN2uqemuHHPSp4X4fNLA22duEzV
gmFFJZRrUowjusxt8zBnqhrc/5RbB4XWJDhIVENlNfd2+85FbfdWDoNzEkk7HC1gZtc5gyvjD4Sx
P+4Ptvm5QMrDanqBma3OSjyqdlXp0LhiWBDWoewqvlyo0TVLK+04LmQLO1fO1ojILcvQkQyecW+n
J0xnAowJfQ18N2LYrln0oC/SKHzKFXvujlZeOOrb80COhgRBYzkjk4LbMWuh8LDlfRSkScoBKEwP
6LW9N8rWDU5NnLiCuoxEGdyOEkLYoD5PKN6USg9+xDaS+tLASTqjmN09djRQcn8xYuty/xtubBhb
ldxvwBtIZ6wJgR6ecEVcqmxLK9Ue4rhKTpkxOn5IirLz8baG4q6ja0lRjzxAv51io8xp3rUF8gwA
NY7mPCADNna6T+g47HyzjdVEsoKsBo1tmoVrYZ68Tfmi9KspsyzDF3VaqkNV0ixEL7j+UPXCPLZd
1+8spbwlV9kNtSx45SglSsGs1UZBl7KpK/yv0S/00udu1GbfVrQYy0JDP7h2rhypa5g/KKGrx6H3
ircnc5wMqgiymig16m+Xd6hiuxvTKA5svTTKY9TkdK5dqyv0SzQh2u/PqtPvJRUbcR3xNgQkkJ+E
+WuEd4G0E4BMpNY9RU8etb5qz5Z0D1uUXDunJDZHLRMDkMF4jyLwUqVbL7ck0JBYkLpAPbmdr9Vr
IY3YOg2UPk57OGGKWR9zfO/iBwOea3OK0mqgRTdE8dHoSHVONNMo6oKjKT8ocTt+jRoMXv0s0tvy
A2yyxjqISAsfHNLt7DkMk+4ZN8rmPUqXqn4QwhXLuXGtqtz5cFvnAtMGqenCt0Pz+HYiUyTSTAdV
GigitD9UjipoY8baQU8bZ2eLbtyf3NWYvdoSI/eKG+NgTDYthWwopaGM9mtDuxR2pl9sQZU1Uutl
J/re2h/4i8NEBc4hice3c0v7IjUA7qVBHA3R97HNBFAtPKkaS5udh6TtvcrnNvXOpPRKsTP4xpNL
tYjCFqsLjXCt3jE1cW2iMxkHtUinD9YstMjvsac5379Ct4bhuMmwlNr6K1wT9IwM2bg8xnNRmd+5
Pbo0pensKTxu7BLYlwCN+HBoSaxhf3ZrLb092kUgLHNYjkYkPNSRFQEizaT6+vP+nF76AKvTJTE4
jEcjlY6tvGH/SJsGDGBEJnsvodG60TlsxTT4bqHpn5PCHPuDHYsy8vm4nX6Z9VmkPkqHHqzUdprz
n4VupcuZeST5cU7n/reBetZyMCe9ya9O5fAfmAql6/zec8P2Ui3R9DzCmBg/mGocjZ87246yg1ki
9n/o6zBSHpArrekqDn3+aEZ9+Yws0FLvfMiNJcYvQpYXUWmGWLy6UZCHKHqnNwrCz7JYDmE9jBcj
MmMR9Cl/7rxRa3qrrAFS9wHJQyeP4vk6aVvyshtw/mKJk0FzD4gE5dqhL9Sm8PGJjfpDrHfFzy4x
M/FOhW6rXkSkpKNvRw4VG/ClresrQ6P1lMENFO7GpRD18f4+2FoSdhytEoJkqh3y7//YBqWqFQuM
rzwoU5fvr4r+rEwz4tF5/kbVwJflkJoVknMJummN+e7MCvdwbMQDJCe1M7JS3T9hEZaHXl/K/94+
KwoeoNpl/5Rk73ZWkWysC4QxMAas3POcGfaxoyB7sLPyy/2RNu4/CWEHuE+9Eyj2aqQxzPpswf06
oLzxMy8S9+Sh4+erVHefTU9amKboFI6aSHdi841LCfoHITLdRfhXa2fosAMiXFisZlV14mTMs/N+
Bsn19vIl0Q6vPwgVWNprUfO8NfOybVq2B1ZO1yVTxCme8AJSem1P/lqu1PpCQsJSWnD9H2XnsRw3
sqzhJ0IEvNkC6G56UhSduEFIoghXhYIvFJ7+fn1WZ3QUo7i7CY1C3Q2Tlfnnb9D+8l//vGf1bBfS
sRt+UFxWV5XUXTaGjDhECzuc7FaVid5Wz/9++/7w+Cc0Nij1+InAK+fb+1+PfzGzjAhWJDS1GXHf
KafiunEIc1JR/RdCyR8eFG4XVvvnkxmp+29NwFy7yeg4TnupN2vdLxMX49OrimLaZ4O3ofLYG7Vt
dyu00/BrWcZu8bdydL6Av13gsx8JywAOmDPt5J+/dTajtEtlI+Sx/fonienefIEzSfPkhELAM49C
+YS1E6Bk0LEefrRMj+BmpOMN0yXw63t3FqE6rQigruF7xRHdfVn6qShWXNr//b784WHgu0LABcjG
4OJ30LKO/HVpWpZWPY0Mi4QtTJXd7hcq8PZMSPr7AqHqX0Spf7xFUAjP2jugod/3T3GvtF1Ea3u5
RML75iRKPBvVaQZdvzo109zeSJZKHG928Jep/k8ADRp7l1nm/CTidvHPewMuZDpSHttLlxBpldYS
yWiKYmVvMoHP9pBz0giBCYPqOzjHreMRDgUam+JFZz3++7X/0zvBxgJLBppudpa/fZe58xhGo0Dg
4xcOcRoylLzVpT+4RzzU5u0vd/oPdYx3HWSKUE5K2e8FlLFVVqrnAIIGGCErmHCxw43s/3/MndFa
HLLPMrb/DYOgXwEDW/gU4URfoE94aWWb7lByLv7lB/3pNaPBwArGh38ApPnPW0lmVztYc4iSLSja
0yRlVGfeVkWvW6srDwB+6Z7/vzfsLPU9x59gFs2rfb7E/1XEsFdFXJw08tIVowOm569izBOvP8tW
9z38y6f9bnjGOQ6S6bKdZ8zwwFF/A/E6H1zNKqgj8Rrjz7yoBlfeTgbtS4sst7/05RQP2YxQsP+S
KF2VaVEkUMnNGFjmFHIQGwDXci0OnQ6b6hAOvu4OQ+fORSoDb/D/3zcE71d4sHQdEPr/ZzXhTrgv
dHgkXgawfQ51sgVXQdsTmRq77f2czPtfPi/gcv+zzrJkZ9OOTwASIv/31S9Uvh5unGouC0xYM9qO
MWtiPPs7b40u/v3O/+eU//2zQCNQIpzpqpSOf956/I3IcnJmcckFMFNOFjKG0+HZ4DdF7W4/Kcb2
b4WYBnXao7GmrS9H8tPhNrcY+XVD32KSKavwGor5diW2MvmApjQueGluNpqGUusyR5Id6nxtNKfx
X77/+cz57fv/J72b/pPBitb8n98/2nETjQYoUnXkjA8F+sQfuqBMIvl0dzJb1w57Or3W67NsW2lu
wk5gMVuhaKn/0un872uLWoBX6CwaOG9rf7uSXMSF6Kvz+eyo/smprTD1dJIcVsxDn/tle/33X/6H
j6PGssg5N1aIzM4P0X+9s7Vlay3WWiDeYwipMH2+W5odslASguT4e+P85an838ON95Vp5Kx//o+c
5J8f2PjUdasN4NXUc/2oK0jZTmuKHFlfcmh6kmn3cKifsYxu/tL5nO/hb/cY/RZD+tlFChz5t5+K
EENNy9qul31rD4c9nsTZqzf6yxEK7encQv3+QWwfQfrRePIzf+vFQ1kX9tqK5HIqR686hmhZyrvO
RMEhcYxVpVITeZxpolS+ObNW06EKtinK8TBYTSpja/0gW6NzzwKw8G3egvK+LwT0jGCYiJgZHbkO
N6iw5ynT3WYUy+GxKuHMuCVEElNEGs3uvK0Pk+4EzI6d9OFsawtBJuliyxHX8Cj5PtrCevOHQD5I
ztcSAM8t3uKyrPY0FDRUOZRC63PHB8rk3b6qO0eW83djNiFvkn3bfgbOujaoUoK1y7wWeUbGT6lE
iiMYnmYwsqaX88tbpRuAaHAc5qAy2Z5Epn3A10k82Z1s36LGVW/OtjfjqXLF9FLFQMQHp973PRWj
1rNMl6Jtf2FiUanLBbjNSuNEVDrtA6Iev+qimwlhQB3Z+ietQ7YQibWY/ntZe6CDxgzBo2Wr+Eet
kyE41MjX9cklmavF16Cdx5vWYut4IxFNlfkSbKK9XqRl7Guo4573YxVJbaWoe/T+k1rW4gZE0kWZ
1c4eJRnWYP1tJUMYJcpTm/NgN2b42iZqK1eEOltif+zbkHQXljto77bxFLAq0Zmb7VKUI6sT4yVJ
u1BAP9y4WsIMolO30el6wQcgfRdeM7qbU2v2YcoWhq/oYgNrWi9EvIqPqnCXN3av9CiSnf3zQoSN
fbEJ/kIKg1J3eTMbd0txgIvIg4F532cgjHrI4OKUn3HXe36GsrDZ06WT4l2ZUiPvlqUG/x/i+BE/
WEdAuZLV6xAU/ZD18yi+zThcisyNJ7pxwzGXQCKDGXcgwEEOKZQYZ0/lLuC7iLFL2jRAM/9RlNhD
ZQ4ZoTak/NKUOUSwROS0StsL6eDOHUvS+Zsdojk6VP3UjodVlHpMR7LOljTEMl1kcYIlbDYG+/TJ
liHIV0gRX8yUdHVamzm8sbolhssWscOTymmdjE1EmzVFHy7ZmlT1F2sasYcNcCVcUoT+y3XbxEIR
qqfGl3JoxTVsoe5kdbL/YbxQJie3NU6fT2QPiCzRRfSlnlXYpFbnrlvG4982pEchJErHPYh+OatX
vO0kpV2pZqu3A9oaQow6W3gin21OmJtqGFwkJm3vX1Ug1Sq1ez1dLzXOSWkblcUXZ7frt4TDU2RG
1+VX1RbNkx0M+3tlNdOeBXXlmKxxi/InATd41NfuKuqsRexYphZ5SSYv2qiLL3pn3l48d/Aekh5W
V1qrsn3Z2j14Tkp/0dk+mPBukVA386qO9U/lW8ZNl1WBXI5xrCqEWIuH+H/qG3yPIxLN80qtZkkT
ta8Wf75QreNlLHDrV809HLLS4ZfV0dDky6SCIffMVJufiPd4laekDqpcsUoTF9Y8+DeS7dP9XlRJ
LhFaYy1CFpchKcz39wzP1lXlCiWsTCXeYpkUk360vHAkDG6J/Xt7a5tveMIXTZ6ITgzkRs6Fla5E
cr1FQ9R+4g9Mt1eeJXRpbMpo5insSAg3ZF1ngamX16oUU4n9dyn3lAwJXpB13GYchINu+NEGZBml
BcVM5tMAcHicqzB8Ce1Gf05hLF68bmm3wxyuc5AlU1g9BPhflSeY28iBTDcsZV6JMVhgO9Gh57T6
iUN/U2Ksq0vLPflTK8ujp1gfpWs5jbdb69otlU7q58J1gb06n46ZWILG+1nbdVkdzDiY6di2JgbU
Ye/yzdu7pspjQDICKwH7nyerKpZM1mHwCrI3zofGKkeVos7cPy1WpmcF4Rbv6e5Y5pUs4W7MktKS
F6PPOJ3poXWwm8A3ss1Dnpkkday+e0Be2LzBVYBOtU7zuqVJYs/vZVkMBNB0yv4eAsy+CmgLmBhM
bvsuAhMOhxLbsTBN9IxLXlTzWVlT15CfFZqzIG2Kuv/UNWycfAzCRh7WdYuibIhtce9C9f/ioDjY
snmrqjmjM/deMFADfbTrJe6fi9kOZ8hda/d9P3M1eB0dazzsZUeonBuRdOc7crZz7JDnMYujanvp
0erQlJLXGZCY05Fc2+IvjiMKTvBOuo8uNoMMoTihht2+R4fY0hF0lsiCCQARFJNH3+/NpbKLoDhN
qj+LLSO/5qK4G1h/FrSta2W41Dny0GjLfQEYUEMKHwiu26KU9zHJJLlFg4TSMzIIa9JBqqUj21CY
L9629jdBW01R6pcjPCGOyPbeuKN59lW7Pysx8KyWBHN8xgXN3EHtNNLUjta92poWT0oxlvFw9De8
ndOkX2YDNxH6Y2o10hc33rD6l3W5VN9LRVkgPK6q2sw06/A8+V7VHpsVCvoKwK+uMOPZB9Yl/nS5
ke39nZS0hoiBnn9hwbO6pswvdnnoxkh/9uvuYTGMwS04spwog/akklvUEkWZm8VEJ8ftpiHziiDs
MhwS519BV4gg3Xu7qo6NmSPJW1Ymn0MtRpL1qCZWuitOy4x06b1KraAmChKFkPxc6nDd6S0qBQqt
hE/XyIZ+zpxyLEXq6C65r8oK2xTbBFtmBAFBqe8NzdsqluqX6l295kUkYwOebYVfSs9WvP+B5Xcs
8URAg4EHJFwfDtZ24D6n/tJN93vsLlNmQHYfCwtR3HGi9l8u4VYk+SYLOuSek8gFJTRLDF+5xosR
wR6nbhgW46vrK3eHWFO2T6PZiWXvFCzSlPCf+L5H2b/m0VbwTCp33qaLFs3aL6+zuofW6jxJnJYv
dVbGiPIz3STrlpv2XLXYX5gvW6nq8KJxm/oW3yhs7yZS2KBGBOP60GK8b05GobU/UiXsh5ig6I2m
wDEHtcg+ucMNrflCKgBT7+gPkcy7wMAaM9aZecB5Y6jIeyn6g13bYk770ubYIfWqirDEEXZ9Y1ll
r9J5VKLPNEIKzsd163lFqfa/un1uHvbJMPc7fkVmKMkOu3uxz932kThLeZrCLkh4X+btSYVGXVfG
m59sW3IMYs3O5qEbpqFIlUuFzbDhlzqVvs3hb7UtRilxhCosHHX4TcQNb5i9j95V0ch45hcAeqbF
SFHOHKF7YtGsalVp6arwdixQgaQRdp997jfeYh/2VrlutlUDdXH0tiDI4bvAyBG4XLi8Ikl8D5+G
QIOoqIo2tbQpOh6/yrqZsH+QaT9MK/+zXpN7JQD0OGciaaWFTrQ+rTPbQjZngsarwV3+V+8GS40+
nyYWZqIkx1FMLs9KYZb2g/zTrcC8s3K+StmXz1awJG8RphtWWgpq+tIQlXPSVVWMx3GfJeZEMI5G
sOneUtk4baHFA99ZLE/CTr2tib32YHbtckHuaNVdiK32nuS4CI/5w6m9tB9d6IHJMjrd0R4sH0J0
QHZnDnAxc1borrj34z1iyvXZrELrCSrch0JbjGlv3EofK5Y0M6Zg1nDudiN7SfHqbH8sbrePF5Cv
rUcpbWyKJjjfz85ZvpcFI25maRNCv07hRbgXHfHzbO5wqCS+adPL16TuBztrSfp+n2ynvKkI4jDk
untiuIBq7DQZmgVOEothp6U9lP7d6BfECLRx5VxpYzn6JOGOTamI9fKEUUrAt7YDQViSCe33tm+a
Kx0Wus26CDfFbB767XWAeTanlTOFmiBYb9uyahnXOcUVpejJQNZtdXAWGvEs6Zhsch5Vp8tYIo0/
q9Zf8StK6qhJOWUs+9axoIBc14mJROo2Ls2ut7rycahrNaWY/7g/UfwHtCBJh7VvNPTyoJuOh8wn
30KndtINDyXsQJWiMi9+eIszv+y9HLd8o/nouE7nSWDEjnzMV9OerVnirR3TgnUl2shhqL9OzZ7c
s5zn/N9DM+rjtMfST5shKX/Og1d8Z+HpyCyIB3vNwsLv+VhsTu8UG6SP0Q/osCs7fJS4941pZ43t
XdnbrF5NF2zfCWXxuUzO5saZr/pJ5yZZuh8IKcbXs8eYBanQ89+s3Vk+mZFli0hyic9FWpo5bele
vkux8vPcyazgypDp7wqE4/roWqL+yYi2fYpekBxLDDePqC/7sWWaWAedNpVPES62gC+stYM9imDG
kBPgUuHNtzAAAj9ru178JIBn/OmXCaeG8LF4S4dq2ut8biz/zV+YzTJ/i/QbAy2FjIIF9zGmPN+0
pfTrzDj1WuW0ef35+ki8UeZdmPdgC4c+JfWE2TJwd++9ogoMmCqt85a3QSJGBEKrequLWn8Ei4T6
0EhGpxRainVPxx4wvi6DKE7rIB2dLsu8cZtFMNQHoq8nFABQFmdOxc18kzU2dOkcjbaVccA3V0XS
KarN2Jofli7ra+VuU/OlcyABKUuGLxVy8fbYa5PA61d94l1jF133eTzJ8hQX49zm9J09hA9yGvuT
XHFZSLfReCV9dqE6aBruwuQsfZfXWm4is4vwDBXLkmOcBI/xF8kScZtqs9fMgKB+4nA+tN93y9/m
NIQU1ObU6OJuG7z6Mwxnv8mDyRKPq2vXXX5+qK8VmRsjbX9oDxkUfffGQ/UQUsFmiGia7vFrbMJl
zCatNzuDZWNx/Fnt8tEWO6KvxNqJC2fI3S66JhmclNZqfC5jE29Z1GAkkVrjaH0XHBo/ii1U761X
7kmqRbJQ+wMVMBGHdF2Ovzkx5a+3kqwR/fRqRBSQFWxtY3Tk3DdfG1vV36GVDF9wYJLvY7g70Wlb
nWHO2LAxKE2h6TkxZLeorNplRPmXcFpTyYTDcNxW/vdlGec7r+Zz05qEhI+tb6Vg6t51gZtA43HU
cFYHmT1s+kHw/x5FbSXWKSRK81shZfJYrHOT5IUF5Yo3YRg5mX2g+xS5OB1XBaHhcm2KvcossXgQ
weI9cHOtu/q5pfc9JTJO3vUe+tTxpGsC6h2m3mnfFwmx9tCAU5rBcTwkY+GLI+4IcZN5cUVBNYWW
r3SNzo3G33lJ/T5wGMAiZ5qOyh7i71vRmHdfu/NV4Jxd6oi/NB+Ua56VeA74wEQuHVUSPXeZOkAA
H7MJ4vsl2oc988Km/kF/lPipia3uCuXBHIFSLHANwAOG4rLqd3CkabB3fWoS3QDW2w2nR7iPUcJA
68lTw2S+XYwENFlI4wPLOVSTmG5hrBiT1XNcKw6mAQiK2FHuPg7qo0gntxMcZ57R8bXVa/t5qcbl
3qk2mqHdl9UNTTPjmqkIgYAfMa0yNasLYFfvlkdfCMdPpFWPW/lBBm75xSZd4aJzXfWo92myMNsn
hiMtnHhTuS6qqE/xxtIdNhFxXGdVZXg7FtQJwGWraw6xX4kf++ok77Y1jw3ZZYnDKnbYkyVdY+OW
aR8Dj2fL0ntPnr2q92ZONuIbx1hrEOipty+ZGxdNx6rHOiMhzHayCnS5TIMYD9TS75k3wnWo7mwr
YVqmo6usI8o/9hwIDYPHpgqdLhcu4TA8VgNBVL4T4jXTRJv6CMU6T2m5RjtnfRJPL22zFY9684oi
Z73g/pr4NXdt4iLYixwRf9nqeeM7yuasNHaj9wKWm0zbhqEsnQqQ7dQfk/L7jKFjmUk19JwwZRUP
h763vF+up+Mqx+dYcazMq7enQe+hu1SJm9wVnuRMHQBopqNj+lhczfuw3luikRVMwDl56MNxoUBb
9g6wEY3enFugrd1hD5TFw8Cu20ltubtXalGhzxcuwjdsdFCDxWKVXyzfqW6JL2DNG4+beo3MMvmZ
Hdbbk27ckutVmvDKGpUVXaF1ix1WSku54ThbRuEVOdnbZx9aGyb58M0+e98Ay5S+jeGuDBIK5ziL
5aNb45bxrZDTLZ2ZWU7yrJpLkxqMJ9u6frsfaWPfuyRcsAhiDf+ckLJVMZBPjcIRconfifsSTytO
9BwVG0apMCBjZrF2V+tDkqimYtJWrnPw5S5D1EmR/ZVVoDVedri1DWlSuOGdCArvKuLFddN4LZf3
rQzkDzo499OThoVAVfsrmV69hx9PX0TsaeZ5d8ZT0dX2NSLNfoSjXKgtj3XZf6+9xcQsz5Jywjki
CafDvJfjywrW5tK8l21/oBcAWoyWvZ7SSlbDp7BJYmL7U8if61hSPgWYbZzrWFm8efsmH6bWqT7h
5jBju8OyPu3OtN0bv9LfeD68RzS1/g9Cat023SZ4oZhjFsO7xKTitixV6Z72di2/GzrGOBsbAyaU
RAxj6d666rXUa/dtbx37be2c/uuITdObJacxPGkomfcI/6PvdV0WPe5+pm3yAQSuy3fL2U4w0iBq
0mS6v3YI1d8mvIjeRLfJLcOxiMGVTtX9kAacP8c1KOSZW3hJlthrsaiznfYp9AuM6lq3gE7ic/7b
aYJPcpIaKZIxC+xt207JCMJC26LmF1bW7pcmStTXJajUtTPUUXsxS9uu8haHED/THCZbOleeTWaE
S7xcarRfPhXWYEo2cG7zqpPKomxu2vYOSo3Br86KDHAqe5+3vV7w3KxE3fsZyKndH1j86Ks+1FsE
3yGaX5zSrQaKWulFpw4/5zjluYTszK/DRsAs9g2FiPJWF6pg59o76yckQqqKbSoy+NgwKevI9Trv
+XjMn0wfbcwLM1POpddvOkiNYoOY9km7xSmtx/o+QMDvUoRWMVhcQy+bCrYCXTr0tU8MxEyFSSXU
65qVycKD5ZWu+DUBMIBnOzY0zHHyuqMPq9DJ/Jks7dxUYwOcAIetTAdLMBLvPd4qadD15Pcp0NMS
EokQD0s7EPtbaRkqzlyVJFnZDOOVdjF54ys2a5NLQqBvxSCTMCNMxn4ptjH8nFhffO3KlR5jbnk+
F2wMR3DCQPmUp8lKSL0R3as7ayxytzqqn9fFW71nYi/8xwESWd8d45519yvb6unXMrgWNX6KF9Il
TxNnXXDCsby/bd1kYZ4Z5Hjj1DA5LtiOr/JgVlW8L9SOSzrDTR6bHvZEJsJZffh10ewHVYh4xME1
BHomEi1hdFbr8jxMugJlpWZXpzWal9tknhFbk6S9flaDPk9sDIhfAtP2D6Z2og4rgdHTNP+NvNW9
4z6062bXhwGtU53GajKfjQy9a1VF5inonfZV8pQGeB0P+sFs3vhdNUP40rFiB0GrQ8bNzmuWZwE9
Wd1EpIyMTERCM1YOSHfTVToNkNC6BswSFNJ6uOtBV0fnQqjYW1tAmMAEHtC+bdRM2Dw8chkCFoxT
eWAr0EV0OaxmeopuPbeHanQKZi7Hq696cuL4445YqdSKN8fOR+rrc2O13kMMckq7AQnnl8aV9HVp
J+tt5Ls4aWcnhWEvNDko/ZjWP6LZ81mvMCJ7GVyD5moG0+rzaurPOCBV5g5rWaFQVrl6ODQFX4et
xhZeYVzT+Ue7guzwIRyHacBn7T0f47BY6WQSGkp8uZjoKQ4Q0Gas2IqwLu6Czbe3bDUy+drpYRsu
XMx6zWmVmJWewQW7v3DREduHwJXbehBeV752FgxZ4IsRSEfsugozG/fSJq9Mtc/Xdlg2xWHz2Gzl
XRfGc1pP5Grm6my8Tlsyd4+Y6piGlbwZYLdHmgvRJqP+ChChpqxJhB1/VLYI2ArG1WhfTYuzB2nE
6VllU+/Rns1xIVpeJtr0E4uh/cKdFgaHIewHmQ9SDgb8FNHGwXM6mwGwLm08uRIDteNI1iYrNmj6
K6RNzrhX1xRxjB9MAFv40PuetA+EUGwva7TMCRl30YwYOGSVlZIUovd7bt/gZnPIxi2f17i/5tCW
b+uovYukEcPPlhOsuljh5LbHWBvZHMNhSO7lOsk252UBQmjcaKgYM8I2OSgH4WVaLwENYg3A3h/P
x6NzWepaRbcNg8LPQvjo64fV+6bmyqi8EU7XpRvOKypLBCoVDP925zPofDqbFDhsDk9O1Lvzgwnq
ZX8D9Nim2x0IPDz4tDFVWghd/kKZV5qTw+pOXksiWRgJliqSLwrVj3t0Btb8OaCgP1xCKm7K4xqN
lbrzTV9saan3qLvUwOkjk6hP2jLvBU0waHRtrqTnT84bZYuJJulh7ddprcclTEXNGXy32aIOHqwE
ZxEvtRKzzQd0mOKJrqoIL11g/PI+HFYGuzYOjJtLW+0fqgYK/L6cdZCnmQdt5pW3WdxVte0cPEpe
c6hL+LrZOhM7TdXtpHMc4nJhNuX5YZXqaKzcaiyMZ/6mKvwr7JbC+To5N93PJBvE289GWMvEG0zx
SVvGR67XVE/bnfDjhdKm7GbEM1h43m20bWF9xbQr28zmYKQT07rCArXgxA9/qjDokxNQviwzEU/s
R6qgTNYDu4nkpTKJBQtw2N2fnvGn7VEU4bQclG7bhK1qN0+32l8R/1eJP9gnUZGAeIuVq+WcrKZm
qWeR96CO1Lnhc/Os0SZbt8ABYWYXehS7oz/6sgEHaQuzaZqXxPlc+cfXGyC4oT16gJjzM25jnUhb
4mu3mypoVi/rkSXQ3OKu42X86GF9w3pnuXEwehg/OEhinbFp6pwHqxhiL6viPrEefBq2HoeDfVnv
kkLHrCR53/UXRy2jvgWbjvw3B4eN6DAR3M5mRRlXXzUm1vMtz7wzZ0yVPe6cMy9A7qs4ctN1nQL7
p8Nee8zjGij+0tNC9JfAuAjzYdpzaMxB7E7UKQ6HizGY+yoPwlpPJ3eBOJQSMGLcJwEcNKWy1TZg
jg10ng1Gbd1tF03UfsHcOuV67KCib5jByFTgQC1SiBH2te2sDSBT7Y0mc3s/mRmFsEW9SgDaPvbe
sFNGfTfNBwbVwjuWQ4H/X0l9WG+6ZOC5YaW9b/lMq6O+NlhDupxNNT4z27ItVq5I3m35mkvRJIed
7JktK9S8vrvtvvpZAuN/T3nA5vCiFFEzH6d2D5kaEjK+D263dnM2+mSa5hOJaeZQBDhw5tXsD+a1
jaVrs5z0l/ApmHonukrYpTIU4maYeVbHFycXbH4eh61AJESar8pWtAVbNhGBu+e1WFdCUWczz9vV
2Y7a5Nvu180BYZLLzwp3JEmVNWp1l+gueOQf50BU/LiXadaTk+/zkuAMwR7/g8lpItneLc3FyMv+
EtbYXKekMcf2jV1ttj72iaaTCDT9JRs6i7auCkvZXzXlzDnYVtYe5jA+drbdUJt7kwGbDt4VqSr+
V59xFp5dM2NrlwJOth1jQrHsL8rYg0zhDsUF64ROu/cqWYriaK+23z+zeJi4MWsjy2uAC7b+Uz3P
YMrss8KD2CoohzDMJlbXpXDWF2D3qjzuW4FJ6FklOOR9jOb2qgriebvrlsi6DaBTxJfAB2GfWr1d
O9cBWMczp1Gx5jO4AvUdDOmry1UAifNbn8iWCIphZrdLvGSlOw36ao7KUKZNzdh41e8BFsCEpTmP
QLDMEq5J0LNMoYVVHfegea98R+250ntdZDLce2LEB+XXedNB1PnWS0mL67GHatLIY7l9Map6su+T
Fj+7o1xlbN/a5D1RqlewAZaXLERob2D/e8EBc9QGl0rWXOIQbx1yq2WcUO9UjQDNdSD3WndeAcP8
S3B2sXht56qq2PqurGUPfVMw4PqQq4OvfVjba76s+Al/NHMRD2wFKJiCRhygBhTW5gnHtKoYTv4I
Nnm3u05TE5tdEnY4BzqZL7rSn5ZjAgWw+rqM20jfQD5Vd9wszLl7sRp1oYnnfZIQGK9HEiHH3K3n
nfUhhI7cq5ygg2fUUT1QeTaQCbcaLKSeJzaCY+2tRH17tXwD2CrCrB7ioiKMJVg+5T6HNaJ6sfiX
fTlib7Si9vjoe2e612y53jD22P4DkNgg/vNsvCOYsOVelrXrdF+5bDMrrcmPhtztG6tIA6zgv2x4
HrPdgkbgHbsuttUTTi+w0iNC0X41y7TtVx3VTx8sXcfQPah1GO/37Gc075n7CNFCKTuTLTj3LyW0
aE6417QyG1lYR7nbReF6HHz28SjHNmsZVBoR41uHqU0GUn9bWmu34kELFnMDrbVej2GjhneeUXo5
XC02BB54eJI97pQEVU/u7rIBWffxlYFBrvdjkFQ3aHDH8lSNZvWOChwYIGBtWc1Oye50MGk6r8h7
t22J6CQ+AAJPOIL7TQN8zzRAcibTzfL0bc1aPjn9H2dn0hwpknXRP/RhBjjgsI0IYtI8ZKZSG0xS
pphxJgecX/+d6FVVVlqnVW96U10lKQLc37vv3PvymfNj6wxMBbd+vbjmSBwhDZu2hlzvm7JrDyM8
VboVlViza5e5WL1LNJGNx5CQKRBb05RmxxY23W6Va5x1N6a+0lvGCFzK3OS5YHTtsaXd+DK9WVjv
Q+Z8M4eId1GZ3Y7wmcBCmfb5wwCy4iB3RnEwUdN/L5o+vZ2IjQR3yfm9HeKW6/1Kq/Q1y7rg1vB7
N9soYfc8smWuvs1L5b4RGVA+en7VvqaJUwNXTKu33l/gmvDGERO6KnjSQOQLuna7RX9S62YmKvZV
lK4s933FmrXKhik8rIvV/HRy3uV9tSRjs2cHm+8feP/GMHYzOVV7og0AoEZlTHtwraBcDgG0wLAd
8lT6e8jJIXmeNI3wrve8y+HfjPY3/mNOfz1SjDpv7LuM/INSluPuVDav2b4NgyHam4JVJY86mfIv
XuHxtuaqT76z1X5AnVg88cooB0arIHPraTSIgfGSzv5rn2IM2XQ0b8yBKUh4yzmLvg7oadk2yfru
k1Afu97lzH1uUftKkJlglPc46HvAhdCfij2T88WgDGSJvbGFymGJlLYbQv7SANW7tpsvmVqiL4UJ
2k9YYK+68YydgyTX+BncSVX1VqoM/cy3WVaFI4/f7Gn0O5UdwbJYrLZMqNLPWl4GElTR+iGYO/Pu
wNnUhESG9KOhpbofDN+K/JqNbFzuSRAM3pUw4zC8zLCQcp+U7uAd+owj5Wwa1eUHbHgsRu0GMcHD
uHONYzehaSmQi5aTzuX4RPguz6ZlBe1rjUPtfYanfrAispq3TUoWC4ow+3SPxYKrfhfIuZ2/iLSZ
YKeEzs0xM9akDtbULY/TMjPtQcgnO2Vk+h7t3NAwF0qtCo96mOWT2bUtrSugxmyGI5CSnnf8q/Y9
KfEoYQqDInmg9LLZvqbV+6mmcGHwZCSD5g7UobtaXXdU24BFW4+1HtcfSTIt3Qmojw+CwqHdDGyy
qPdhaZpi2CCNmforU2zoiCEse17iUDGr3uD1UGQft+6QxRpptbgpVZF/zeayKnedgs+PG9mF6qWq
RPaCzaCBW+uDqIAPrLWzNYmTcJazOnQ82s7ozWTx1Pb7mMzwOdD2/go5NU/vw2it5A90uR6PAEFs
mJC+zxLpcGbtzk66pX9ny6yff1QswPQ2WjCF2842ca/sirMyte1QX/J95hXk1kZk15FyJ9r26+wS
a73v5561opxLpYhL1g7DFK12VG2HwOHRHrp6ZJdqErTjddU4OnhC1QcTaBaVOjztLis17cgKzk6T
quWG8+tSdpJa6W996UN9pLitUUhTOwErYorSnJqKzS67qQlTxNHR7bNd57hBTTLPcFkY2oZIfEZF
HSQwchA8IfnR/ka3WMCYzTPA3S1TxqAHWtIGY+AAZpdguqzubtWV7I854/G3dcgRwCTq70RllpZU
EHnWPU9THk2nJVucn8GQBUnco2A/FOsAJsQdmOGKaGVwGTDWOsarHmAHWTJvx0TQf+4AYoIYO0Ly
k7g+6BoWkzn3a+DWxUHnSSBPGVsdoXjFIFxugLajp/VXGwqIjjzbpxSC4cHnO/20ZYeXKy1GmR8q
UOPqbejJ2t9QSzBV3uSycY8I++kZL7ilT57rR+WFZFnbbVAvdOguImL3qAL08I3bhMh0QxE6yxWn
YzFv/agN4/Di+9qMzASco0+Ga32g1clw6qVlVp1hj8sFrNIfcOtLtLI9T3NT3jggojXvGTpFjEU9
OTe96W+yMUioFgNtPzH+mh4xtUevPQxFfxnkZcpGYbYBfZd1tj/zPrLKzchoMtsxynHEvowWxhPo
6BVM14KUrbu8f5SzZ8879u8s2DF104abEfRtBj0eZjdGNy8Z2zm5CwGOyp5flez/4O3rnTFlFI8y
9SIboazrXLQ630Udg9ytZ5dkt7mZa60PUBdoZ2OXRMFurmz/poLiyh6N4jcu2NtbD3oLV5LfVOPi
NHdinXvGdIPJooOw8vyyhmBwHm08lGTUWbm7PHSRSjH+2u34c1FjMV8tqLjqjlrDXFz8YUKh29jK
PjA8pdrwgrFz79GWFEoARAKr09ylu1bDXHobkRDm+ryi4FInlSnqbkKhYH1zus6ark3lMF9bMYb4
twhY1bQn1t/3vliqWsUOMGtB/A1yEV76jpltL2BH2W6gYs035VyM7Clx2ui+oOVCgGa0aR9BkqPv
An672I/a47mJomoBRhTCfOgpMtx0ZcfwOIWF4aFKxvTTavtoekyFxbQN01At7r0sNHCgyD3z/Sr0
9AoSW/ZAqbB3m25ag/rgjeBM7PSOrGEnVjMMW7XI6X7VhTtRoSbq+0idk+IdUdZ3VqNSBVa+iyMp
EvU0P4fYOcaPAFkXGNybR4wtam2Xp5UFIPb9iOQD9OBqz+uO+TxxDaUwbQ+uNJ6HkuFH3xqnst+6
qJdfBay9vnRu3fc6rYroyU0K8G93rYvoerbbtLpfVnHRnMI87A5uKnB+o+rAvrUu49qHNUcbuu77
rouunVYyIfDGqXzy8YgGt9ao3eJAgZO4sVsyCmHbUDRZKFVW0tOrBmm+XBc+ilI862D6iLhQp+2Q
tS2n8KDshmWTHc174jgD6j1haHcFVGG9CfJWA1A09Lb3BglI7Qi+apIN9UQ97r12raYNYGtPVCRr
5VDfl0sSAQ3VRG3SrqxW7ccQ+G701mTcyt4oxCzlarFN+dzJcdLdrKghgrDd4ljrLxUqBs+dMkyv
keahIM8Jr2C0NTkq5Lbs6lBRpbRdsyWkmN8wjFq7/1yXQrjZhXDWJu7xorlbB2H7e17OFbvbHe7j
WMtMejdDr/gevYFo5RvCPoCg28hth+cKlXXdGzZKXJ7GCFkNb0VRbddgaKq9B2xigClpWwqyK6Ca
BGIA537gvzgtUtGWQtapD6U1tP3VPJX5s9O39bCdhsJYO73A2TJTFVDHHgr03coqDGvPOuVaxE2b
pu15droiu/LCdqIeFROUJR8NVWaTz+a2IfCAvKuuUsthWApV0E0OzUBlHZkzjo6iesGtLI9kZurH
TmQAQEvXtm+zL6tPponhM1tmELW1mwDQr+56wxKp8q7CtXw/N2rs44VZA4ymNu5jRbnL1JqB9aM3
cQkxlSQPiApo7sdtUrkAzLYepv3cDCK6Rmh05E6H2fDK29Atu5qmnuG2M7OdQVFrfq/DacLuYHqA
NpP64We6RG4aF/lQLlvQtqE9RlknPmsLQDUOKrAIOkT25pEu2xVtwES5XN41EP+3ZeCOuEylg2Hv
rV1p3zmGc37LIMLtTyLXyXoovVR8h3PCxuCaOnx22K7a37VgdiMilHRmlJMwUXc6NBzSQziR6TYt
of+W5WUhD4gXzLtUOuRnIU2ELYFw6OrIpT4Cj8rUjqUv+zqGSgV/G/BPXq3tyoyhCEjbO9dO5Dyo
cVDHpFEgSW6X8EeZfE7GOFG2dw5lzSkrejV8n2rLtfcyKzjfacg5ZPkl6YHKvAq6N4cL5cuSBUO/
zQiEEbHtZyJk3TtlfIyfyWthTRqf7P0kVRLnSgsbVgRz/bFUof5mjNXpsyXtGVduOnmPreO3xtsk
tXZ/pFIyH/MaFzF/Jljr+7S66Hgd8cbWfuX4IlqWnWb4atsu2q/ap8lCg12yeu9Yi5NjRZj1fWZZ
zQ8yO2h3jW33ryqvCrUHuYI7LqYJiV6xZdqnFm/sbyxBG7Jn/DTzF7oRDHJLaKKdWbk9oR+EjUum
5zY2lOXvLC2cl52lNMcZq3jBrGwRgjHX9JG3BezkF6y7jM28Lus+8BKU4yYso/ZKCsW+3jDRaDXD
WuZXKBs8RcS/LsM2zFz/lRXFxVeTh7ncDAw+sk1vwDVwT+frtPGqLIenugwBr0PW9yyxkwwwFnJ0
IL6xTYNkzMJyEUgGQyDWSBbGs7fWKfMHeIcPqfErn+Q0rzih7TXo99IF+N4m9iK6g6BYSy7z+Sjf
Tgwk4s7KqMGItFcfOa9jdh4b7GeIhK5b7axZcMxqS3moUfxBxXVdM5qAyO9gRCADAeEbV09rXA2h
NcRtlC63JAbNwfvKJ0lSCnWjfdVKr2bpdqHdaZ/lkRZxMAtTHiu5eB2fl89JUa3ViHNnypZ8RwtD
xvxmoZzkcbCZaSC2t+qV9CzMW3wVIt8x47yAQ60dvdstBNUGArzKb1d7qLrYCkIYLeoSz+PD9RpO
6KabEr3vMb0Mx9BCPGcku0K/9qPDMzfAsA47srZVBDljQHXzViByRanJlpjoaxdEJRtvSzq1GynH
Id3JbEzldSCM8y4WgnyZkE6zd0A3WsxhyKO5fSsHObjbfIJ1P1+or3bngFC2BxS8cNoFVopbiwIj
DI+DMxfFzdo56oNG2DxyqpX5AUdMfmMNgW4P85Lm/hWwd/RMLFP+IecRsn9gQD3fUKbmGW07Kdeb
Wk5czXBRTR4vGeDoFrsAhiIGsCnqkaIZ3JN2xuq7LhdczaB0/nqYi2n07rFGOfk+ccfimjTilZ1u
lLrl7UCHsW+0IDMrsrqe05Jlip8s4/GKM+jg9BJ5SX7rToz2dkPt6w8I3+g1I7t8ubZ0MU/neoFw
fqvqsR5gB8IuwLgZwSVLFwvIjpZwiriiqkWeWKrV/OTYc74sDuGvDOuaxNtyza/lhrtPE69JszQQ
yuo03sGatWft8Bk0j4jR+aeyJuujBcFrNvQvsFt9pus3q26oDYmJZ/U6854gj/2sKimciiWL2Yt6
GVeFIgcuoo697lEMml1ng9jiSBelF5eOtHwU+FW+N0vG4M2ZcPlQt3TlulsaHKJxJXNYwInwNHEM
LOiPQ6FX97vU0FA7B6i6OtiBTN4Dls0/9jrRGJqZpd3h+ACT0gtIyyXDBg5nrBsznnx07H0ZmKWD
VuD5qTGzNf23rJgs9wiCSBBfL/x5OXTImR0HQR2+YQIWD6AR7jvn+RRcOKgy3aMfdtmTk9m6hcvn
dh4fsnJWTGMgRJO4qBczc/H4eXl03NSlwg4MbSXNfaN2FlL3i+oyTx+EocliHpWq+iZz2UyALy9R
+t7O/HbYTZ2ZrsupbGBFARtpmgRTvBtME8oGac1XBve1YFngzhtzvRwtB8V6g2jqHN22CmwYrQVn
DoaLodgR49Nc+UXTeXfsgsj6fWBdZJZhivJ7fqHmFUaYz2ezMuOiUjNOhk7AnuT2SSQLAwxSuUcQ
XfLecbTMygznQqqojgkDk68lXjk4etK6wwPnmj0drQz4FLAhGjgR0b+fgcsNlbPfuelN2utmvJ2j
ddVoFJKnEL9pSiPUj/hVBo1B/lD3SSIf+aUaJFlsN8l2TmzxJVEMZbetk9PoyiyLEkC6hgM4ysD9
jK0xi0+M/q8T1/LlvsGwcFWWPPQP0mZV0ZEOHbie7goALugcK3mpykUjdDZq/vSBCNYTDVe/HCxG
tOIM6k6JGTSl2IOpVzxIRV7eaOXMkKXw7c/e5YXYrg1n0QNlZ/QBrlji+ZWp7rbYsVx6VXIys+eg
y9I3GCFp9i2Jlj49BNv1cFt50t139X8aTlLhBO8dMvqHO7f9vIGFLW6mFdnyzBqEetoudTl8Lm6G
cF1KZEnO9AvPYHUN33ZOyb7ubV+361nxKqe7ysvz+zytC9wVklf5KzdyA8fPVD+9ySCdwzNQeC52
usRKCujICHaXmLG7qitRJFsUuvBbR2BOecD3Rw2j67JoT7J3yuzsuLmat4j2FeYaxkWESKbofZs0
YWa97StvaL/NquQtc92CdUGXsM2JdsMexxgZO6zugGwJnQ8Wg7PEuG16x8Y9xU07VUuMru8lcV3M
aNetJcIvTQqbxF9q5uSGlww84tLGPdmp5+hjtYZUK4kMOSICH5NRgFE33A3OwHUfiVYF13qRWAYk
AgDHrjPLm7kM1pe892HdBtR2jMQiYYIWlTbdjFtM5r7m5/Cp4DLIeYFbehAU5ibf2oz+/ViwlmKO
a4GnL24cz7IpLLXi3OmhpEhWcL3yAEpThns3D2vvsFgMPknSavqDHeagsd1gRH70giT39lOeiQv7
5Rd34zgnCj6tDNq7te7z5oH3VwWnxLHm5YQJAjm48vRdJnHBblWbTcCefIhU4YROuXbr6BtyfZbw
HLV9c5sazOinyJAVArpSrnQPuQkhV5Lic8Wl2p8YVdI4IUZFuX1fW37YbghGKz2etmKtdvWY+WrX
MxJ9H2rG8LEcLNVvO4l6RFm1pg8DTP/y1o2CrRA5VVoZJ4AdwaGdGGAd24k99kdFqOSn4HLEnyHZ
m7SzA7doDpP2pvl+dFQZYMyrzFc5E2fPjwjqELOB6K9CfNz2wR5hVjd6TZk7kNnAwd6keA1RoDpu
nroEY9ksZeDwiyYFAw1kuQrU2LaCH1Em054h4ZLl27A3nRPXJDuflojjcwspSTipT4Xcc38t/fBl
mNI12MwDW48UhZKHvSrV5stQJuFDyuzGoVwAx9/Z3shGbgeoCFZZZViWG1KMcWRU/jBv/ER2b8w4
GMFHTSToXr0MTJAPJ0etoBYsj4DgThm7Qq6INIH2cgZbGIJjQm9SuXd6xP2TAYNBrmpARym7SntA
BgSN23Vyzq1tUQ7cbQlBmN5pWYHBj/5Shz+YKWCkshKMALFYukXEq6rNF95iJoQYKc0mdIxyDqJh
yxdhCJP33MEOqmsVzWY8p50/feUFv+zYm3Qa15FSP8QozCeobY77q7MMPFdIwYy07WKUxiy655qt
89iO1Mj0GkNcdLCWYe23S5oka9wLQefE436v4Js+GYhHO/i9i48Iubl/Wc20FvxyAfXvTIuBLWRK
uzumTx0l4QKvcqJan0Nq8b4PNypZOfUEg0l3i22mUTG7LHzYlUuTs1sy0tE3FLLm2xT545PonOH7
UktzrAgXys/dULlX0g69iwF1xjhTsWUEBlcSg4+alRTXHfzai5v1YUM5qZwWhJqDm0dedktMElWC
lskuEnkMZyssd0Zk2Hqi2QsPWQi4cGiB9IhjsLoQuiBMm3sWeHXfCanNHnNTWt8d3TC4qSW3yTWJ
VpWIkSgnfwu0Hl7LYsEEwjoaD4jJZi2fKCWwQ5248/Ey12RmBzA/b4jtFjeDt7TvNiug51gvHiEC
kanwe8tQpcFhiYiYYJ4CLvQ4miCiqePu2dAgRV8HOLocz0uiA8KBEv/Zh0QuDugHyzN1Yfct8ErW
QQlHZW8jp94SV7Ut3zsLWmsDIJwuB8LZ7TceCYJUaU1seiE5L3eEQ3iXnLvV91ik0ZdlPER6GO6b
buwBosXqfAQdF+YGEz4kr5KESu/SVbZPOatTRNy1Or3PCX76wWUug52lKzzxNKbkJGDbqt4bJnEL
+Hgn6WXW2YOQEyUjq35SoECrMEDoLX5TuNaw9I/SpSHbZjDzyEYu2+0Y1JItsXWdjDGFR8YN+RI5
IUQj8JY+lKmaEq75OXghsHzGmyJq/y6VKf2PU0TiZUqky0RfyeWhyKu0ugqAUD4DOeUvg9XyLte8
W/8RR1e9I6eullsCjbKvUqliOnb5itdCpjI6WqwHmW/xdrF/a4oWDQvp5sKcwwBilOJxQgdRJVtI
N+W4BN/NvDD5X3Q0JodS07U4GO7yfcsSEZvSaLgIxpgZvcNqreZad+OsTy72uWgXlDSquAXnSF4x
BR1qXsKO38LSCgkaj2VRMuMkD2LnO2PR3jZpQjwFT6/9peS0aA7gVixCskRphscy0MV9OZj1w8Gp
cFocHJFM3TRL7cdJdSmb542/YiwKkaqjhGyzrddSBZyaoPNssBKLpDgvz8r04JOrwJzd91S6Wzzq
ywNafOa8LsMyPytvsoY9hsTgZh3Tuj8ExDl8zzWdBcJqWz8CYzbzZvb54HgMogaNkfO/wuwRrI+q
0r7ZIB4YyNveIj0tdQLIFG0ZNCY6fJMeU9TJ2LWXnMc3rx2PwmXqfoxuSJMwQguMm3EOFo9uZ00e
al0Lay+A/z9sxmzByZtd8VOvrV8jpwT2fbKWNbi8CvXLZQn0AOvVt5QKXhP55xVIkoXoJH7cNSRO
eZj0Ux6tS6DJXReB38eGJafrHs94A/CKKWZDxKN8m/HBo5yH/vAWBXVmnTQa21OHzaDY4GzOb0dg
4GLniNa7d9DDeeCMYCDgGpUnN9gIc+yaZR/dDU5VLQfslawxdi9jGfiY7slyRtQpu3GjLPbHquNN
svpR30VzuqSxmStWbg1koasjJxXFV1Q7rETmyaxYo7OEZcWjJYkEyZs6OWYpIzIOpTEUh9b1fPyQ
/xGI6ovBE2mDG2trsGlf+WqZePhq4CRqqIxxDFEsGsLPYXD1XvZZdFdw0xHywp3yGuDS6s95lqRu
bC0S+QE9YhaxJCok3+GglY9usjqQ66LNahY49PJ+zDoO/EFT71l1h8mVZJuWo5ygw4jRQFSlYreW
SYvI5rZybzOcAl1qMuFvNQMYREjbVo/Ua9R0s7IdHGsDJ9Zh9YW5qxyO081kmKXNfpFfquke0Xmd
ggJhTOXZNl/AeTcT24yKK9Ha1XBxlVBVvtPeSEmwh+/e8Tlzrfi+zWYtZsXmwSNQ61uiuoEMhUyA
0685h8me2K2xP9s0M4/pLLGXen6bAwDhi5o2qoAqv0F7QAdL1eB9TcIyuR/TNbmxGdckV54KVrkl
OsOa4yianXqzGicwV23qEYC2jHb9yYLA9ruV6eSrgQFdT6X0ik8mIDmLvxpoh004rhOx3l2GNOYk
UX1NcDbnr/Cm7J1Yokwe2ALDPkNjKhPQ4ZJucLJk290lWecgwwf0YLHfM+/ja8ga7Eh+kIijtGDh
sdXjI9uFfddfTrnA3YwYjM5eU8OushTQPzIgY2gBBlMkO2+VIWAa1DK7McpKN4/4F/S9KfT0IGo1
cGwDpw+Q9dnyrfcu/QpekOlMrgJkWFjWcr7izEvsJx5JTBGBEc0Ejub7TpwmIXkNsodN29CoXlac
2uN8lYQLHKRv+WReMsart0GYOna6Kdk89LNjjH7h0XANb5Dvp+/aCaG56Vv6x2xswe9JtrlSgFB+
nBiGcWQwpXjLEpHmP9JOO8sO/JsYl0v+hbtZQTySvY8OM2L+F9E3P3GzrwSuq6dyyXl7cq8ZjyZQ
ts1AJvOuMNuk7qbgyQn2BfVPEfulICHC5HZ0UFEhrpnPjg1LzRG87xpdAd8gWfvPYxROw6bVoudt
gPNJkBdSblCPcnK4XZO8izbpZRHydnCaiyM7pc6JrdQpXoKh6NZ9x8hF3/OrLo89lxXx+mhTqKiB
L8Z4xToAK8ldFvBx+cw6a28dvhLfxByoqsL2Y4gm2W+cNAi5OiqNCwNoA0bE60dr3KSXNbTbQiR1
fujtpWVeoHs2WqAOieHWXaP8GdE/8G95GiuSP91AJ7HT+dxxjAEYoqcachrh0u/S2C5n0l34V6cu
JsSYDIJCrgTa4U0kqp/PFv8UchLiKzEN7Lbvp3ks9gPR9xkNVzbduu5kXwIBwuxmXYUVPqWJZ57r
yxuJXFHQ9bYqCp7tHjETRKotr9I+rARpOdHwMjH+XA41fvnbmguC/WIN61tTBlCKq0LPryMBzz9J
P/CuPav2iCmSYRJuUw8g+owrzSaHuVXLiaQh/9z37CfcYFJJx+1KpcXzSt/vvzqIot8c6EvKKBgj
RE2QSfkUuJVo46mfAlJruKC3A4ahE6ESU3fgn2XlZpgXBgWVG7T2TuASgkTxtHmt5Iy6vU5ZlO5c
OuL6FWE2jLHrXiQeAXlwpN2zxBFmUJ8nMaErWWHn8wZLP3pjjuZWGOqd7HJJkPGM96GaxTOpavbT
MrjVh8Vz8n2oF3WTeam5WEASjlE/Mc0Hpnv74jZ2kM8iUul+ZrXFdjcmMcGyMVxiVxFPurmqvLq6
t8qi9LcrzG+x8SXQwQspFynONZZ94jQjZBntfqVz5LJh7Lwbl3Z+XIpiHR8Vgzs8UFE/fq3RKKE/
fc9/gbWYwwO4mOigfhqOS6JKpb/pOhrR42wra3hlRG43W3fOu/YanUOdFfXWeuhhX9w4s1MLewLI
FoE79ZI9UJe4r06aUI02bKy34LFHYLfVLrqRaBz2N2w6JkwKgVm0xWFdI4M7rKkoptvAjnjmssaj
bOYAXPYmAu3Zaicz433UeOUtxpi+uJ7byo9LaddAVmUqGkjgwktjH1W5paScLhPRjizFBxLNsKH7
Th42J2CZQGzhsJI30rTS4r7Vfl/sWWjhNnHvRjPcZeh2tw5yYLdxcpvfGtOM657dELQbAjusDpVT
V9kZwVRRx7G1Bwi+GYz9Moat9YPuvOHTnZV8MEHtQVeaog82RD/q/KlL12Ev0sXouHIXFIDVnQYY
V5GoPRRdce+QWkTsk1Ltept3nWA9LLYZVrAB2Kb17f+BAAbWmI/zKQin7EzIZitvJjdPos0qzeLs
/s9NRO/BvdanNZlYIOXUTdsQn+M1VTyT7bvsIcxtxX9qBU9QRWuObW8aGVeaa8tovjhMEOX8h4zO
38SBBoEkD5ac8MsWol+CnxmDGoY9rT4R+2yz/E8JCBEQXZe+808Rz5fo1V8TEDF0hGFwiTsVzi/R
rMUl8xN3jj5pIg92CQFGcR644a0h6GWLYiRfrWSlv4goBplugzwrqnNMfYX4Q5zm70IfpWDVDaMh
ednBxG/6l3xLi0ca+czWp0Gu414TcEnYdT4d/nuK5j9joh0+WoQ9V1x2M8hff0qKrGtoS0466Z/4
AtNvIqN3tEVondATaKq6CnP1f/+hv/tCpXe5vUTASp1ftwiQV9TLPuBPm+qa/DowpzB08isMl9Of
toj+9vv8y4/6JTqzwTg5J8idp3manHvQifDA/9vaerLiaU4s8o5geuJ6CNZdO+NuHuUabS+rjv/w
ZP326wSoY7n0JST113RUGSxBJb1enwJmyAcRCv82aNfwD8nTv/06EZf5G4Tw2GT594dGjGkAKbXo
U4v1+MQGiDQOmeN8I++qORc9HCPV2PS/PKl/+aGX4NS/PKkTeIx2BkHvzKZUJDLPP6q59+N//dAQ
Zx4SPu3YklDtX4JuSdmOEB49fZJkG8bM7sdbXc4JQWxY+P77j/rNdxXxE5xLADUrraJfkmw1wUmQ
IYU+sUjOxQvLgHMPMckA/d/+HNcWdhgQP+w4jJh+CbrOGo5zcBbeg2IQt2p14UHXJf3DM/HPoFx+
Cg4FwcJPN/R//WsIXgQA93nyEqIT96Hq3C9JtFjLec0L94QumLh/WKH+z6RctkrZLgulbelIHN5/
fyBcFpZIsoWGEyWC/pr5tBlWUZXx0gQpwciXxP4yUCS5Ja77hxDb/+xw+vsBztxEhHygl5Ttf2xl
IQZIYPLK19M4WYFzKpMGiwyjhoguuG1cdZokBOKp19RjR6YEQUeb4vhnrbEh7Es76pCfy9b/1EkU
/fQraeotpofEPzY4Y+EIaiI9N6SzBum+bAdsBvwv0W4V9vo6ZqnTSIoo+SUwg9XqPct+Fe3mXz82
BD3TTMDOeHbg/3KmOVGl8jx3DUxrGTwT+gTLsGb2w3//Kf88pEnE5nwmazSUEaOFv3+JfWmVHjMO
w+iKyIDMmsetNWXuaW7X4Q+X0D/fN35UhFQZecQhssTt7z/Kxna6hqnkR00JU24PpfYCEf7hrf7d
H8Q6Q5+l8oEXiF/PRsKgor6PPHbvgRVtzeATY7DS1OFR+NMSvn8ewwTr2Q4XN/ZPvqlfjmHUzaLW
Xrec0CwsJL2a+amaAeZo+6+6zi52gVDtH+6637x17MVD5HJYrxv8Y9EYaHWDETJcTildmdpU9UzA
lJ4vmUgkILrZNTmt2dscaahft7JM9ofT7Defb+gQBsJKJI6ZfxQsbdLmhRx7cyqsnMUcwVzFstdz
LIiw+fdfZUg6PCeMZ4PeeL88MGlQEAVf8mwW3vICuKsxcDH75Qis//CTfvtN/uUn/fJNjp1FHIyu
zWmkCH2E3wpum0gZrDDudOpILGFGGwb7f/3qhezscD3+Po/pxy9FGSaxlHlLOZ9S7CXnrsbXZHk4
DFCP+//h7+MNvzyjPDjssfr7q4e7jl49xCsywI2883KmH3VLn5TlxfgwjqHzzTD0ff/3f19IGwiV
F+Ef+LUWIkeaFnVul9PsEfA9ex1mo3z6qZc5+sNN9Juvj00kLPl0OcRk8Ouq4c54qpmcYD4VwzTe
kwgq9oYVIF8Y9XbXYZICMub2x3//6377Mz2X9fWSJ9P5dWlVbv6ftPNYkpoJ0/UVKUIuZbbl1Qa6
obEbRQM/8j5lr34esThDqRWlYM6GYNVZmUrzmddQVtTmdmkHQDijC9yk9yma8YdoQAQJvr+KlM8I
rtz85zzpT2ikIdFi8SWXy6pR/DM7X9Ze3aOuBR6lmc4WFbH+EKKl+/v2LOcjdv3OkhyRmmCboVqW
uzTEBXyXJwgqVbywIoSHTac/xTbjV5G1xX8G6ibBxk59+0gwoAHRx4HzqtrmIv6rOeV9CG0VEXyl
IUFFhC5LomZjw6yOguOErtJmsfl81+dBa3JkIQdZeVkxgF1xYQs8u7Glb0zm7V1pzC5GBM1clRpH
4XoYul2jXUWh9BDPUe4l7oyncPCzd6Na/rttEkPh8WlZIInAii/uSrcXgq6C33gWNbQRWRB1QMsd
oUGw0x2NyO4uR5rzCQ+ilCxX45m/vVFWVhQxI2yIkE7Ezs1wr6eKkuPkJ5RTPeGH7YMqW6AvUI4+
3x5lbUFtG215bkt8xIRxPYoTTQUGUUXrhZkenvwpe4WYmx1tE8zx7ZFWNj7nmguF4VSBPcn1SHQX
+lAb7Nqz4kk9t4MTxNSvEXWm/9y1Z6RT5b+7MJMP6hZBmIpVK8H69ZBlgSmCgeSAp9bK8MT1jDqQ
Nbn3Orzb0+3ZaW/9RAyq9zbjsF1sRrseC1ZfCCYGcSMTnmd2N1vO1XTPIens4FaYd42oi//gv/av
mAroR+5A9UVHrvvf7zI2jCosILS8hM7ie4JsHvRKnzEMYHpf0KClZelEjXIZM0D2t+e88kVdXmmD
YFpl5uocWP2Vv9p2llptFLVeBNLrXulL8cmv2gxGX0PdBDlHXF4O/zqkCYycfWTyr4tr4PWQoHby
PI3ixsMqAoUGYR3pwzYHFfnyfd5DSL893NszyHCEhDilEC9Zy6rW1FOYDKVTe6EWth5CFjA6mevG
KG/PIKPYmGFyy+BBZyzs0VJwxabf+7UXSXd6h2yOc04DF3D1LNlye0LLofhSVJHZqOQlFpXB+ZP+
9cmUykSBv1VopiOuetcURgNq1S5OgYi2IqTVoYhWDAe3eyqDi/uL5guIsjpVPRxB8gsBy1fog/3M
zQo21m/5lf5M6n9Hchfrp42GmySywGgiLPtT3/rWwVSQ5bi9dPPv/fvhnkfhzYFwS2WDfGgxSheP
mgakT/M0IhGUU4X1mQW2PeJ1+4huQnxE3dF9xPukOQ5oFW4ctpVJcsI0wfiEDei7XH+5BLNjjIiQ
ftQBYNzlitNeoplscHuSyyPNJIlOBEQJ6I4OKcL1KIhyWWbEzeLliYCHnsFGjdSpxw8mcvcCW5d/
dOiZx4OTwPbX8fUiA7ser50UghNfUT2agmq3ByQef61rG1252/Na2Yw4YM+ROgOhnbe4qjqQP6OS
Wzoclhb8t482GlpJkiIuTBtEDDaGW/lYvKU6Kfn8pUgPrqcligoMOfwDUmYBFamK4wc+rr1Rs1mb
1GyszgdTXZsL5HqUIdDRUEFx0wtVJ/YmmHa7WEkL8lhoVrfXb2VfUCYUBu6YOC1jHXU9VByj0IAW
+uSpQ9h9sXFf8SBi9YfWbMv/hrHb8Aief/nirBnU3ni2dZBPBD/Xwzl13+aTynCYy6GRMwXZb+wR
nU8BLgt7hFv194hW4Fec4bVxe6J/XOnfDC141qgsUvZzFouapUHcVBVwI2qZgbgvczP6Sv/f/dAp
jpgdQh302MI2eD+1SvVVz9rqBK7deqn8Qv/Syy5731EiO97+VStfmhSFfIzCiME1tFiPbNC0IEpM
zDvDRlwwUmvuELQoPoEgizcWYH0orhneCYuq8eJEuuYEP1+x+NJSRe+wqIGoiCh/LBRQFf+HWemE
ELqwedOXr2vW6RU267wQKHTA10HgWR5SJQw/wLWWT7fHWtnAhsaEeI8sgurlxVaNBNlx40we/fAp
+RwIW/000Dx/bFN0bn7q+qhsXNirI9oUWXA8NYTtLK7SUMmiQEvyydP60oZdjhwiqC9cStqAumMa
bPkpL9NnrlJuOO4aTijDLW15m04p7SqRo5eEgX4YdPh+XQl8CDhCBlIy+Km6hnW5vaprm2WOi8iO
eOXF0ljZDcExZoGgoprbxQfAEDAZgcCeiz6N/j+Hmq/cvyIXWdCvDdCr8CbdiaNjjnD+c5aAhdkp
qaqPG1tzdTGFAaXHopXI83Q9GjK3lhMCe/Dcptfue8Tpz62Zpr9n8PglmFCaQNO13Nijq6tpE2hC
rOK0L+0tZyRa2ZNregLSzbsBcbyzLOvoPKcxG+/u2gWrQ4LQyLDmJqZ+PT+JfGasjDlDAYrbV5kN
5sYdkaUccvdiDlr7qwsbOtm1VeQblYKtoRd3WdzUkKtzd4Abr/sgc4rqAitQg52YoKPVE2zgJoWt
J9jXjZG1taHxt9c4bBY3/DKEq0TZ0XBO+KpdXRdH+Ip+B4xvjLoDErexs8cmIxwOuW6Kfm8BsfVG
uJwx8vG+e4c0FOrPKgD4cO/kZoA8M7xgtA3HwXd2tagajHYmvYcR3KNrc/z3k0Z5mLqH7rI97MX2
z8LM10YUvLwqddJT7yr2AdJ8SsSkOht7f+3iYgSqxLz2RBWLt17tkCc2+2nyuroaT0ERNhesXoqD
GozTA8IY4/n21NbO2tzxIqpgwDdOnMBhjSBAuNTrXN/VT2ZrtI9gOfzgqTMK3fEyf9ZT0JJGfrg9
sLE2sjVHnvOTQJy2iKmtgHdORdrBK5RBLw+TjMzX2sXBxJOI3NRnvHZt54TLVBId+zoJ4fVX0D8A
Fw7ia49gQP4e1kWiI4seQefxC7N3DiVuY3gzQqxPTg18Z/WC8Z+4d3jdsDJFIgyfe7CXDXwSbrI9
SPTpU4yEJsgcUdYZdtNN2L0A3DK/d007PqhiNouDoyN/TnKaUE5wgMgcYJNUL2Mf2wgNO9UASr1F
1O0e/RgDD5zbC7WyI0xggBZ1dV4yNsX1bTHEOXJ285Hl/Mx6XaWWKvdxEvbfwbhU4cmFKCVPt8dc
Oatz3ggljaYTb8x8Wf5135f4I4SdVHoPJF3zA4SU/Qo1KflFCQticWggfQYGTUO1meWiBHB79LUZ
46g9Aw9dg4LK/Ov+Gr0OKF0ONaOPpu0XwMHA90pujZNQhuFjp7obW3E+vouoE+iBoJLCm0NpfxEs
oMZndD7S6l6Q4UiAmi5HYQdTMtz6lCtbflbWIal3Ca8p1l5PzEX3FEpWNngmCgghqguqpgARz/Dg
RIE0Qbw+nKaHuBnj19sruvK4oRaGipNJiwZE0uJ7Tn3cWKqgy6Ujno3pgRWN7hEjGqM7drrQN3pq
a9/PRPAW1TQkYN6UpkyEacYKipFXyalF70cid2lGij4cbDmh4WEhy71xQ69t2BkJRAMPPg+ypdcr
6xRhII2wmkDMIB75KJOZOGuFiQX4L3tFDvLRzm1j2OeO9Dde85XShIltg4F3PI1EqqvXQ6MDlqvN
FI4et0114VlIj5kEqlY7Zuzhk2peLMyYDnkdK9Ou7Kp6Y7XXvi01CfqnXKQ6Te/r8SmIZoTtGveD
zJ8dDHI8ZPx/THiLnG9vIm1tJHIFEDo8TwZiutcjJRpKU3lQ8V01Knbvw1hQYgSHr+QHlGvoDezc
KSsfDbuFNYuTSf4dlFR+ATjlfFaz3ACPB+fvB6egsu4iEBzSQzCYqsrt3/mnkbo8zzTpBGEG3TrK
Dte/U9E1HOvQKPQ0Xur07HdZW94DDQ7uWvxoINd2fW3ABdHiexvjR7SJgnz6Rr2xwA1zSOBgAPLO
z6odAUy3IcH+alTQxyj56gamGpNuyz36V0p+Rl0GLgRpIdZSfjbCS4hdN7Z/WEqDqCoSxKp+T06X
jhcH6dLggBl20qOnmdmo1JZyZPmipETwXXKNPnTjGP8YzLB8NqMg+N3ZwfBslmmGmU1cG6/qqEe/
/H522Sx8/L/2eGXik4JQe31nBJhqHjLFGnMMWnr9zlCbLP+2sbCs22JdeYBofpr63EJbVvSBwUjb
zYbJM0PoonorEQ5vID7fHuVPILgYBggTMASNqiw1o/l6+ev654THfpFSUaSSmtTnBsMQZ68pI6yN
2G9mZDdIPPR94hAFxcJ0xi+wgrF+YEv4kNUcx7eOwTQ5DhTREtMeZLR6kPS9bMJdOVVDtBvdvtYO
wELL+tj0aMLtG6yUrLOTFMNMr56gCgWGr/3OXORoYHgEo40nXWl/1ErslXYToOZ3fquJ34mtKeFJ
DHAQPQPR7pciwL5q1yFrzz5v2o9uDxLl5IKBhw8ghYLVdz2iSllRLvsShkb8C2vXPjpYqDj2v4sQ
jLtH7R5zHkRgRH6o4Zz4ew1J4AGfiwwe5j6oQktsXGJ/WuaLRafkQNUMvBUFY7E4M7q0YmAh8Est
VW/cz1GRc6OFZtG8VKUCu9FRQ+D7fhqEp9xsRjxZK12neTTh3QIzu9P3Cgaw4Uk6rR2dAletL1Rq
tWZf097zQYiFdPFamgQIKoJMfy7qXCoHZJ+tpwkWGiCkVDHMk9UnkfsNu7Cx+R6WeoeyABoZOvBu
7HfvBh8hYCStpzzc4x2toooAl3ncCH7+RJ7LtZirPXO5gjrsErqbotaLrEUgKPi0kf7TNN2y/69F
kOkLTPiweVLNxqQ6E3VWf1+1A2iqnKptuKfMOf62ge9nGwHRysULCo678U/1FHzt9YlwNKRG00oz
PaOAj7ALhPaJepT5hMPj8PH26Vt5uxlqBsNQOQGxuHjNVLfO+6IUOJgqNGaQ25MVckexjZNzIGH4
fqAJFP576k3Bj+o6ACfeT3cR4QZTpEcYLBjodmSWdWlaFAxOvY7Tz9eRMHWrF7oShTn4MTmEYjRj
CHGvVzNsRlq/k2Z4mQHb3oBPcq4tjBbQt8++AKzvT5laPt9e1pX4xNFwUHEsoKAu6OXrMR0Kfp3M
QxMIgA1eFzGq2cDdyfqnunLJ86qOgmowJfeQ1YMtKLqx8lEZAczm3Enndyz2D9rboB4dNjQpTqvs
Sltp6xPe5+WTYWNxupP4UkBWSLnF3ueQ/CFslKiuPOpxmxsPiSq7b2hXjhdsO/zuW5QqJoL2eo4q
yYh8BMoJwFVQnIO4GOxxkU8++FaPPUuidxaCrGKmECvp8Jnjr2DpFgSNwG5MNPYhonV/DhOJGJWB
lym0K3TK8cCoY80/YLUg/A+OP4CXKIy52BSARw4OCa9Dt3HmV1IAB3wzOGcaqvg/LbZ9n00ISGD8
Cbgb6XjIeqjAIfC/FZnwlRcXCxuOgh2dLKo/y53XR5j4oAFreUkrekxSbfzeQy3euMtXbgvgbJR1
6UuQ16iLWDiWwvVNcihvwIfh4CJJh+efVI5GQev79rZ+03in7um4nCQmxa4GU3O9ryGRQEPHK9yr
OxupBCsTD6Yjo2OkiOlij/bI45DJr2bbGYdQceLDhAHPxqqu7O4ZLkWt0KZNwpSvf4MFgQZptNj2
8MIuvqSxkKjta/6pcHrxBcP6YAvZsDZrdgr3I4BBivXGoormNKlVwlSz5gQ1f1FzAddryuEbu6I8
0AzFQHLEpynpBySDg6jHJXSyN96E1VkjEPfnYSDzWfyGZFTHIUxVG4VZ1zwlUMz32DYhuAYm5lAY
drxVv1s5IuDLaZZTyjd5FhcRAioOqRX7re1B2Isd1G7c5FghDnaQDh47dmnO/utO9AHUDspnjtrs
XZsnfhRxvevo3xwwRnDOEYJKn29vwrUfxlUO5sKleksWdv39tQJvhF5VBGfXMT/YZKU70XbBxvxX
Xg3O1P+OsthlxE5EBWpkeWqiBUcig++OK/UvQ2++dqhV3zW9NDYOsvv2uiCLBjtGWEbx0Vx8YhvN
MqS8G4s6cTG6J9Qy3O4UobXVP5Qk1flBGyP7olntiDqGDhQZdlzoW+fby7tyndB31CnSGUC+3qTW
btRqs52O5U20wY6xFRC8xjquaW6mbuzplVeSoUDwCKCdUO7mL/1X5J+IBM6Xo3MLB1H4K4FwtnMw
HzxmQT0+wkIcLi0iEXcEbmIj6VjbQ+SKxB68AZT+liNnKLLG42R5zYQaXy70bm8O0VYjd20pgYs7
tIwptRJ6XM8PVcwxiZi9108DLpSBlnFSY+ML+sGf/v2juTrlaqYCXGKZqmNLgvmOkfHSwCXcJUlU
vM4F7sdIgm+5PdTaweBaACUH+BAzjEX9QcmRfCxL9kc22MZdIJTqxcoy/SFiiz7oA1r3tlVvhFNr
CzmX0YAiwRoChn+9kEE8GEmMzatnG0FrHxXQ+RnF3K48In4Tf7s9wfXBzLk8+KcxvZigWbtVhi+S
8CJs4olQilk8Xosv6G+ZGwfg7VBUTrjTeVdmLsjyKhujSCRmxyXj6ul0T6aIirgvpo/lFG41Gt7u
+LlIA8YSeuncu1zseMQ4EoI7XXgC5QOo6jxaGSqUp9tr9yewvQ555ta5YQLuJTwABnv9pdADMqLG
Dg0P+edgPJFxR/qzaIs+vMdRG2cl/M7ae/aV+ivHFgRRaZ4JlNya5AVvSPXFNQF67ussrtAU02Kd
zA8tPRs1XkzqcLhopFYfYl86nwfbQghAC/X89wTR5GNXQpY4+fiOKvcoY6Fsj9JzrO806jzOxUGm
ztnFra1rO9guirZ3Ot/6mbaJMM4Ruo0/bYHyBcLlivgP+2PjZ40b4nvMap0fEsHjYk+dBsOapNNL
3CQruzmHbtnaL1DxqLAm6Hl0H5ohjfP7BE+M5ykXfXLyu3L6hS1lnV38AteEw9iDz9qrOLy99MgU
AAirgFvvgdnl2omSMPY6Zpr3xi5AtOFnmvhhdyzGWCLhQiT0mJSKhTNhVkn1DnNLxBo1NVN3re2g
fI/qSB1uvIIroQ8BpTu3XsgP+aqLxzaSqopdRWJ4RHQT/ur4dAU/1CqE4EyhN3KgMCcxBqGh5aZo
01NVR4QeuU50LpzSrTee/j+7dLG9gDCRUWnsYs1eAkY62fWod6q0y7Lwo1OZDeIrMTJxWDMP9aMz
2vKIYzYqJDFdzUIx3UNohjFCUIZBz1VB0qkq85fbe/4PA275o3i3OcIExQbVsus9P2UFMp9poXtm
OrYJCi44Lj9EOdIobDU3+GJPNHsuQx6hk9MgRB/vM1edlDsYUjK9y8psiE9mlOH6ufHD3saMQBQg
1WkOkbpjGvP189f7il8diN+xQEQsLIoOrTi/jI/p2Ffu4+iq7eukuMm465rEKfaIbKpyj/sV/mE7
E2e2z3omB/WioMBlHLi60hJxDilfAY2M78tI637d/rUrF5Su6vQmHYe/9gY6L7BLxWS2NoBwZOrH
BA/YYT8ayGturMrbKItigJgbkLBzHLoH14vStbaQTqgantrn7re0C/DKAE773iBXRnEIX6AMye0e
WaihSZGiqmJYqhtwlbdvKM5j9BAgIJJMEcde/wYFBj7iTRWXMf/5yF5z0O3NdJRfUPAPEBke3UsK
QHXjNK8t8bwbOMgzaXuJeYhKtLUaOVHomjodU+MsvqMnrW8c0rUFBuwK2gGUEfIKi8e6aZpQIiQm
vHZWadmBgg3CS487BQlTTxJ8GAYDH2trQLJ7hA7iH3onH+rD7e208rQSw4KsxEiNxG0JuvBTVB0g
DZkefTAMYZDRcX+2bhk8m4Q08cazt7KwMyUQJDiZErfS4pakuNENOVLpXlFmwhspNj5PMg42Oj+r
o9B6Ao9NxY4zfb1rKpYpRlHZ8Ihqgzuf7GBHcbd6d3vhOHL8ncV9Rs73v+Ms3vAcZ2XJKZmT/Djv
Pxsd+lLf3apIjNfSBtB1r5qh3p9Bd9oI+0Q12n4+GnNINKbomRzNRncrLzDA0HkD7bEYId1RTgcc
rvQER6UM11JDkzjPpsjxz2IVZRnf429KzBNYSdnCdaWvf6CW31ZeU5pp95TM1xDam073qzR9kOhh
VEl030J/UpDe1LR8J2ex+hNCVnlyDvCN6EDtjUb7pIR2or0HRBIOLxR2lU9YdqE9E6RBG9yLzsG+
AYPG4Df+K4l9MEskoQ5VG1HUMi08UqceZY/9hH9cfKbFW74j6Y7S43xvTDAUI+u9SfgbQuuT+c8i
Uc2TKXzt2QHm81Tzg+/13tXCQxAGKr4wdV83h2ni86J/F8fVA6QBQTyBxuJnTWpOsg9R+x+YktTf
9VKb4q/NhBHEjmBHEjz5uBDt3CKry+9O3Dr1D5ni2Em+nbrhvUCZY3w3qUr8WY5j6B8qrIeLE5JC
7rnTc0P+dPFB+YgwT5acLQs1tgseOlPxpBaiVn/m6HfWzFcpsQMPrYa2k5z0j2hnwshv+jZOj+VQ
tsVTXAGF3auDcKJXveHhu2ucOkOZkoUx9lpW66iGiLxzLwht+pEHxAZK4IS8LUyNUiL2mNTaeIfl
kuPs6bpL5X0qKa7vMbNCtNVBY9f/ZpWxdSeljmI+MQ9Rm8FD/lURddPtUktLhpd0KnX34IC2M977
UWyWR6BO2I7aiKQ5n/uAtuTDVNGb/GyheVe8BkmiaDvdruXFqNE3IIpT6SuZMSo8D4r0EdrjSjKD
3UQ11Lyvp8iML0FW1LRaG5ArO5S3FA0zudHCC5mArzkhSEIzCddnQjs1Fkb5pWsiu//SCKXRdykt
k9egMsLmvohytHaDJoQwPFBWUC8jvjwD6r0pA7rSKN4LYWEHzrtlqyckYFUEUywEsIYM6MCBD5HX
B0mUhbt7aWlmfJQ1VoN0Eqf0Ti3wEttPpdC/Y2Lho1qFVQU9+FSOz0jV42LhUEv44aKNZvBfa3gs
smSskK7Jw3afUA344fs1JHM7wfL7Pnfc4Zfb2FF2jPuSzy58c8BVMLSF4tkSaNQuxQ0pws/HVcpj
ig6rtdMNgfEFHS8d66fOkdreQCb8Ry0o1dD9omAHELyB05yFsskOgV6r0SEflCi7aJhZZTQdcI1F
R96NPxeYgd1bOCdQ58DS+FkVYOiOTgwW5o6qbjfela4WNaeyblmCRhfN9ImMNXpE3FctzmlvyXqP
AR4nyw5HEsYhHLPgQdUkZsQYDeOpDMv4JwwTvKnMFIWf/SSsNjz0fRegVl0qMbIqVt0me79BheeM
wOf0ONZOdc+yMSRVCdKTCo2ObDc6aq4dp9jFT4WCmdV+HlRZ27+AFuN36jQtmvpiGH3c32rdOkej
yGd/CspW4EbNJv+VI6er/YTv1n0eIpk/aamufRIgAoNzhGm81+OYoh3GAv8A2k9VXZ/5E4bXwTTC
+KAWhOLQY/X3t5+BlRAFrQfQ5w5pMF3CxSMw+LmCbq/aeOS+1XDnmE1FqU+vz7LVi3vu40Y/amlY
bNVMVsYFhkSuQSMOLpkxP4J/x6whEGazktKLY2P86Cs4TUSkWBXIU6mfBqpn+HdpVf/h9nRXQuWZ
E0Q1EcAM0KBF7S3MK7RGTehVGvzepzTAokNgurtHjcF5Br8nN6LQt6Uvut0gFrCghXrtLhFXCFO0
lBPgOUVDKJ77XGt+ojEZ7hH0QSO7ltNPMLHVLECe/3usMktPwDvRMT0hT79eYFHqTeljJuW1JgYZ
ZqXLswjEcL69niufkWBopnOSM2LTsIhVmtAfVVyjBg9bO/uO4l/5NKYpjiudNJJ2F9V+6pUWIqnH
fx8XCAHVNqHOUOLFuGVsoBGGs4unFHZ5SVsZPZt1gZV7RxDAXm/Q4q6jz7cHnf/oImCid6wBgDJQ
SgEtc72kXTdgoDFTxQ1nKhHHVbHvczrnOLTFZx/7QO/2cNr6eDPbks1DnLaYZDUxWlVaUNOjFqUy
KXy1uVixpntW2VsBtkZFMoGDcBTlkKI+ON2LhvP2scVHPNl1reHLX3WAQ9AJ/GuHxqle68CfC6X/
pKtjaG7shZW4FYY5mQBJhyq0ZeuizomKOhyTvaZpUaWyOxevIIAuW3C7lUY+dC1SD1hbuD29gU5O
ogIFhHeyJwA3TIeeGPQ1p9I+q9Dno88zUJuehtR8d0ImOfqoKqGpnzuzEg8I2Jnj6+3vtPKZ4AcA
7KBYigCquUiE8knavtFXvZdHvu/+dnvdSg5w3U08BhoS6sccZPRG9L5y7kzgvWxDd97++mIr5pM1
OHaBqIdWGc33Xp05EIg4sugFETUR3sNY4HV+e6J/GsqLA4ARHH1UqjLw5pYzbQxTw9jL6LwuwQ3y
MdMrcBtYn4HDgzRTP7E8WABzocnZpiMASY2usjgGognL2YQLxYO+DHFmjLKMwCVAtz54P6AM9amP
JjCTMx3g0U6rHF+4JCy1lzCgdrmD5qxHOy2hgPJq4EuZfCtNV3lVZKgVl4QCQANdSI/sU58m2HFk
lMmDD6nTgfsNi23Jm5WUk+eDCx0BAJUtuMgCpyRRIxq98P47vEJ8H8/kNAmaS0d2uHHNreTYMy0f
VTJLzAy7xdYa3ZGKaVQ2XjGF2l4ElkZ0obp7NY7kaTBK/6z5qjxF3LmnECPdl9sffK0syGFmbLro
yF0tO6LxBEgo0kvpodk1kWj0dv7fhCfQS4SdBUKPXSUQHbR5rI9GNIe4MtaCL2qIN8DGQ7q26IiI
0T1Cfm5uEFzfvUOMA/mYwucdknY8WC70sJ2pDG19ADpWb2ENV440qFpoI1C+ScOXIHYKr/DYZAPj
uy/gNMiwvVDya0nJcv+AiU6+0RJcm90fVgwhCcjsJY8/xJC1NNxYenJokHGpagOfwSEfg28d5m1b
Md9KUALPm+0Ek98iCluEBsAny6a1agnHvJX7VtGw7RFa4bWxppzsAQ+BQbPFc4U+5OH2hno7sq5C
+yZO4OBQoprX4a+oz4pH0BOqNnrYO5Tmx1mbyP2N92MbnrHwAH0YZjWgsZhQ1d8RqulbGPT1HwB9
bKYbI8G9fFKDEL9RWyFusEwZf5gaQK4I6TfVY8D7eyZli9+B5WzejwgdfL09+bebio2kq2BE6BJS
sF3c2VFDB31KjAlbAMJp1Ub/WsXldNcj7HUae57s2+O93VQ6RWqCHc0ySSf/sDL/Wuw0scMKpAFU
QNKPY4TJxpH8/z/Ztf3+9khvX6PrkZaHU9fzCGMlaOnIth8mU064A3bVCTvZ5ISEeg6Ucqz+Odxg
UNI9+NuaimrB4hqW8YjATMj0dJ9WUh8Zzl03JPVGEKa/vYJnVRRo1GD9kJi3F4cFS+0CfRTH8vrK
CZQ9bhniHZAVYe6Jqd0XkITxb/gmAgMsIF/lbsYY1/um7nMLBXWATztCNbs8IaunFGfL73rt0JVB
nJw6BwmlA26ZtXMIXKusn/pM6u3c/tfspxx/K+X9OE2w3uGtzP4mSLggII3YQL+n1+B43VSPpC5x
YvykLdXqP29/1fmrXb/29FeRHSSNoDOEmML1Ya2KbhqRF8F+rMrjS4hV2v2k5u3GlbC2vpSQQZ/z
EW1zKdTgulFXuophU1Ptiw8k+sk3jM8w1zZ0qRk4ltnhXZ4hM73T66o4Y8VTfbk9z5VuE5EbdWxj
Duxd2OzXE3WSUkRxGjk0M6OgAigcOicz081XE5HCj4k5Gt9LIdLHujTqxygKnFMT6Fa/s2sRfg+6
fPCP+M86Nq0yU/vn4BKPKjCis7gEbf9lsKFYke4MrYIkgu9Xe0o/5Wlw3eE+V+vxXu1y8e9H2dUE
3eoZGWLTtbheCxlgnChL1mJUnexjkKbU4ajephefeg7l1Lqrv02FaT/f/gYrew2JI95bCK8wWpap
Fb5WyDAno+25iJ8ciHq6B5+W5EYAu7LXZuQEDxBcEuQ0F2e55YRL12dHK6nhpjsA0/6AVVRvvMsN
M/lcV2F+b4qye8C7sv8w1VO1caRWrmQXxA+ZCzkdl9d8kf51JVu6GuuyZnUxLJKHxgAuWAaAfQcc
2S63V3TltWEoehX0RRAFXoJuVGjg6tDqzJWsfOfj/M4jT2EUPwP3nQbtcOMcr05tpvfPym2UVhYb
R4+bBqsMzrGmh69mYFV3U+paH1J/UjdmtrZXDKoaOF7RfoLgeL2IdP71hIoaELkgBHef9to70fXj
h9vr9/ZNmwNvQ1AZc1C3XPYP/dHSq04bHE80inofx4GCq21os4iyvJAfFfteZ/fcHvTtIiLRwEvD
tKCSceyvp2ZNThYlHZUEHacuzDlxD6E9LiCVdNrx/zLUTAsgzp0R2tdDYRRT+WpfO14xRuEJvVFj
F5piPGexH24cu7cfjD0Ph4uSCWcb3NL1UBjJRSHNDcerQggyFdD6R7o91UYl8+2GZxTCWpjX6OUi
dXk9ypSCGYp70/a4yX31CCQ4SHcGogRYkCkZt1gVoQh/exH/tNav30hjpvjjNsXcZiWUxaBB1th1
1Toecp7yEZqWDXgab+nnRldYderKo0KYp0q9os3CE3dC8qbXT42TJ8NOAfhxb/hqoGEGbk2v0IhA
nUBLCXj4ilgrdtDyZYblyJRjskCekx6dJK7vSgn2e4/VZPRYkRuDEEza+pvVwb/BkSd02u7A96jU
I0Qt96ejSXSJMBQ13rkZvRqK+LpS7OGG4FxsTDnSnEjru/9817E0SG6Bip/7pcu7To0b1gtLRQSF
9bnnwg2h7anTK3tLVv1GAvVH1GbxIWYWBeGKQcRrLuvJagOXykfskHa/A5N31jUVH/uE1sG9k5Mn
7gHtutk+pbP10uH32uCupeKfjcBDJL+FSO32B6ng3HWB3YitmoqsbXVfxb1tHEelx8tJw3Zzi7e/
cjJAGqNIZ0HTZkcurrJ0spWSwM/0ZKFNxyjWMgzX8BW5vUtXbhUi0vnKBN1j2fbi/PUYo7p15Aov
ny2pZZJGuF5ERKlTlepbkk7zG7r4EDPewYZ7bs9JzuJExHjTyEAFcq/Qyty37jB+7ab5WDigTZ9M
4qpq34a2+hAZclP9ZGU9qZaSQIP2ZOjl4IbaBUZigeCubFLHYLSSvRzF/+E+o6APiAWMOEIPS8G0
rMt8pP9ix3PaJj1iYG1cUI/bgvWsfTVB/Z66Oikx4cr11VK4qm8FA5FfhE7BfpB2gtNAjrkSFpob
p2d1qDlHJOIBM7h862j/x5VpJkxIjyYwFGV2Cga/e4nx+/Fu78W1L0T09f+GWuzFTk/R+cNQkzCh
UQ+w7MQhJGbbGGXl8SaYR0SFwjbUo+U76vdRWiZB6HitqvXvwGthOEmigeslvesHt6IjMoGx2Hi9
V14gY65/k26TRrwhmPmTxI6MgAUiJSY0Ip36k9rjHQmPcDjW2CltEKzW1nJ+7ZBZZn+9IdRnaj10
6FPbXsIXezfhsL0H9uRsbI61taTODj8AkigP3eJddVNq21GHKBsICfdbgcm3i4Wnti9QT3hsUfp4
j4tUt6UrvrIlqV1Qv+A6JytcigU4QBDSmrTXSwesPqJSCTxM3/COc0PneHtLrny2WSYaXDVMb1Rd
F4UErjEQYrnqor4V5uQDidB/KoYyvIPcmT6ie5JtwMJWyqowEP9IBhJYCpRCr4/2gM1EgC+h74FO
CR7RG7N/AdEzvtA/d18GkHeHPJE89VPiHhI9s56ruPCH0+1pr7RRaLHSnEQU36KAsYzYoZ4XyMIV
wV1hgffB+D3u76d4HLpDmij5KQiU+pDmbja7CFFhIS1Owr2r5wGxlJaX0UYstfJwIFcyy4rODWl4
99eLYgrEPcPBVfC2mSJvoNn2VGBkt++isb5EYTXscjecdh25/Pn2SqxsAEaeceBc5rMDwvXIdpjB
Ygd87ElNncadqyrZCAhSGX/nk8+9HlphsREcrdQcGI1ghduCdBdVjOsxVRnRTlVNxROTCT6uxJWz
tUR5TjT8L9WkeZxGFSszLfjsNqBRbAlnVutiZe/X/jPd8e++iLdg6u480cXbzWYE0meQggBxWyxE
TKk4mNxKAc/ViJ+hcHKwDgoCX52Geegu6elH7AAhq/+pip08xXDU8cRyx+i9infpq65NYnrJwiT2
dxZBVEjQJ6bhXRFlRbYDGI06balVlrZ3lU5i7BIokXaSUrP9fa3FKvZDbeAC48Crfjp2MC4fGtht
yL+0qdbvGivFXiy0Rgdv9jHqk4cuBUa1+x/OzqtXTmRdw78IiRxum44s57A9MzdobO8hZyjCrz9P
eUtHbho1WnNnyZarqfiFNwjQ1ta1jiLtC0Yk3njVgAUD3YqE8akbu/AbgkvJp74tc/2YJTh0nECK
xf1lhqz5cUFODHDzKA3Fe9Ky5ZDPjYmLbSYNi0ViTp/tDNEDP6tNdcKFfdDeY1hh43ZmFfknUcaF
fcSEtfwiiGowjHRr2QYJFQyvrAQkot9ORQuCr+md7lgIry78Hhc7+9BHGmZ1FhCLT7xSAkx6HeNs
Fg9TA1StmsqPVhVj+ISVA17kbplP+ocyRTsKrLOB/2qauXNQEkv/U1i9/s8QgUyuZ+b4NEZD8Re6
lpl3mEDrdL4K3f07hFjjS1skxfcIRZq/w6jApRDLUvBt6ZAuX6EDYarn8q0tgiWD+wY2I9yj1FHy
M3ZjFDhDcn9sNhHpymGFpq75tVAcO955uzdufsJUCghUHwGjr2Ul58HtDG0YFFjRybd50m3QT63m
nkyzTHYe0K2hiBNoA4BDoW0t//63ckyDYTLdVaIPt2mHj6AalXeOWOpbgl/sziOz8VZTeLItEnsi
Ot2Sf//bUNnkpCEmdO6tBxF2zXAKfTenGG49v8m2RuEJkzUEdMmBm9+PMqddlIImpDQ8axg+OEK8
zXW4fM9H2YgICHoJBVCzgji2rkl28ZyqTeW4kMkt4z9sk+alJdAHY2cDJTygjdJ+zDwL47bn424t
F9c0nGaPUrG9Lt+58ag1CQYCt7GD9pGJYjqaw/iDxn+2swc355ECKHuDREJVV/No2kpu2zHz6OBx
fcXEEqvUOtzrYGx/z/+P8itM+G1PKBCpy7xUqfaYXe5nyJNcQMclfg8X8dU1MzIV3hMCfOhwVHbv
N8ZQNm6GIyDJuDZYp46c/WenOOn35wu0MW0AA0xCG/mYEnuvRmFP5Eobe7eoE8XJQHbvrFVVuXOU
NqaNWI3iKW8VqcG6Y9CrS1gUXUutuB6GL9mYAkzWDZTiQPA20ev3nEdRk2FwBwMsvdoJeiioIfSk
RnD/wiMkZKA2nZgO+Hjt+b1tBEBQyJGPIuwlIlhrNER2SfSjUwPPqagoPt6dYHPDzE2Nw1wpdQ8Y
WbjfyxinO41q0U4FfiMIImUGRY82mCRorAKS2ECTq1iod2JUXRyUWcHtc4xrE9JmPX9BGSPa2ZJb
n8tWJODzIOHB0rjfLEuO/U4KGPwGXz77AdALR1vRhcuRNkv+TskBU4CwV991okUL8PlG3dpCeGJw
spHOktHvamyU15JBZk4grJagt4VFHGK1zlvg5qa+c11unQpMtSi+yK9ErP9+sI5zHS5O5dBfj+xT
a3jFO7fQ851RHj+JvgYlcQrHUuhgvXuEMWCc2HXhzQNqfQVV3R2GLq7eT86ut8cGE0pyPhAeg3Uh
HX5W5xykiAZANg5vZUN58kh9eY6PsuKZUKIw3K/kCO3oYwprj8euL7rJrwoczgGDmWWkH0yT4O3k
TJ29h5d53FPyh/Gcgwgill/rtaooM9ldmcjYYYmiM8W77DtiquYZd2GtRlKw601fn6M2OeQVlqc7
N9Pm8Cbi0ZgVcAeuzbAmt8JMQ9XCWzIMVuHjiI3KYJuA4zgoUVe9iFE1vkU4sSanfkSrbef1fzzC
ABsgIstnmc7t+uurFsNLvDRChL/BnpmK5x1LtRanMvSMT0WU7bVINvJY7nmN2AkgLXfj2tGmbZuG
jlYV3lQDr3Rh9pAUbTb5ZR7wMR20Xj1ZWqr5eu2OH/AmxjrSHOtPrz3L8rEhJpBVP4ek6v544Xwl
us5rlVs8jYY/exN8zLwvT3rpWDtn7PEky6Eo+3FnUFxaT7CTdXZUjZVy0ycsKMyUVNnRC+Nf7CIe
ALYx7QzKtauLEYfNoS5LV85qOp9VLceisS/T05QhRjRgjUJ+PhrHxCHiej6VWxsI6jXxqckTA9Pp
firjgXZYuJjhDY1j22+Imt9GQ1P6rqqU7xXK6Huv69aEohGEZQ81M97X1euK1DislSQiLFHbWqUX
MYbeFRUvbrDnX7YhQQ5eEhgHVxON14cSJ/ZxaC1bvXdb6HnL7K3I9L+QcIuaT5ZY7OJcFkP5zel7
42snSjP3HTtzHL8M3aTC5Lpq/xFwvj4aVUeJaOe36UzrfdrNbzM4PpShgBWuZ8HK3CXn+91bmltZ
cRZjln1W7VRHARdhw2/jrGr1Gdpz+ZeqeJF5QGO//Ggkjt4ex8FJF79Rai3b2ety6tc/ShbDKImB
X0fZ8n4vdJlUE2od55Ym6qd5KN5UNH8viddZwRxp+Yk45CdG3csxypv8j+cz8phgMA/UNUE9065/
MBW0Sz027IKSY6TZb4cyO2Zx6/etk7/Lqxhuj/Dmnf2x8XqiWATGkaKLC4N+deaiSGSK0TTezQtj
xOM8VZziXFN/1tr8+vY15WGJyqL4RqVlXWQZ6hlkPlihW+IUum8oLd0qve93lm/zgyDm/+85eHAK
yRKDaJhCzA0uEr6rhluQYYCs/byMBsnG8/XaGgzsDswKzNswiV/FjmgB6WY4kUdHNrUqCHblEUkp
C7PocC/3lFfQelsSX8iwA7klbqD7balWkK5dZfBuhWUNybUX/KhDOOGxccC5aqp81U7ADurCjT6r
+EbuHdaNKxL4nsRck3wQcMmp+C1nowDiEstxj6iushxdRAVPi9E3x8oRuZ+P455o+sYNCf7WppEq
zwNVufvxgFvr2jyS8w6dNb6V4BKsCpK9DuHWV0GSBkyPFraMIO9HmYVCM4EM6BbNnp0EVqRVn4vE
4L5XayccToh1vR6daMLLpvX5v6btGvEzYhHZ6RFXP0zX/+pq176piyV8Sz0u3yPhbG1PB3gXNW44
bg/id7NSoMXIHr1NtTqehI6IdEtl0ldjNOJefRJonoOaQ6ALmtFaCkxdgDgYs23cYkeP49My0j6h
bmYp/9RxlxWn56NtlPAlaA3TbLzGgP+tq0oiwWlQoXVzy3jVTR9epZod0rwIs8u8VNX0yWjHBfeC
qEXTRHjwBI5ZpreUYTsoRye3AiO/cxdsbFi0WaVmrsyamYj7rYRmR5MVEeTz3FTab4safZusUtmJ
+TYGoTbDc0n0aakPeGk1Dg0NV2n7ptV65GtUCm/KDGP5+fQ+ngqycSRU5ACMtc4Su7DRBlOC0ga3
qj8q9uDN+H4lNkjPJf07mSNzZ+4eLzcGRELaISm2XPrX93OXocfodBqSZ4D+w4+9bRbnKfHqzxU8
+8Myx+IPJEpL30utbqfJt/mpKCXJsiEJlLl6/zot7I1UFQ4k3mm+gAiqaUYZtq/D4qKTabyeSY+9
Dq8tdRUeQThq9186Z56t0FcEchmK6VJNoXZtxei8+lWXvDtAcDovOgaRcr5/u6wHHTlIYkrnBgsK
eVjViN6U7fLd00X1+vnjW6RcCbseXu5aTMgZRKaPoO3QGtff6YMH67Pv0ARuFe28qIl1e741HyMk
WeZFGY86qKQXrjLw1hFpbAOTB4KAeHxqJ+1pQp3AF0o4BUpqzj56M3ve6o/3KKVXMIW2fIgIV1dv
UVaicLF0NT3Z1rOPSYXdCnyG+iQV9L8+/77HA07wh8ULnUD66A+pLKiYAdf1KbxOdhJ/FN3Y3txa
G/esuTa+iGF4XSEloHy9DnJno0dmEEnga+WaSu0rmlYdES3Cw1fVs70WwOZgJJDAIwElQCy5343I
V5tcjUV4nVU7v3RDjQqu3YTXWGv2ULyPYst0zFksLi/gfZJucD+WhmGaW9htHCizC+YuhojmnNQh
Q8Knnc3+x1zU43Ss0Ku3D2qbo6IzWH35d7l4aXmKHKvEAWGamm+lVRX/HUsSqvOwDHNFNSOvvseE
QclZb8Ym9E1rcHI/XRqwrJPhKs57I2LN9EMU4Xd7yJfUdJDoSYbcr8oKHdhCR9DruAxZFB6B8szf
jCZs/jvOWQp4HgTUgPARsBNu9hkFXsl/8Q00pPjLpRzLUznQC/XrMWzeW8pCGa1YIhT9u8UovvEP
0HZa2lL8s6RRewV2Z2nHuPQ0nN7HIYfQri7Zp2lxofm/csPKCYeQKE0+qGb+aq3+dtVAFynKEEep
IJy66Eirp7yV+qLvXDMPWwgAJScQZCjJFhn6Kk5TYwXeaz8ptw7w1FdTrY1jvmjDuzjkTX/tB8mh
wAb8T290jf53Y/ikljWiBNB2yckQrf6ylMUeCOHhnMsP4h0AqAMHAGD0/T5d8mGwIWFTsBtz7wLz
QTmV6HPsfMvD6wYxUUbPXBkc8gdBnHrx2lS4VnijuaifQqfPfU3Rkz9Cb0gDs52SZmc3bKyTBm2M
Qgo1HCnNe/9ZdN86e8F2OMAYHNXQTnUuIcH3IY7FXkL0iHzk44CSE2zRpwBuuXoKKm3WG/CLym2J
w+YrSaXRH2XB7o3Wp3gZUtcQ4pjkQz4i37KMHJXY7gNsB6NPqZ5On/RyUj9PltHH6IBPynCoKj11
Txzc8ju953av67Wx5NxKkKDINMCmr+2GtcVOpx6pjptTlOlHtR2SvxCMUXcIso9LTjwsOTvUMLjX
13nTNJeh0TVAGexMd/24qaOrwF7qpFdtiMtP+uP5aXlccIZjBYhouAWIbe4X3CuSHm17J7y59kQc
3tr9tS4FcCWR5TvqTg9PP2Uicl+MhNBIJIFahRqVUBoCmUgh4k3CS2d0qULjta3fiG6xDKTwY2gz
mRUv/3n+iZvjejyTKB8hrbVO2CpQiD1MGQXknuFc2kFpA9eZo5cwxcIJmWAjmLiVTs8HfaQc87Uo
QlKVkREHIeP9xMZ1LagVxdyrtVKap6TmpfYT/FbBWSP24xChGkMwIHBjHFIjbn8MrQvi2cGo5CCM
NKQprWamcrSr1pmv/djiKTS4RStJlu08nNw4Hz/Oi6dMR6vNpvGgJQPadgA34BpbxlTQukAh9tzz
Vv4BDD9DClvY7Z9qjzrOh84TAuyuTfia1i06EqIw1T2z8YesgClg3mVKRROJ6PJ+ChwlrpOmrsPb
pMQVXc4Jdncz1x7E21SvDwXC3rfYy7zvk1Unl+fz/3hY5dgSF0dSJw2+7sfOoSZ6pdbQVdL15DQ0
Rn8pknDPEnjrsII5AvVFsM69sFrkqrAcuAhjeFOaNL9aaqueZpbnEtYWgJjKyHae0cfGhZzS3wZc
Hde2hk8Wo6Zy6xy04tukK3zZMXofTXUm/+QdzBkUXg5g+qCHBIWI5MTH51O7+dHEZhAz0bFAUvB+
apHZqZu5pHni2nXzflK89pwsEYYLjWEdIpjGOynD4xVFu5OxJFmB/NJdPbVK06UiNngE1VLAJKNb
cwS+XeAXlGc77+3jVXE/1Or5q9IZrf9U9hFcp/y+FMvoezy9/txBteoaz2SOi713Ra7ZXWUQyVPS
L/hAFPAhXMqt/FsE1mRVa/COcExSnfkMPcBYajGd3CTMpZZUV33MoozsWekAO+b2qwlQjM/VR+tN
CtIBAL8fP+ssnEf0IQ4Mo4jfx9NSvnGHpl5uaQkPdmcHby0m0FFq49QhMdRabZ6OjEhXkHUKsijK
3xnopYL2CacPedWnO1WQraF4psmUIXGQJMl9/Nu8TmY0m2mbJ8Fke/WxT10gab2nn7qMLsnzI7E1
FIOAs8AjVuIg7odS27JWo36JgoRA8GXWlPxnZ4j+6MzG9OX5UI+njxLLL+ArcRfxk/wpv30V4mgK
yjV6EsTqgP84r4VljNE5C8fsCOhkOT0f7rFSx+6gbk32B9qTwH21YG2Xzkk0UlulHOp+wUgmxPEu
zHyoSdpJDMN8UDvbOAMRmI/AIrM3NaBHf8o0YycwenxNEOwF6EqTA5QYzY77D7fzEbC24IeEY59+
8CrL8w27TXwDEwffnGbrkDTIXTWlsD7uzIFcvvUJ/X3o1fIqZZZbYpizoFlUvLXAJ9S9dVKtLHu7
uCR0hxoxNnEgK2nEAQtpIxgA5dTBkIcqtn/J0DN7jbF3cWy8BhKDK8sagHHRXVtFVNNQ2lJEIglQ
jwF6jTHfpVeW5JxiL+h7KBW8GKJLjz3wGxatjS9pNar/YusT1cmMi4LHg+sr3UnwE+yRIOstxw/L
Vv0TEGTv22Bhd9Zha+tTGeC5lW5fD8R5oUZNUug2d0e9fPOKqFR9F6uso9LVzuey7vYukM35JYBh
+9OeQGN49RwYsSkaAsc4CNMhP+uxVlNGnQvjIIWKkEoPTYQJuLcqXYvfW03S+UDV2sPz3bf11ZKW
REGJ+BW3s/t9Tz/TLbtoTAKMM9y/1La334s5K8+9E3UvJhHcHoNhc0CKRXS2Jffq16z8dsM4WpqG
uce9qSFKHViFmn+albR4cUYl/pgDft0J1bYeXYnHJEaWGNO1JFAVD5lRwxcMiqGKzs44Ap0vJ2DN
5ZDOh8ER4bFNTePTv5hWTiEYKpVsbl1ijSMi/xRd/6DFz/TPqY77Q6nE6bvRwmxRj1Dvez7e1isP
twbwBUtJ4WAVuelNW6h96caB09hgtce8v2iF+HO2Q+RuQ9QpqyTOfDQB20OZzz+fD761k+W5Qeif
qivvx2oTWaKS1T0oEziQYVMbI/U/nRHkdnlDens5F8ArA1S2nDMN5fEtFCXjUymgDe/EcjKWWd2k
kh6AFjhYPXmu7jez3ViYhExDFMBj9w65a8efkTxVd4KMzVHoIFFUgL6J4+P9KC4z7OZuHQVz0hg/
Eez72pST+W1nTjceJJ5DCwUGdEokF+V+FGO0rWaQmC21VJCMRWeLZkeyJJCL1Bo67Nw3aaC6sfMH
JzfPgOBTYTvQ7WvNQ2L3LIOCPGx7mD024wFiCk6xyGOBk8/ixuqPQ4lMyGGqkAXde9TlNK+X4Rfh
mMoLQYG+mqCcONtLCo1U3DYbz1fGGJvPKe7wQxkSU72mgLQqQk+9/yMqVGEdHXdSX7Qwq/+O+iF8
Y1e5WxyJBVCuez6rG5cPnTFSC4IpKNfrfs5IrSgvLQWkkhKN56npjXOMoexPHQO+jxOSZTu369ZW
QVBIBYDF7UocfL+IbBVHEXQEAr1ZRGDpoVkeBn3esxT7FZatZxx2AlohILMldnQ1DrjU2FjyKCjy
NHehLxjx33ijmF+xb2yyg1KEuYZfTRz9rQ+ONr3FXrC4mkPZCsiuVITeGXOVOScdIdXRL0pr+pPM
elRPpRF1340xbP9pqsKE5GKh9npwFTH/0RqF8x2J5F69aBNn/4gIYAMZYimKz5UbQkQ59GJ2++tY
JKWHOG0FFNmya37eAlxhPI+TabVX3AHn5TCbVfWCBKUXHUahZZ/Ludbtt2qcDvUtjoeoveh6Pf7l
8J9k//Sxys3dGW3knLqaYOmkD3oTfX6+VbaWjkgYQVUq2IA3VpGwoy9Ztcx9HPTqbARq49nvRrQc
rs9H2XidwE0AQJf3FpnL6pQLL8F22m1iLL8r9aWtx+bFLpMuQBGpeAes6atXhdofz8eUv3y9WcgE
bRjBbExyivvN0mMVoRcVh2BO4eFMhVncmiGLjyHWdDtXwdZ5o/WHJjggM0Zb7X/UENO8WRTQ0031
o/ZcwZpm82fgId77MPLK4fXnG4j4r5RCsq3Xkgpz6EYU4wvlVofGrEOQEfNwbnKF0lWkGO3kt4qh
pl+fz+fGR/K8UaUnRYGjt66pwu7Km3kQ4a1PFKRwR/27E2MWYc91fClwTt+5UzaWTxb8ZE/FBBK/
JgI1TtKlhInhbWjxgjpMkbzHieKRXqoSI91ZwY1jICVh0ZeTX/cQyESmUUdqQ79Dq5r+MKngtSeu
l50ndWMKobXSPXXB99OdW21Jw6ycqLZ15daqi8GK6dQpPtujF5tvZq9dqlPdVpF9fL5uGxP5iy3B
ziR4eWjuwzNCw0TPlVszms3RFYtyzmrkhDPS3p1Z3BhKYpAk/0NKcj28iFixYH6q5YHXiOrskMi+
FbWBgW6T715c+saSAVWCpkOJX/IV5Z3zW4Sd4u2q6IuRB06ReOVJhFru+bjPW+JgWaK1UZlulx8t
zqV/ITiJ6wOGplN2KFAq/G+Wpc1bbtx6ORotEmWnOtMBHk2Qxs/m7Gr/UQeooj7mL4iPe9UQUpgb
++47lqjqTwNxbXA2VTp+dsFf7jFht75LCr6CZaa4g07e/XeZ00CtYFKyoE68lh4pfsIhCJSdG3lr
FCC3/3MzQWVyFUmbvETWFJGNW+aSX+vRXXzP2JUF2hpFqoDAMmYP8srcfwtQUYRfDIH/SVH3bxCh
G/2u6vdw/3ujyG35206A9qNFIxr1QWIV7tGY7Pis28ifvPoccTeYWK3gdwEXfrUuGaNguNjmAdqX
ij8aVI7sMa3Oprr0O/eEvAfuny7KEAjzgONHvuChJOEBp+w6JAoCLYwSRM4x4jyFduF+EppdREdj
tJxzqatXw8niV9f7pGYLpxfQr+QyrEIsjwgR5SgzC5bSLIECJiqa/Gixx8qwZ5y59ZV0FWhlSSln
QBj3y4YSbIElcpQHeLz3xSXu0m44YwLtRn5eIpz/Q3cEjFOzMMKgn2Yk154v6Ob4IMJJOiSsf80k
S9psRIyCWe5rC+WvZYzeUUlVD25nxdcintJ3ReOp5zErup2RH+9JJpmMil4hR5B7+f7Le7zGk/7X
yIuqLT7cYve7VQxWdHAxntrZt4+ng1yZZ0cyFiS8fHU6yrHOESoZOB2k1HCT5/gNQvDD5flkPkZ4
DhE5OSlKgSDJjNV9khrliJZgiU0BDlgl3LHJKo5q5XUVTtsNd2sT9+FbmxLMXvvoEdxP30i+N5gy
cTgfaD+tGpVDZ2RFUJnl/DXEyuEtfiS2isOgVv6Ie0t8xFcRR5rMGl4yQ4kyP0nc9rM7GtoRmwL9
arsAUv/FGss0BToSQQxMqfs1jiy1wj4hzCl31l+auHBusRXrRzVL4i+vn3qqTFyvYClAhK4eQqOZ
9X6w4yIwkyS/oaeofpzRPDp4ed19ab2hPDvO3O70oTeKIRC7ULJDy5Q6Ivjk++/rREM5t4iKoBRV
fZ7tSDlWmjV9GEEmHQdH/zk3g3fJWnxVkBEsT5RB9trDWzsbaCYlPUopADRXU5woY5ggopQFLTXz
y9C4hp+iorxzfja/lAEkp4ys8+ERwyEh0tTQyoLJa/OPkHEEEij65KWHXKtjHN3mcX5T9VF8cm20
Dg5lbY9fF8Dve3yZx/CRl5SKDzNO7MjLcD/loT725gBCOgCTg/R7bTjjd2j+BuCocYpOpZbtneqt
GaaCCclLA5Gnr+8O6tJaY3VpHiCitrwzx8YOoLm1OyXprbvj91FWL2s7gDAbCEOCsUsAFLq85S9j
B9oAs90QwxJU3EXmt7poX+0QytWB9geYBpV4FYjQ/YxO1EyjoglZ2g4vm8AwHXxVwiQavOPzM7q5
dGiqSG1Nmtxr2EusjqQdHm9daOoo4xo/TSv5DlBU90uvq3fSw435BNOIQQJlWRLfdZlk6NUpcjIj
DbJR19MvtE4yTO6Frb/PbCe8WBCabqo6TDsh5cY3IvFou7/uBalCcD+ZvTmbNK6tJMg73EMOYiFN
wL6YqliiZ92LXg7iw/NZfdRRkdQkYiTWkHDlQTGxa8weEakuDRpROh+nykx/FAixp4diNtzqlHpV
dSUjSKxLHivJW0pfdXP1eic5kXMOR3vqki/dgslN2rV7kZTcO6sgDm6xKrNJ3kWegvvpoFgg6qSl
Nm6XI92AAx4BevPGVXoF71uw958WVRfGuSmTPP6n63kjz8UY9ebO67C1KvT74B5zTUPSWV0a6Ajr
GUMngbu4w9s0bKpjrSNJYoRV9CZ2hj3w6SM9WK4JvC3gyeD/4Xjff7fgtqaVIxjQGECAxmF9RMTH
fIOMYX9pHbs5NnHW+u2sdz5AsNaH4oXVTKT9SfApdvbk1lEg1kLnkkKCSafi/sckXjqYJuWnAN8A
KrD5YCrF2eq8+T9N6yZHMZgdQgJaNOy8/huxJTAtfFBhcBqwavT7caNxGsOsoMsWRWFxNJcyP7bu
WStOlp2IN6L3Phip82o9QWaeqhDKtjzHNNBXSw2wCcSF8GjtqaFzspGJfOctlb3zHsr/Zb2vCWps
WQlCHXqtw4FeW+GRziVBaimJX9RRe160OTzOBVys5+d7ayg8ySmuI9ZOZ3R1hEoAOJWzlGngLWMK
JbVvgTRmiPjmh0JAj3g+2tZJ4Ytkf16VpbzV9OHHOMGZV9KgQDrXNxLQOD2AhyuCVN8XcGCvfxIk
XkWFlPQL5L7eIilCykmrp4HeFc2Ntrx7xBO2u5HIZqc0tLrL88/bmky2B9ReWnW856ujUBa9O+gK
44mxi4N4DJcTkj/eEUlQ/fQvhqIWKlkXoJXX9dBcm9A9nbQ0UAoipnrB0SObOu1bb4TNziyaD7uR
tgN4RMoL3G+0ke4PWoeUmpfWUxaEXkbwS3580nsz2hllIwZkGIDdhNgca7qA98MUGkUF1pFhWi/3
4VBlF5Iu81R7kXuJc8P90HiiuThLkh4UbTKPttm2O8/644MifwPyLRTYAK2s9VWmtJ8GdSbctSws
E2Nu8esklPlNynr7Y+1N1oH7vDokShSdpjl1dk7j450mx0fqFrVBcNTeKuJX+8juY90lWNK7FgNc
u33J3K49RfQj/QGk0gEj5PkjUpXJzsncXGQAthT6UIQC93o/+73WDW3qFsw+vnK4sCXVpSvNPeb9
4wGR5XuDth3bVmLf70chhSuTBseVYIqV0K/4V/7Yas4x6lrlX0wlChqk5dw0gAPkB/9WseJDNcXr
a4YK++o6Ok5/7q2pRpN88fx5njAHrJPxbPUdwluvPZt8pQmHFgU6Iqa1CUdkCFEqhkVwGNnNDKIr
DT8tizJ1R6VtARM/H21r5bhq6AoiyIHo8CoYmKI6d+AcpkE4u0A+xjlyvzRu34mds7G1NwGpovYJ
hY3rVL+f0MShIb8kVUoNYGjFOa3q7Ksr9EXchsqdXqq+IMEH4ZpHB5Rnwp0EZmvn8OJST6UdI8sf
96NbThIWVZmlQavqRVBk03TsXSu/IoeyN6G6vNDun18IbajkIyYG7uJBBssxRV73Hqa+C+aU2Sfp
39zTJYyW6Kjp7aB+K6ZaWPGh1BIcxsd01OejAZjOOEAlJmdNXLNGyFGxsr9nihf6abI6t7vmy9L9
0U96jRnqUItrN8+hfa6LeUquqiqMEAaiieD68+2xea8SI8KVRfECPtvqIOihpzWdEGkQg7F6Xwm8
Bg5Ggn7fXKtIIjfJ9Na1oFVjnVr8Fw1hgHpaq/+LTUoHH78Dmw4oKtL3y5eiRBxBdgFnEPX9u2kR
iu8UhbPzKG4dBUIYoCMYiUiF5NUoeYwJqguaocgacbOcVrm2Se/uFQm29qJkBaPk6wFsXMdMi3BF
pdkzrdZWs4+xmth+hxbA2csjZ0fJ9DFgohMPxUWq7kgCxOrC5G4c7dkZCSaWun+r9boG7Zf65SQ0
cUQJaD7+i91Cm1oKcSE+hA37/RQO2bR0sZGQYS6G+t1UzFmceqcU5kuuOaV2bKmMYzjsuW1+8Mqs
cj4kQ+m+R6p2ebWG1K93gvcIkULC+7USAAXcSHHRWwxiI1eOrtmGQZx6zjktDGfns7dWlAYK58Oh
g+euhzIBl3QzUpNBBdtPHDX8OrW3Yz27fqgJmsDPJ3lrUSUznyY9HGS20P0cx0VMPKFkZC69Vfpw
5ouXKAWI4CWh+QNs5h7qd/MK4NMoUBOdsrqrXaTXFTUvg5m0w1HPccSY8xejN836OnegE/yxooIQ
OnX0ZS7jtDnhaxlds6k29mo0G/MMrgzmNUQxmNBrKaHOdu3RSC3Sp3GZ/EJDf/cAviC9inJsXv9i
UI6XBXPwMrgZrt4rPR9YauxpA1DP1J+9tD15zqj7mQY35fmCbtw7dGIJ+6l1waZZt1misTXjfOGz
qmpRL2jn1edQDfdoKlvvErwgWlYUPYDorUFpBi7JpgavIrAj3HAPc5ZPP7Q00v4C7+TimVRW8QGS
h16+DJWoeaAM2t9/2wunBnNho/7ae7M6nMxGqa5Vi4j8EVfiMcMSWptz96SZo+j8lAS3PWSJm0lc
j+uczLnOvZ3nYGsfkCDJqicIPWstvQ5vlUuvogGr2EbmWw0Epxz9rGtm53uSUhuHDUEi5otnB2jq
Wl27EIkhdOTKg6qYuUGVoXf9FpbSn8mgTGfDDGdt53hvfhwZNQBKidlcd81jPKaXuSDIJW2b3w6d
6V4aJepv9Pe88/ONtxGTQRvAJlHGmhQkVw9ePVeLqBCsAr4XJR+U0ktvS5vZ1YWw2HwLk84JaHI2
53pwij2879aml1hj4mvO9AODfIpScBwFYyfLqJww3XBPvYVr4vMv3JpMqnsAx4luCW5X71FlCJQT
ZGvNawqo1GCcrEAflfQfezHTnfR9a6tItQTyL2pZaPvc38uoGqep3vV5kBZ2ekr0uH6ZlOhTjZrB
sXTc8bV+KoyFRAttWZJ4armr4VB7H+sRlF1Qgog7drw2/4mGWj8opsguBcJdX14/lci9o/tE45sK
svz83zIiK8mcFnuIPFiKXkP2fAyPbMnyWBrK69tGUuiCt5KMTkL/V6uG38KsEi8Q7oUifNFq0ZzS
qNjrLm/tDYqgKo0TEFPM4f0HgboeBtOlmtTPkeNPlEDfVbUHsV4x26/P504epFVKQEbHYknKMY/K
6gXNRAVUqs6zwMVS+qxwL9IHi933IGqLS9d12S3H7WenAbh1wihDIM8gLUxIZO+/rwTO1zRRxkXS
ECqjGSR4y+qfz79sa9MDdOappFeAPqn8Eb/tiqmo51aHSRsYgHvHsm4PldfMZ4QVm6OilTvzuDea
XNLfRjObsqP2ACkcG13rTZ0Xf6dNln3oOXp+3c17epFbO0TSHQnVqaY8yPd4+gzdooyyYBbQDwbw
B76CkT0OHJyAfzGPBh0uKaxG8r+qknkuSL10YjOaiuKdE0PPr3qHQUuCvBveFJM4Px9va3NISTBS
cRJVCmH3M2noi+eULvUNL9PyMy7GdRAqWXJ9PsrWBFKI5qXimabIsH5gzK4qvKHKAtsV3smCnXtC
AzW6RoPenl4/lJT84t2UFmfrqolLZTYfMYQIolRPzlWYxMZRmZbpNAKJ3BN22tqH9CLZFoAfbQKD
+9mrosVBrZ27UIlVuItaPPqJ05aButCzc6puD46ydX9QGJa8GMTpoN7djwcEBUJKyTM2e0X5tS36
7oBJaYLvRqd+VctlOemJsodh3RiUcFHiZWmqk9GtFo99WCDQRmWIskoXVHk8o8/R270/233k20ph
z/7Qdn88X8fNUSUKRjYv2DjrUR0d6qmzpBhiCeeYkP5ckDdyznkbOy/OoJVn1Gz25Lc39ilIH/gN
1Gx4TddiGrXwFlGnLYPOXfZuKJf4U6ol2bHQJ3MHObY5FHgm3m6UOx7K4boTm54IozSYnBjVltDG
aC3KOES3yia12UktNjYq9wkyLZDJgOiu13DSoyY34pB8PMudv7BNDC9iaLqLlYxKd6ClOe48OlvL
R8ZNiiYp3Ohd3O9UJnEphZjomSiYYSSJJ3zdjKOrEeviXIKV90112KuoyFBn9bwSkf66xjSJupCz
8NuzoDcYqtmYrQVNqdUf4BW8I421z2jRNziaNclljsrpMoXdv4iJuDox7QLvQeF7/fppZTtkgE8o
K6If/H+cndeO1Eq7hq/IknM4deeeGRhyOLGA9eOcU9lXv5+afUJ7rLZAWkJLQqK6XOkLb0h2nWYi
XJOPkJsG2w7+YS0B0Ui9M6IW5yW/+2OWk07IUGZqfDXsMup2dQLnYFcZVUQxrIRp9YwdSL5V2lh5
J3QKti+VYSm2vwjFUIvLARS4sORkS8P2iuzJxVRvI6FbGwXxP1kYxn/QWcaWiV3Dluooede5Ve3T
SZYbq2FLmH6F5AszTUf+QkKF6LItHtkkzMbKciSeUCOI2A3gDr96daU8NxzDBAsRxsQUuC4qX4Mg
tEciyYr2MzYhe6LUbqPCsP5zUCvGoojy6itGOjdvmQNnJLwwwHuEQ5nvimLIH7W5sL9UWll9LbSu
93H9zs8Z7a19n9bdUyjKLan39V/CHcNNQZ3XWxawIk9knFyNhDpLrWY3CTN+tBIlZkvbmXdtg7B7
02iNeZxKa3o7VpH6FDVT7PrW3P09/ZWGMpwoCj3YdMHXvz3MXhTZc1FS623S6FeGKCJZW9Jitunp
pzFRtqSA1rYe3x+ZNsBywIcXF1aYtSA9LJuQUkvm95ZTp28jEAEbZ/eluLK8ov4cZjGrlkiiDDN2
uFrOiTjMoUMzyUbYOD/MdYmjzADIZLwKIy016JGj/R4vgwimMYrPw044lfYF9ar6AItm/K2OUVbv
1VYful2nYEaUVkGYQSfV69jHi8V0TsMswnexJjrzkOpd9RCU6axicZmEybFr2vKr2aBMdCI2TDOf
3l33A63/OjpSvG8+C2OOTb+gLxPtp8yL3XNh2VO8z7WwfG7yHGbfFKFB94VyH8EqlHVUVrveDM+i
LkPti65300dcb9qtBuvK4wlpgftBOucSIywWC2kTewonI7yC4xsPreH+mtqoO5JxVBvP9MqTAnMB
dBAXLcdi2XFQh8AVTqEiddCU1Q8zKhNxyd02e6PCCKnQaEIDjQJZNB56V9jK6X4QtDa67Mm5YEWl
RrD8+z+u+nB2qzaj6nNVKGHTrgYclNRtedQaEZ3T2rRPjZ0jlsR7sHETr31hJDJk4Yk2NlHD7cg9
Lk3TlOV0DNR0OmAu5O4xhU1PFPzKw/1Jyn9qcSRAdXPvUbzAdHbZzUUnh8esHcNrOrfdFQ/W5owo
Xr7L21B8dBytYAea08mJRmP2aQn/PQcTcUvqu9wyVLJo9d5ONWiTUQxyiachPcD6mY9zN8Nd6tp4
z8pufNiVwIiWICo9lBrI8Jbqgo4zlyHWTXgyJB5aV4o1PLq4re4atZn2KV3mQzSq4cf7n3hlH6HM
hBYVtQdgTsvAKC1zDbZjHF2tDHecXAThcehTDOSUKvlfUtGQmYIigpkTb6lor0yXsoCtSxsgIs/l
yFGg1U0x0uTSq6i8NloFqVNE/TuqHshmDGGzy9p0C0i/sqOI318+MnUqot7bFa0z1Zh7D6pk3ofV
wUO1HUOxrvhS60aGeE9WnURYDLvWAeY1iLL/dv9rrzwlZNIOKuUwnugZLG4nJKaTFI4oAdqML0sb
O/FRzeZmQyBkbRRealqhMlCCh3Q7ySoXk4vPm2yxDehCOu407MusEBvlxfVhqKbIcgSp0eIKStqZ
ey0CJGiN6AoC1wzzH0VUbukyriQoIFI5zbJnTil/8c1CKV/DSxFfq8izniq3RsO+NXTM5DxrX47z
Vnd+dVovSwQUQeLSb7+eMY5dgJlkfC06pbombpd9ENmw1WtZHYUaJnIP2EQQXNyOYscIY4W8UdT7
NDvG6Fa1dmGaxfpGWLFyW9OXcKWEhUsUvvx6TgK7HcAPmkYjrr7+oJXkW6WDlYkxKgDd/35/S1ia
lNGUoeIiF4hKTU/yGmhaVuSK31SgsrGE7Db4TWt3lpQzA4VNZ8Bevn121/dVDdDnaoaG8obj5OwT
NN8eZzdt/dYRzp4bpdhpGiqw9+e39jWpO5AcgKOHDL14+2YF8z81BZ2pzTQwp1KVuqlK/w4K4dd/
GYlAm3yEVuYySx4j1xDEUfE1tKvhW2kVNTOL248CPPLGoq0dMKkmRiAt07cl0i/xBsONu5lJ4X6z
Lxrv2ulZtrOL+XMXdV/uz2t1MAopyBaRYKvqYt/DvncVIzWj69iH3ZNnxZGf96p7rKYUGAvf4nJ/
vJVzJoMV76WEj9LDYsXi2dSz0ShRrsmxYgHpOF1miKV/vy/4eNAruKZgai0DhbjLRjFpIrr22C+/
Fa1l7G26gY99O26BJVc2P4rmNrV0ThhRgnxW/wj8bDXqEMKhR0ujxTOviZpmyd6e+wYFZMWz/JIS
56lhk3726tneuPJX9j/ZMX66sldBMr4YvDBKLXK0LLqKMWvSfTDm2ocgGZNqr0b6dLy/dGs5Jzcj
7KQX4y10726nqmQhAvG1XVwz1vegTUawT1WRYWjZKcfB0YNzrHkfiTFMX7EKD4ayFmF/mW4cxZUt
y6qSEtEdxOxgeRSHLK4R5x3ya6aX4aVAIAeL9zA4WrlHUjMkWzHKypaVODuZ3hKYMf3badfuyIMa
mPm1zUHZ8ZED6zlUnW5L3mglAINs5oB7YSFRdZK/44+dpOdzZynQJq/ZOIR+Mg5wVeHMHooWnF0d
Nequbdr8fH9RV7bvzaCL11VXS8XEArK4joZQG+RU4uirKhS83h0tmAjLYvttm0bxfoKv9t/9sVc/
LM0M1N3RP+Wc3k44TCpk0hqtuJqB2j7kZpNfmjGpN/LCtc/KyYQSSxlOqn3ejgLc06xwHi6udIas
X+0w6+dAc9JvXlUaMGpCFJ72/ZhuQcPXJofxMWEluCoasIth2bZACoOooCqe9oe0cTBUqPVxAy62
cgEADqHJAMoOl/Ql2Sqg8A39KCuvqlGVqq+0A5HY6EDg8dGO2dTkXtkt6PJw9EgzpYrE8ih0hGgI
4rNbAtvrz64ztk+0W4avradFWNQYABp3faL0GqDISZTW6f6OWZmuNPAiRgNJxXu1GF9vgUojyEkX
J0THVA3d6egYmXkmh9uysF677dgxiGQAkgbks4wtzEBL2aEuY80CvsmMcQUOZU3Q/HA17IYopM1W
ex64otDQSNJOcil0N6F8jQ+xr8Dt/mu3VqyN/vhFL6ivPy4IpYrGUhP8ojKx8l8Kdhm7TEHbIhgt
cyOkW7ljiXIsoiogNDTcF4GjAhjfpsyWES7W1d6ay+Gx673eD9u5OvAcbl0FK4Rj5gbbWDIpqKw6
i5VVLHzDog5wSe8F3Zs2sa1n0ovaPWZONrnHWKjKvGsVHNsATsyJfTUyu/mAzmvS7ZxeSdTLnKfG
GTQ9Qpp/v+lQP33RjQBxsyRsKrqbCeIMRAqM+LcVmN6j2/TD0aBI9+kfRgJkKsmovALL+oqAkBPE
upVd0ykt95OKnXRrozeX42G6kYesQQTBvcB78EAKvw6dE2Wwpiiu82uXBcn3ERePd92YzQE+3V56
0UbPPNlNneN6mOQI8LildRg7ypwbwe7rE03aAMUdWQaeV7Qsb2/nRCsULymN/Fob2mjuIO716R6M
mwSzTXqzpRq6NhzC9dTL2W1ABRfJa5n2g6tGIL0deV2W6ZR9nmz7B7qvxsbD+vr+p1NI+P6SUBJb
L07QwG8oAiwYrnpIMcxSg/lSl9kW7ub148Yo3PuyQYLsgSEv7D+uBMrjozG4MQ0J5Hg/sU/UM8Eb
5q/g7Bxfjez+MKgFQf39jfr6eqBtT++HRhI4FbpNt8OmvNVJnQg0Cmc7+4AwsA7PuGzf2JNZh6fB
iDX9eH/Etc+pA+qUZU46TkumlVM2vOyWGV/HOLT21ATyvVI52sb7svY5QcSgAy/xD6gh3s7LKLmB
Wtr017bOwnOD+ehhynv3Tdy7xpGqaPdBqnv+/VGkXc9GeUn4DOQWbkfFkay1tJksNk4K3U8Djt7s
9dGOIsz0oUHo9vdIl/Si9U12RJMw9CuY3MXGkq59YG45MgnZxXGXKraVa458E5o4lH7zUxB5wQNB
y1b546WidltCplsog3YuHQv10sV5l6BasK7snCSNs2aXQhV/rPMRw+nZqFuav2lohbvQQTzomHBG
P6p5mYc/m7CMgKXr7ZfBrvq3atflzb6z68E4uU4byty/m21/jkpT8xGKM2iGCOB2R7fzrEOR1FV7
UlA/PFSta2bkKXX8VVVCR93Dj9B0XxMzsBBPi0sHKawqMf0QZdmtJoFMbl9NHlQ29TmmidzY7UKD
apk0LwIMVSnK1GMKZXpnpbaqj46u9LjKdhDU4ORH2Xtgx3G/o3/cPP/9OULlmvqyzjmizHv7E9Aw
DLtcj2BMBEN4MQzcBUeUgzcqnmv3A2QCtrL8k7rQ7Sg9W6zvMp1ashvOuykX/XPa6IjDh+HPJAPi
c39Sa7c6AZo0pOPxfCUFXSBkw26DNKFqXO1KYxh+bEXupbM1e+OYrN0Q6HJik4b2i6Rq3M5syHWD
w+cAaI+yat97FsB6hFnh1Th2JCWnu/A8F1P/+f4MVxjgTJDTiaIxARKF+ttx+0mpRrWkzBBatQh2
+JvqOyEC9TEE6Pvbwr2dxqI5aScLV2LPJ0M2g0M9z+7bGr0+ujFF6P66/5vWbgyZ28j6ufnaWy1H
DtJtpiG6tmNs/ExDt3g2h8jZ+OArawsThsgXYKlUcdZvJ65gCtlGDQ0R1+qCqzOiRIPb2PRkN+qW
f8DKhDSpe8N7SuhLRed2KDSoifUUkBOi9D5qfWY/Zei0b6Sja/MBRE1KCAmbpvlikNDI9C7tjPgK
qajbgzWgF6DP9YM1jOrx/gKtnEJAuVQs0YICtr28bvQoraZaYl3MUdWQmJ/Ht2OnR0/OPOs/ClVs
eX+tj0eizUpJNS859T+CkcEpUNB3eKOVDKVEbP2+IsaZnQeqlm8R9HU33s215YIZSFOF9A52xHJn
VN6AMkaEWF2j9vSxNXEIk7nbGGVtvciw0UCiwoacyeLOrsNZa0sIl1cxZcmD1tvVvlR0bQclrNpI
5uWtuHgeeP+k4wLlAuCX8vv+8f1KRBkxJQHYEDXW9CtFcHLX8wqdRZ/1u0pxk0fHCKLnLmnG/V/v
FPje7Hp0mJF2WNL0tU6jqWigUJaOgqdT0B9Bjc+r0jeimoIfXdsXyca5Xtks0vKVhgtKXFSDF9/V
bowJwWXJJlCn+Ii5Q9ntehOIRZG2SoNPs6lv5LQr+4V+lXTwpdUHv25xhaYYFxYirvLrHCnlzh4K
4ySdaA73P+XKfgGuJBlsUiODwvrtItqKBSVxjvNr05oUuMMovsaoVuwgwm8JYqwNhU8coSNSXQAh
F68s0le9p6hJfkWTa/4xqFMY7OjH2V9jKHr/3Z/WyrsnzaXospAsQkpajDUQQpmJpVJ70MfsSRPj
1OyCvNU/xIEeF77Aiw/l1DI7/cuwxP3yVeexWaxZL7nJ1QSMtnFF0fs9t0vlD1FmHSJhKtauQZ/k
OqEENJ7vD7z2bSWRgdIk9WpvGcFMkDiGFxbRKHqcGRMt/FgYRujnQtXf//1QUBFlWV2SEZchhZJa
ukhzhxehKyx0XZCd953KzA75aIAOuj/Y2h1DyRUMJAxAwNeL7Tl2mjHlNi4d6mjZX9pMEPwmRutc
7KyxLslcGWcN8tBTUiTmFid47chTP4eJxEfl4l48fVk/ZmElNDq5bp4ci8RtjyM3++/ZiLEHqqNg
q/25toh/DihvhD8uVBOkLtaMJBuWC82mrLGWVuu4PiJVF/7D5UJcSNfdQM8SaPLtUIbS1lVc4E3Q
a+Pv2ByCx6yNt/KH/+/hL54IKaQiTR84hKT3t8MgNxJTiAfsE1SRZX7MQaDPpQ+BXYGW2+vqMZvj
1vGDQE+7HZI1Vr8bsE69hnWQJRiyFEW+c7RemU527drVbgot9R3eN8YXp81Dx4dYkzS4DOTC2qtm
1trPmAA3v1MYSonvuo33MUytojh7NqIOJ8OttfDQRkXZ+gpi3ddM05Ru7+VpoO6iQoy/bbVw8WUp
XfWrZheevscHu3o3DGPwPh3suT2MuV5Ue1sXyLp7STg8KsJru2PtJcZXt1DEsDfTPqx3RWbM+T5D
qMfbt1Y9YKqn1opyVYJ5fiN0Aw/VauyBuo8KiPsdtqrpL6slw3ofQKfjzgjsVDvpVdPCfpxmqroD
qnO7KS7TbNcFiiP8yeroyM+gFoVNzlK0b+Ab4XBZZ25WEWSU4meO5iBq17ygAFOKUHwWoUg/cUs5
89vWc2hL+UD9M+s/hCcFQhCtFn1rkzoeL3lleqd8gDJyUfSxDQ+EtVqyM1LVzQ6BmqX2Qc1DdNIL
M9QN7rXYUHalkcRvZuAC2R4HqPZ/3B7CftAzEeuHUFEa5TEdk2L4lExE+/vZNfPieS7r9kOV1PYT
Cnth7s/2KJrnya6iys8ae/7qWqn3a7Tn6egJ0HR+HwPbOyua3TinQq1zRA7HYXjTp4WePo3tOIw+
9NPQ3ZNgjSThuZWG+zkfoI6mmIDPZxXHvNAPVV69A+L9TrbXpt5sdtVoC+1YUaJqz6k6aLkfZlVt
7pvOix+KaWx7HzKo95Xy4OjuOlFYn2rPagtfRs/uk66M49WqtDHzeTtdbafy0IjzEJVTjRKDm5sx
pidtrvkdhc4ank81dvsMeFR90dLIxpGLx6L23SHs/qtNlP5wY1SQvhuw3oTAX0+5+lB1s/W5V4II
vKSVFLusL9BVtFNa1P6k61r4PJBVtX7u2rXyuRCNbu9C2NVXBb/vD0aC9P1zoVbZ7BO6JQOb0puG
C/aXzadhaq3ON6vO+FLV+CYfEV21y9+9Muj5TsdiY6uO9OpqB1tEn9KlXQHLEGWX27sBL7vJxMcv
v+JdWuwK3eBTtvOIoWnl/RhCxzi4rsh2QVBsUQhW7lkeSsRCQa1JRPhy5ES0czbWyCvXXvlORGK6
aHowktg06fH++7U+FNUTWnlodSw915KhKEJPhSIXjDAZ8yKcfSpC1lFXgi1fp5V4EY6mCa6ERpcU
lrn9nnE0l23vFnRh67H+T9pb/dJ6Gjx/PyF0liQADZEx2Ky3o4Qx4mLA3MkvjIEd3cwi8Xaum1g/
pMrq/PfPv0FKSBQMGA0FSv12NLOrjMkrSDFSOOyPXmyMpwFYnjjZhiCiq71YXMyh0A6lqomtDbq2
djz7FF0kePNVVajAbjgHzZBcrRavxbwzG9XXGfdSKF3391qxUh+QZJ4oHA2UpbR+YcdqF83U2nQN
Nnyqc3rdTpxa3Ds2vulKaExhQuIvJC3bWlLLqlSEEG3hP1l9bjyDfw8+erXn/sopDn2oW+2/hiRq
Y8xXn1Lyngw6k3xNBwHMxYlrU3d0aog7mFtN8a6VkPAqVpLDpFg/7+9PGVHcRBzcKuwVoC3YO0L7
XuxPQYdRtUYnv9qtnn2LAfqfzN7Av7P0ku5rhTTuqU/bkhdvEp/BdyfV4f4PeAmdlr+AOggcYvjT
gKsXIatuK3aJHiyd9CRLxr2sWT5Mjdf+nM3C/Z8dmbyUau6mul/QoPqpVC5xeoAQXPAwmZWBU6kS
4rLZDzVmpGpQqLRxRxLs+z/zVXDLdyJhIOMju0S6ZRHcllocjWHd52QjgTgoRpEfsqoaTlbqzI96
bE1b1ZaVLUAI/VKDlGaCSw8wRIhx+Y4YsFCQnCeG0y60QbUdzJRso2b1UkpZLgHQH4nvo3NGynl7
beCJMwHUdWhM6nMw+PoYQnQQ+miFe9PoGt7HoHZLn8hFkivrokZ3dkqa73qalO9ULJ4+6lZsTvt5
gr54HnoEtP0ittrobHi18ylvW3vEHKJKvwMayL5legCEaRLM7zDopTYfxtqYfxVCQVqzGgLjW4P2
qpZhrNc0+mcOeN/54F/F8K6JKNwdnBZuKU03iPY+4Y9NjQ2w3rc6DC3hk4E48Q7/0cTzOZpD54cl
jjBvUMhJPzRINAW+Nrnjl/v749Vrwv5AHwLkuiyYcqfefsKiiGwRFUjdx8z1YM9B98mKlfTyD6NI
lqv0cABet2ijq06CN5aa5Vc163Qu9Vh5avJ6S0PyNTaCydBDQalFWiFBtridTJwkmZ0BLb3OThCf
siwYD8Q96l7ESc/6a8EuynTzbRR3MR501vw9ahzjLbJZW2S3V3ev/CHUJIgAQfnxSt/+EHsMpJAh
kIg4NacDVkW8bEpLq1o1xD51FfYkL8HGcVgLtGAQw3XlP3gtiyuxnFRvlpgQaiFh8b/QyodLooSu
45PSOsfALM3v0MSSpwB97i3e3dqpl85CEuAtUdiLi5+tVXHIquJq99P40KjZADIrwDht8LaUgFeH
AuQDBJXRcK69/baJUpH2SQQTitEu9U4lhGmBZoBIZ3cjqltZRnopKvJ5vKGMtlhGsonQmJDtuU6t
V54mM62uVerYB43G4K6qo/JBdYJiY9CV+QHOQmcKXRrZUlnMrzFqmwh9zq/oYXffDfwqT3HTQ9+L
9dnZAvdpK+8Dsh/I0ciGGIn94vxTQCOTGNg0Demj3wyWdrGbJvfLNkM5OZ5UH9R+cmjS3v090jvb
VzGwv9RW23MC9+ykFLN1oRrWSW3I2Q9qdUvUaOWlBwCPHTmPmIqCwuKdlQJCmhA8KJY+ddq5p8mP
wF0+JQ94n5UfMQhqv87AiI8iRSoK0Y1sOt+/vVa/EUEU1Fzi7lfi87UL+qUh5b7Oemo/4BfzjGkF
OphjDtMH15ONIGptOMptGHQhscSVuViSyq6Lmf5wfq1cTfnkli36A1aOzmc1ZIfZmTqxMeBr0A3l
SO5MgC7wxOgxLU5vO1SFl+Ud0NXArt4AKwoPeVdFyC9ZafINv6LxmNVd5eyMwps+Bl0yXKAIlhuh
ytrGZ5GJxBGFoXS8uL11oWRNboK5ye02fsghDaKSO9R+p+Tx/u9XlExU8l5AUxD8394heabOtZuO
+dXN7O7ghLF3QjYlO3tV6Dx0c+N8uz/e2tSo8fMo4QQC72Exnh6JahztHlpsGLXfGcmad+gcm5+s
YYADeX+wtf0jSxFgqBBToZ1+OzlpRR1ia0XwNeO9nWrpfNJqvT6VkKt2vSOif5icBGhQ9wOOZiy5
lJlWpE4wY5pQcVJOc1C8HzwhDjHJz+f7M1v7jH+OtAgjAJlo4Uw4dEVys9uDEkupf1F/w132r2u0
HAmie7qhsnRBO+v2I+otzjCeRv47tVXpl0Acn7K2w2kKEtynf5gVgkgg12kn0565HWqiM4RVL2Cp
RC26a+xw2Pelmwqq0Do5xP3BVuI9iRqHhwojS7aVbwdLKZmpVIuSax+F/W50jekhqtx5IxRZWyhU
FPh4oL/IchejjK0dmx1IVVShZ+NTMkfpQXTWfKzmdivlfA1BYKXoU4C6J6PmsV6craBHn5EoNsMy
utPDQ6IHtqA4mpjHIYFaDpbHzWFFKzB+fU0H4XIVZutgipZizKk0BdRJWG+IKf/9hwY6KOMHOJrc
rLcfesg88u6aRmIbZogmRU59BWWzBbST/8oiA2KDQngDb8d2XfbasA23E1HjjAb/GhFatY18053a
izXY0SFyKR/H9dCekAnaukLXlliyDwATotb0qque2xnYJB5bVMOSGDqJOp3hvKS7TKTl8R8+paxB
wR+U4f3iQmttgSGWXGHCfljEU4fk5+BsYTBXX0GSZIn8l+USfTEMKtuRaB2ZCgVef0jaZKaQq0Yf
JmNOjgS9dCqQb+oORjpT0Rj7Fptlp9ygzqwtKKABAh0LRULqKLfbphnCpAh0GgEFlYeH0a5pZNiO
8pzH5c8xEOoPD7227wNth3/Yr+jNIfktnwwwf7cD64FrK4ZXZVehDvaT043xF8kG3nh45Tdc7leI
cSwilWBZF74dBdsHvUirPL86sRP+ynsRfvWUjoMpIGiDpxG+J9It3/e1rSqhvGSeiJgR49wO2pk4
6bgdik5WbqlPuTbllR94Tmf64JP0n/c3q1ygVzMEQiMdeUkBl3pYdtO6s5ozGD8GVq0Rj9WJbCYg
Nm4i81QEgPI3lm51SI/0Wqpyyt17O7+oykLkOLlq6CWZ72tN+S8VmfcbR66ItLcfmr9tKnLjen+M
t7jamijQB092v7tMGzK/0LvppzfrycZeWXmqQLxSlEDFjI25fBct1YDYGBkpShel8qTUMJXp3/59
8IJkAJR20EgEvstOvuqkDUeZyAw74O+GleLf6/b2DrBj+fdvIsAq7i/4jADpl1A5NSBvSTpUHfs+
Lz93pUttqCih4mWT/Q/vL+IAlN+wxEUOZlkKGGilG31GuctFjeBD5aTW2yipgr0jBud8f7+vXZuM
heMbGSu35it+GE8gPV/s4IZIH4YzGk2U3yYlsfd2nNnaXrHtGFpK0du6H3GtJH4dWkW7z/Ft22rl
r1WAkGGQJU/qEGRQi1sMn41CsVv01KzW7KGETHr/O0+r8mej1tWjSLTgqGVtDX0fB7UD5MnhohtF
r/lY2hkb+3fl2sG7AUAPMC0AWssPM7VN5SoacbFuR+GXvpm0nTWWzTXLwulwfxG2hpJ//weioMTt
eJg9gFLRFMS7su/rPXJV+RvFyLeSxZUbHMqhg/gE6bWMJG+Hag08gVsZg0epBlzJgaEgoiS+eKJL
TzWAtfMU/TWKAWA2jTwaCiCNIVnqt2MKPa67pGhoIYoA/7UgtD6SKqpbasCv71GGgY9OzEaADPb9
dhgjCh1r9igfDoM7HeIwNp7aUSn2gVLYj3HbbkkIrI1Hoi/18Nm0AN1ux9PTujRmjUpPHEHcgrwV
POljlL7RjcEGuoQzzf1d8jq2AABGFYPblMYe7cPb8VKT/tYUgTSzlS75r0vqPtg5nWqd3EBQN0fh
82JZtEtiF5/FjTfq9WXO2DiwSQgrccPyMi9s4XVtDTu2DQbnQ69o6ZtO1eqNGb4+B+BkqRxQNiMY
RgHsdoaxSenARorhOpJp/EKpNzimfSSeDDXdkKdbmw+6NvSWpbyOuhRsA8IBz9gAT1fiW3RphdAe
Y1FtYUnXdsifoyzOtRlEUT7pBTvS6tTnUJ/SYxVN09HW+m8KzITT/Q2yNhy0Gdm9Q+oVq7Xbz5f0
xLzE/IgcT1W3K0bFSXzsJMKH2O7bE755xrv7A8qSzm2wJPV/5V2iIlf6CiFvt4YWjFAlr41WC9+O
HNA1qCcg8ieCDwrkCn/SpvqK3Jp5qjJrUzt6pYnHD5CKIXTG6FsuYbQCU72ehCW/jsnUgQ1xCKP8
DmdwbTfQF/lY1anGVaqCRDGC/pqKXnkEvo5dFH6QX2Ag2z9QWE0b3xV5kiOwFAwbG20lv+UnEqOA
B7IklWqxKK6eWnj7mfD8wIK8D9MyPY7NEHxE8mt4xD96PgPxwtA6K0q/zl3VR7LZ2IVD6z5lpRNt
nLAXO7Plkr38DlkMlbKlt3vEUkFDxd0A1xY+f+H3dh40uyQ1zOuYj27j95FVxHv8D/PpqIxlVe5d
gQCoH2tG5u6ANZm57waN7e6gk+NCHShN3/opgJqPNVbpbxzacsYuL4AJ7ErdFpPv5DNYrDhyqfSL
rtHVjSmtbUK5+kiisg0pnN3OKKrdqIw9O796lA4OJsWkY4/gEPxNt3nSA8R+vAzduKkaCyRZmy1p
25VDZ1Eh0AlyAcwivnI7PAa9Hl7qenF1h0Z5O6pDd9SszDo15eTtqA1tqT++dlIEDUAZnWq6bC9Q
PrgdkBOnFGGIe01BVn/JqRQegtB8RDP0ICibnLzUnR8gcNfHfprHh6J10Sx2BriYO7XWk+e+UpsP
UeBuQdpfrYMsPVNeN2jpsuGXwlZlYWcvVjQX7Ga/1o2ZP8OPt2VD1jo3VZO/NeYGnJg6ZxKxZV3u
X0Wv4ho6V1TESEkBvPIkywv/jxCqKgcbLxFhXzwFTlcJsuwtXaXhic8ojrmOQyll1S3q9As++eY0
oagt+Z64XiAdwcLcjipcb3YTNfEunoku4SPPDWSzdkzN9MG0hPcZPWoXFaisj327cevngY9v+3jc
J9E+RSfvLftKVc6BN9FTnIM0/FCwnd+oNsKps9nODwQZ+laU/WrH8qMRA38h/rww7m9/NCVsIbJS
cS9DHX1JMHo7mU6YHlvIK7uuNevD/ZVZGY56BNhckgy26zKjxpyvDSKw1BfkHMX7wGnbHb1j3MKn
UPnp1s3H+8O93gjwqCSGlcCMt3D5srtOqA4mJrGX0igMWl1p0D8ag/5VyQLzOUfV8gxWtNt4eeU6
L/YBhxKZFpm2SXm320+K+nk9SPeIC5ir6eKatbszJ3TzxhHZvvvzexW54A5Cr4dOhAxbiKlvhxr6
UoRBK9hyNgp1exe5xvBsAg/57/44r5cNM1QT3DEAMj7okjYyWJwmKlnOpR4zd5+YmXJxelBOwRzH
x66qtY1t8vr6INeSNki0oakYLLdJp49uneute7H6sHnnpWV3roFanEOrKq+a8AZfccryjSsQQ5+M
fKuw/nrboOOBOB6NaSre/M/tZ63NzFPnTnMuuaEGb9FjyL7R0OwZ1Sqs70j28Wx7Th3u73/l1xvn
RT4EtxfYbuiVGLfD9k2HrDwV+EvkKPMprQeQ1QBPjmyxv6bGyGkBEYEjRoL9qqgQ5iEynsagcOzV
T0C49csYq84Rm/hiP1Qi+3x/Ziv7h4ICZx74MMJkSw458p95STeNI2E3Y+7DC2u/jW4avxFljlL/
OG3BRdcHhM1IX5A8ZRnZTC1MOwoG3sUdC/eDUleqnyCi+hVgOn0frfl9f34rGwbtBhUdduTWXvcg
e2yKSWk17xLIxG+ElvpmSnvtraE4td94Wn+ZVaM/3h/0VQoINoTjodEDkrRua5FJQ1QBuDI33qXL
TS88hVihVb6XS0DIDP4ovaDyqHy3skL7UeZNt+UY/PruYXhZoEGUCvLk8u5BZbQfbZurvGHSx8k1
0nPAJDcqbWujoAVIJiilvF+xc9zEMPqgc71L3dTmlxp1zGsZh1vlyZWTR84OJd8GPYWSttxOfwQM
bmOaIfV59NAmrz3UXoXMYGCoPmWDrQd3ZUI3Qy3uljxsRegpUFqduKAfoLT6oa/SrdB+dRSTvY9q
j0w3FnsjLNn2ZohWrNPN9V7rJ/1i9G6wv78DV0eRhBSyBzR4lvRIEVXeqGhIazpNPl80kYKmD+ct
t8G1xbEkCIqQklduCXvUQk3L6wY1SCMpPs9dkJ3yRot3tWOPG9kDTwwLfft2E7lDPYMQAAERTNLt
RtBz3L5FjHVxO7rOW6esw68DQhdvtVmNEr83UiSI4iI2hT+WOSpsIEb07HMxWLDPg6G3r+UURcCb
zTE+o/yBJYNJ7fJtpGTJ71QPYYlwpEE9S65Z+hTbyIvto6RXf6llZPc+ZA79vdM5YOgLqn/YQSaD
+RS5eTb5uUmV1U8JaTFTVjAAcQAfxzuviwf9mGldrX8kKM9V30JBZzigT+4QaGa5muzLGhvBHQas
NE8np7Sf7TktVLIgxckOymjysnm95v5nuqlawW8IeW/SRpjP7tSTLbXh7M1+NNbz9IYg13qw2gZJ
yUG46o9S/B9n57Ubt9Wu4SsiwF5OSc6MZiRZlnt0Qti/HXKx93b1+6FOtocihlCCIAgSJGsWV/vK
W5z43yjSrGe4wGHgDxKC9K7ZK+UfvU7zT2mKJt0p5/Z/QtgoKPzBtEBmyp2UaF6PLcz3WMqLl6bv
MscbDCOz/bQvgwHfSiv6kthwb/wWgt5BC+yhuwu60XzEmT3vn83Z1j6XhjOSqjeB9iNuoWq4Ua0t
kJ4okQ5Dp42ha6LWKB0TRVQP2Tg0whsSKXkRyFqJuxxxsNG1GqV2jphUR7lnO1IFvBRjUgOazIgg
Wqca1RMuaErlB2Orlp6eZpV+npsw+z3jYf+9QD2+wqcxggkjibmrXKNpbdM1k6iXfHhgVufFBX+4
tmSUT1T1pMSvAqjFvknsJrNSpkShouUV/jDVQKT8wZq0eyuzxvpRAh3VPDehJv/Ji1nRvKRCH9Pt
q2quPqpBkpxis8CDIwQSJrlAYer/lSx27w1zEsRe1eRQS3R7LJ5naxws14idqr6TVLX6F+Z+Gp1r
hmQ9VDg3riHs2PloxqUqP/W9SRmH7KR54MJFcgCgXAmy1Uqtn1ioRAlcqj6LPwXQT4sdbYfNU0gL
DJVgdLjeGFSYolJkOGjiMrXhcK9oTXAwzLzeyRK37hUgDbhgqku2tibrTlz4I14maKJ0g/AhAc20
g7vYr4Nhz1hnayiML2CTUPBGG2iZ8F/vC0Z+qG2KFOnuWcIziPQDDIVITqRCzQ7De2MoAFeU4QgI
Nmr6stoUgxFX0jmIW82Lqzo7lpUZPmht7+zhIjaiLEgCS70NVASS6KtptYaJdxqIZ3wg9O5gTnJy
MAoj/SllYfow4P1XvzvfWd4zAMGog9P/XffdUvixatHnwXm2mtHPcGXwK47Zu8t0BNkm6klUkF6V
WNfzAkqcYpFK0EE45adV53hOjTG4jTSEO6gGEDoltP5nTpnmO/PU/Q5nM78bSrXz2rro726/shvB
JU8RTVqygyVEWVb8r82z6IJp0Rza58YskZcPnQj0eiWjVWMXL/pkGidisT2cxsY2ojoMhvRVJ5yy
xvWgAffQnAI2PndUVP0ANZtjP4e0vzvJ2jntb3cRG2jpN9LM4IOvea3TbNcFDh/qWQnDtHOjcAzE
t1qGJjzkUSN+FkOwJ4Pwdnb0I+EcUhxHMpvO1/Xswhze6dj0ylmMg+3XSEQeAhVMd5xXvX979Za9
ch1REIBB1yAUW0BNr13Ov1YvsIF/6tgsnMlUjH/6MGi/ESa/exSo1qBqFoEFpBXemM2W0SyBq8Ef
Ei+05EOMnt2LJQzn8M65LKOQcABsWwTO7NW5yPpECizJTC49sSSgwLq7kMOn793vjPKqDMhTaCko
CF0vjp0xMPQJ2kuV8MZgTFED7PRDKmoIqHNjHvri3eDwZUgDhK5NMAuFYhX2WQUFcLp1YEizYTi2
Ain4sqkjn1JvfbZmS/i9Hk870SZNkfXeYPtRVKEnwB0K/W+V8JdoWk92RYsr1nu7OmCbbR5VOQxM
r42QrnCnsbT+TfJWIYBJ29h2ZT2z7KNWBGXsYQFifVXpbIY+BU4R+OMQwqwlWB8JIwqrcBNNbSo/
6rByx463UJ8EIgMj5tIFUSwayXpylJrB+OjUuC6f0nxqX1IA63+UOMm+Gc4UqieHHoVzlkMsSB40
3jDdy+jLEy84o/rbbGujOeJ/MfywUI2c7kpEgqxDQLXznxwHJAF7O23mY6ul6XFWhp7GaF0Y1nmh
6ZdHxYkn2zd76tv3UtcQiYVo7+i+oafC8WRp6JDraFo5OETFCFBaIQJ+yaBOF3hcZFXs0gnSDF/Y
Uqu6te7Un5sG2jeRlF0jFzHElkL01pv9sdGiFn6z1deRK41tEbiSY06qq6dhovwzZoVZQAFoUmg6
iRb/MkQtAo8gJ/lfSGNQP+bCcX5A+oLB44R5et8oTlCfagK5wkt1s4moruvtryRTgvQILbv9pCRl
F2NVIYrRzeEfpm6hddrDMM/DfK+VThQ+Oolk915Ae/eHMQiTWD2y0ODOnGS+j+RpSH0bbZvW6+Ua
O3q9C4rfLaa8eBoW6CX6iggSCba6Vj7YTpr0Hmo7k+7GY6j9mdMse0naVrvHGaUYDmoajo1rWXFY
3cVJI9/hPCq3budkoDmGXPqtmuhA2kptvEyDI90lvZr+6uqm+lHnTevA/PiEkFDRBUK/SwPN+dzN
ZScOw6hM8WF5HuFvm1mcu9Ec939Y9Oox1rpZ+YjTgWkebLXv0mcswHBy7SG61n6lStOXXoxwrbK0
709SPAntoAdZizpFKZwnVJ+kChb+ICyvNef2kNlqHJ3zTgsKD3BY+ZKmUMNdXdRGe2ycWU7uLDPQ
/xRj6VQ+lQspQ8SDy9BPuzl7hkNvBMdKDsvcUwGRCT9vupAtIEtjPbmDMjafAsQMFgP0Qqse5JDk
yG3zxrD8QQ60xMVzEer9OEvtndmns3NHQwYVyxEX3KdKinROgzl8movAeWwKXf48RbR578qwTYWb
9Wb6lU5kOrGaelgfqta2w1Njac0LpB5obSXM1f5nqM6D4mdOpZBdJZNRnSIBLSITTZ24c1sVkRcp
djn4dtlnd6NQytrneVY/tUpkzB8caWz+qQvT+WVhyiDdj3Mvt/dRFJJCSaEo7ofIjOxD2MZDDvhZ
SxUXKkj7VCdaCm0VMr10miQEtmB7Bs5XnOfG4TPSd3xKNWaHcz55/p8KYsr2Myqxonme1bwJvS4F
PHdhVVQIBXP7PUC4zDjp+Vx+KYu6mt/7pL7e1lybhO54tq0ZxnlZvKplQxUcm+Bbpyb6MzndnlTX
mxhhGYVaAMUnSkK839fPUK9oAt/jECLFWGUerVLFg6Bffer0oj/dflffVPJeh8JMEW0mHau61TtA
ZMCri8byheu2F+7QlTih1AmgRiQYArfF7Qb4U5EeE02EP26P/Sa6XMamSUb+Q/AMQOF6moWghNd0
oKxw1rK8pmwtauv6eEitFsmFUSSSxwUpv9wedePjLvBG0DkU2Re59utRsyxCjWNYNDJKYT+kOGi7
lSXFL6ik7hXzt4bCrhI2OkkRxZ3Vx40ku83H5ePOs554/YQMt6Jlud/hV/HeYiXbhbI6yGYSCLAk
qy2j2UGjjykOGGquPIm+Tu5rZBl2spPN+QBuRAsUDTR9XaIyWqhERBRoBjRRgD1dELooG0df2m6s
dwDMW0PRO6Nhh9rMEpNdr1KQIEqPITxKCK0aP05jajwH2TyMbpuMg9jJ7d6kAQRDQBBgLWHVytyW
ntBfgbKJQnyXL6p1+DJBSwvluD/YBv0lUeW661CZ2Bnw7exgdNJ0WAjfoEbXUsiDHM1G1CK+EMbs
9FaStXtUZ2cvRNxiZ2NszG3peAJLJcmhRbCam9UHEvxfTP2ysMruqiRPDnXatqeqkEsPSZbdXvQS
I19lHTQECGaBZ1ObXW6v648JpsQwWzEkF70V6eRXSDtK2HNr6XMmxXP9R1USYqEKN1WETtpk/mxL
Y/dlmmKkfgyOy11nLabUtw/9cqjXPwpn+aWhB6oLXP71jwr0KOsjHedkKbUbfO6U4LkJuu7Tfxll
8d/lDMK7XG1aR6vJhRKbEm6nlr6E5vcHYpP+93tHWdxTl1oEGTntl9VRhxWrOeGAFKhqJrI3aJE4
akq9Rwl5u0VJGugqLcwMhlpzbyYzmQtq9zFGu9JL0uSZP0qZekakc9j5am86rhBPKH0vtXwssig0
XK8N6JGCitsUXprS7P6EYA5ntxhrhV6SCpTMXeqS4RcnspLGRy5oHn0CMHMPtPZ2h+CyAxoIlC0d
bXLN61+h9FoFky8PcaY1J4ScovCoS8W76S4cDqbLo4AhLdNdvvpfN03fVUZX5qjm6UYxPwTV9Du1
JjzrhfZur3A+JaAfXJFA/qBFuNolejzMDXqlCVLyEKj7nPIzPD7JVaNyDwq0sYB06HUyHgpxS33s
elItuDYZZWxiiAKpyrCD9+jAtj2mCI5+LwrT/MqU+3MpQojHEni8nSrOW3n9Za4OP2HBdwC6WM21
79lCRck7O7VWNZ6yXJiIH0w4G/u50pWGa6nlXD3XOCX+sdtSSfzWoZ+Cu2mAPEOa2OiLtJFpuaEi
Ge/mtPPjyO9tAAUULCnqXX8dBL8crTGoXOhhrFzK2dRPtBykU4HH6c4ttxVQcSXwJ0IWSF2vrl7U
rSbuDRYC8+HxaGdK+sHM0bocBkAubhTQ5yiaeQ90srX8yAWbC9+JI7wm47S4GaA8j4MAVvHGAYkJ
IERDZZ40svFTS3fzK/Lfs5cM0UmJ9pyrlqW9vtgJXFVKNZBJiOhefU7/OlCWNmATWhLNVZJRfAUd
KrlhLLVukGlJ4mIgJO8Uube+MVMlLgFgs0A0rpcTq1M5kFp4CqNhBN/6KJQ8TIMCN2mH7LEr43mp
epQ79ZqNyxhCzv8Punq+ECagLhYLAklU208GUun3Q7Ww6KtdkfiNe5DgGLmm5ZEB4r0kDH99UMDd
VWfDar70o0ophFL/kxwke+HdVtpBuYuuOnwqBKJWE9KiDo54wIRoAaqf8PrNjk1v5B76YbrC7Z+Z
pzgafkhK8x8KieiyL3gi2SA4WdPD27kYCQbph8RIFtw7wxgZnhWX9t6SbXxHHhKeTt4rEpw1QxYg
xtiaiN5BnxYK/rBp+JTCLN3ZGBvfkXCVSJI+CFf9Gi6k2ImpDpkkndUuyz1asw5238pMGaVSP9hl
rHpRLwP5BjD2/gCdxJA7Brwj1NH1wVONSO4F4scXEQZo2BlScEDAxPa7cI52jtzGp1ya/OQcLBlk
mtWjGWr9oHKj4QGLksHHerCUn+iIxzujbBxsyuRoocI+X8rMq4M9i0p0UheEl8LGZ/KgVKH6R+2j
njCksRsLxHwcinPTy0b5/rRqsWPggSBMJ61aBUBp3teFrQIBaQcKSE6U1L6Y5tIfcyk6344dNy4S
WJPc0bzSSEKsV21QGpECX0NovRTYoBJo50ATQ3HE9kj9D9MCeYWUPNcyCPjVw5f0CU4FgRUicxh2
OK+kkXk3QUylkSzyYY+9uDUzQhDkVQAjU8lYLd9QG04tiUZckooXz0KwyR+qwPBtIe11xbb2I3EG
xQNcwWCCrtJ6W1VaO1Vn0sU8CB+puE0nSRv+vb1SbwlxHCpam+wH8F2LWe71RVw4tTGYhDKom0bl
IdaS+hkJKSzZ60E7jHFb+XREcCeNJfMQiMFAsnN6N/6F37AoJXB9cbkQVVz/hkhYXSwHhKuDnFXn
VKuUkzagtl6FzbSzW7Y+KmHScpsphODrDG2QhCPHOSqrSRq1d/YYT6cxscUO53Tzq3K+QR7S+KNa
sdomNGHoEkMtuMilovpRoVrHYs5m14J/7nVyl/oDCmNegSoNEWSXPVeB/m560fJVucZIkBGzfKNS
LKapT0O5FBBti+IoqBGAsywGF6xLuvNVt04FpSe6gCjyA2ZbbaIIW+eya2oMysew/tl0k4Uo2Fi/
TM1uH3BzqCVsADi7HIzVqagsLdINiOcX2O7xQUUmzddGATlaaHto1bf8TPRWeHQWpzSCMDwArvfl
IjemOamSXbAhm/08GSN3zOTcq7R88K181KgUG7Jr0Yf5EIgOyibVn5M5o5dy+5RuhJ/UbwAjcpkq
9EtWV7dthKHUakjeRJoduU0wFRe1jqUTj7D9OTPCyb893sZHZjya1rjLULRdw95kqYtDVWa8rpwz
nNlstX3QyGA+guEKdvbOxoOIqM1SyVjQ5G9k83u9HCAyLHTJzAT2aJCM+wgXODl6BknGP9CT+IQu
rvX59hw3YhpwyJCDHOSkqMyt9qxsFFqJ5ixM4LKND1EQBX6syemT1jcy0rhxQyenk5/yNBveH9Ms
XXkuAey6gfyt8qcxyyQ4CwaqCe0w+kYYRT6OiulhzHZdhbcuIhoIi5APdwCh8JJV/RVnN+aE8FeK
FzktUb1yLWGOh1JVxmOcmyaEf02FOGMW1gWtERUll7HqzPvK0brv7/7aBI5c8cjuLIZeq2NbSoYI
U1VKLk7Q1Y+RlDQeJSzbJ5+BIKOF0icZ6xd/HGGn3R5548ZnZAYmNyaOXJcNimTWptIk04gy1Xkk
MNMf2zIWh/8wCmR58OO8LFxO198Zz9HeGumiXdqxNH1HmVPfkmGs3h5l41ySnf3/KKs9m4dpxUNJ
lVWlMfRFkbvhqIZT8EA/ek9nduN4kOou83llWK6JXuBeo7JZEtBkGLKfcH7DryqkHoiN6nzW4xxm
fKsYOZ1Os8u/3p7mxnV3NfZq06ra1Ncy6eBFT7L8gIyXRWOKVsCiIeAKZr2zRbYueqCw0D/I3OHi
rrWXiypupkZChAo4aBjRdg/Tc9wm9ncKPpgIDh3yV27TRrUvT0HIzJ1UezDCYn6EJpPtQV22Vhld
F+SO6Frxdi+f568zG+szWQqOfhcig1J1LfqQj9gr1KWra0P35fa33hwMYPjCXdDfPi1KQH+ssuWl
mFxF/0xNW3ktPffHvmu00+2hXpXZVlUUClMUeSkbadwDq4tPQgMrDuCsXwZ7tiTglaVVH/B21p3j
SJdceFqdxZ0HJQaohJpb5q8g11EojWtNfmlnDGYJpYoJDJ6hJF+abOQ/QaTBxOVB6htqcWnI37fG
ZMA6G3i3rSyzUb/pEBnCh3uKe8+JHEn42KbEXDtFpv3BE3iIj7IRoKQuWpvm++1Jb+1lUGYgrimY
0a1YXQwUJ0fNAWiBnlL5ktPdPEYxqt6QT4WfKuO7UW1oaKAew2uKMyMYh9XeoXxdAQee6J0Jp7xE
ut54saVLfhSaxk49dOuGAPL5atFCSLJGl6pRFQyRhsGyVoP3AJ8bRM+DVKBlH3WAcAYrpNVSCzMY
fVBxyfvvCLIFGrt01F7ZGdeHBITENBrIO15kMZuAh6o/8oT8kKGW3XNssbq3l3HjmCDbS4JCkMKd
qK8iMGXQ7CkF733p67796Bid/m8VDtU/ZS91ey/W5lg81jxY9I0xB1tNzZiTCIskFGssY3zIA9M4
K8Amz52Buvj7p8Wpp1SFyc7Cor8eKg8wUSIm43Fs++jDLA3z0Qyz/kssVerO6d94hxfdafiqTAny
6uogJPlgykVAVzcdjfjjCBL7DgjKf1inJbogZ0ZeiIb/6ooB/9SBl4fegOxqdYDnNR0cBCqfomb4
ePvTbWx//veU+Bb1lqUNd/3pJDsJmhqtd8RbVJSQwbae7NFMTng7FDgwZpmndeGImR0ecrdH3rhS
lrYnzX4ydtLmVVrSWW0dZGqBJVkfZ4eY7+FWSTKc4jZsXbjoexq2GytH0QgxU50XCTTKKnajWzxh
9gSMvDP18FAUwfwDqL3z+fasNnY9LrrQkxAdWmrCq5sLP8VoBvUnLsEMay/u1eGTNNTdCaHevdB/
a6glj2LVIMC8Ab5IlBHJqGTqDbVZ+JUI6yPMkdRNIPnvrNWy31ZPHp245XVFYgsx1tW3w6FymGQ1
wNVFj6XhZLZa9UOVUMDynCIQx2yMs2fIp2X4/oPN3bG0qWhsQp1dhVDVoFhzGNuMGwGlo0Q3/pMF
44cusKpP7183wNugJ5aWkG2vThx9W8DFhiEulhTGCBqGuoc6qe5NSrEXZG9tfC7919GoWa3L0O3w
2jKYBMJBU+aZMGh/pkEqe4YTTg9WRX3l9tReiwnr1aPEAEaeng9X4WpueJCZoCGRD7KGyPihTbn6
vQJr+iyDA/1ulFn0ZUwrTH2EVUc9yu2B+m8B+uCzDdNG9uTOkiaP9xiTS6uv8vPo0Ot27Qa7vQEH
0fbYxVb/szcau6RVWI2Qn0ajyvxaLYx7fc71d4sW0A9G7nqBJ1AX4uK/vrMgrfc68jnxJe/snuaw
lP0u1VL8Kqy47j191m3KQ7U6+jML/VUb7GY+3f6kW3cJJpQAn9EN5NcsR/Ov2LYx7NGqKwu+/2wU
3zUTzFmRhOMOGmXr1HFPLQAJ+t+YSlyPAmuo7Y0FISHVUw60TzSnUWRfHWes7oDX1p6D2/Ld7Zlt
XSqQx8EwwIyn5ra6v2ZEGppAB0rUW9IvOEjKY5nE0Z2att1OxWTrGHBvocMA9x4gw+rl0cOm0sd+
wdpUsvmSYPyN75IDZLxs1OpzIIt0j2z5VtaFpWJ3YMjHywr8fvV4o5atwlivibaM2PpG9zsHk4Xo
duAbSp//wZaqMEBjS/FTM7X5ryyceQ71VtX+SQATzi5tpSzdueK2HuBXfX6gB7YC7Oh6kSMHixXT
WGzIo7p84qBOniNwziolW3flcmi/aY00HdKUE3V7qd9ur0UFYwnpSfSRoVwtdaPBQCoK3o/WGdID
ttID4Gd7PNg4xnpjh0lnlRnRzp5+O10GBXGL2gcYK0AI19OdK9KYOMaIVAra/E6V9F+DmeheOocq
tk2p8dQEheGr+HnulKs2cA+MjA4DFVDAhQTc1yPbk6HVYsAFRi/K5Aet09RwBzHPMCYxRzhAn4ab
HdcJQgmtIw3chobzLWia4kOFQ5XqNgR+qtf0abT3ILy9Tfhl8FsgM5H2vAGBKcVYSGlH8ipnXXun
9cjomjUsxdvL/fZkU1cgnASLSKygrO2erTymX1wQbzlBZlx6KbEjr0yFpLqd7mR7njtb60wBCVA0
1YgFnnv9tTslE3YncUcnkZDus5QCsyOn44FsRz5lsjYdu7DQ73V0gA7/YZ50mhZ5H+ova4QUTA24
kB1YLIAcIOh72Ch1xTsmKYg13R5qa5LgoGiOI2eJYsLy7/96BiqtiTO4lQR7YZSdIzgTwssDR9J9
O5VyrrMpsL9VQVPexzM6rzs3x9sLFOVlOHZoAqqkN9oqOArj0Ix1VvBSaVPjTalInq3Qity5GOKT
ribRzqP3ioi5jiOosCB5wemxFumc1dkFJzSJqlhcnnstfhRqOxRQg8u8hZtQoxePvWJWs7iQEby5
sEtc5uho/rQSp7EPlt2NxRlWw1R/QuoOksWs2fBpo0EMH3ptbu3vvRik9kDRLM4eZ0stuIA6oCk+
9RRDuqvNZAxO7TyIZOkdKI4f6fjmHcfKabRD1gMTRf81yBuXXLrT3Lntq8fB7OMWJ63ARC5MVYL7
LOlB5xf2bH43+VmhK0dVvjBMCv0xKLtI9oCW9iWKAm3xKbUEkprDKGnFwSmqTBzqGUqBa6U1RbOQ
hxELDD3tF+SOhkBZTzlMYtKigKcCMQlDsm7SRs+YzP6XAXBV9QdjtOiA1n3KIRf2ZHl5M+NBqxpt
DWmwkejJzFiHQ2QY+8R0y9noVT9tAtM+qp2IFDct5Wzk/EZ6eZFi/NSPHer51R2BnPY1y0u5e8xg
SJR+xev6UQYBINwuMPvIn9tB0Xbi5o1NSDOeQwBMlAdMXx2BscRURS15vhIM39yMbos3VYP+IeZ3
/zZDq/9y+8htFDlRmACNDhCe2JnO1fWZyxoRiAx8/UUPKq135aKxDagfav2bHVA+wTmLvxaiM+6M
aHoYUM3lLc/VcxM1zfn2T9l4P5dqIwEoPUNUxFYFjkwp5laqRHxJi06VPN15yJDmTN1ADrXffS43
n7LeLnfez61b3OCwE8PQ1ePiuZ5+h8QGjzLwhykONZ86D/aRxOOnamjbnfhgcyiePfwwYDtQ9bge
Cr1/oxJmCvzBmbMjD0btIXsT3DeFvLOoG5toqdEv1o2AEvia1yMZaAjMmejpM6PoobldbcafyPrM
Uzva7S+jkve4BlsvLs4QrwbX4JveqFNbcz8UVQVxPbNyw5WCsMJ6U+Lq2nkhtma2CG/QMeV9gOx9
PTPZ7Ez6Nvigz3JcewPtcb9TqtZFw7Ynm5rGnTdha81gp/ARraW/sk7Ux0BHUN3G5kiT5/KE31Xl
F0nffOroNR9ub//NoWhFkTQDyn8j4xjysPdyHsUXU+76+xDZ/4tSas1hmkz9P+xEGrlcMGj1KW+a
nPkEFDKNR75inusHqUl09Iyj+hDpEBDePyuWCWzmEoqRL1wvWGuaoxaVyF5P2YheojSM8R1qbkFA
wpvtmWct/7PVgwrC+XUDUsNB3uB6sDItUEuVCZKyURe/aFZVh0RXKtutjRE3cmruAV0aE04rdFHH
/BpKnbMXfG7dYnQyFq325SZbA+SFrkxojyw2kJqdeNrs2J0L9Llz49YuTy2S4x+o6+xhZTav8eXM
g1BbZBHXdTJLrnkCecovlFgtymN5JX2QnAEN3DKq0gfkcOzsUwgGrcYAAHypp0hZ+TWT5YxQRyCb
s7PuGwcVBD+JAZkhIJM1uX1UMhiookDufCzQI0Ql063jQnWNqE4OZhvscSw2WtoIZxA70rynRP62
xcEjSZxO9Bapseq2kzPeVd1su3EZWb5dt8F9CCrkMZnnmBZTF1xmG1/J25t94xqk8cHTtezCpdB2
vf+U3pBFZvN4x2na3VmBIZ6dTA+Ot0fZnCpQJRpH5F50zFYPSU3XtYF+jtmK3fbHTkKr1HagKeKB
Ytw3vZ2ftaHvXQrR9TFp5286DbWd2HXjsgIgZigcNgBNBFrXM0VGsCgs9DYu4zSGPtaW3CBGMnvY
n++V27YOFJN1uH/JQKhSXQ81qiZhwFwylNFIcFCjtL+n59J9NDvRnUh2629k9ePeHbkxLHVnjYOM
NANt4NUMw7alLkcd9azkI7aFxWxHGECicXqsKT/kHoxvpISa0kbK8fb6boxMfkcPi6TAosS4CklK
K2zMvk2cs2601lEt8/zsDNZ4knSorDGSP1jQ5Hu1nI2tu1BDKL3RQQB3s5znv1IvDaEWK8oZVOD4
cAQakx7MnhrC7altbBsb6DrMEKqmXNDLv/9rFKDcNt0rxKZjxYKjVMWhX+vasYFq/P6jyAHh83Hq
6RSvdTzCeY7AL3L1lKAg3FGr1Y9tGKs7o2zMB/Az0A72J3Yna+4H0q6BFchteAlIyo4FhPqvQ2IZ
bmTNe8p+G6ce0CeMKIijVBK1tU0OIV0K9Ay0tZlje5o7wTxxiSvKr0bN5sqLFadqD2U5B5/FIlvg
5XHTPzltrf2+vYbbP2SRwKNvwSqugUp2BS654w66IB8Q4PJUCK+u6WG71H4CyHaNcmyicvJUoU5+
JkbVVQPd/HP7V7z98nwNrgTKqsSC3ETXO2mqCqPEIVc6d3I5+yG/B4km2/QqpLR2Nu3mhBXOBe8L
e4l3/Xqsssj0qA8N6Zyg/s0lEFax5opCw641pY1+B+NdbU9FJEuxawW9ER0B39WXqrYh4t2e9sY7
D+aQWEpZBIZ55leXA8M5SWsYIU2qJgI+XZTm5xiZtQ9ZWPb/iyVN3NHj0T9NaT2duwLd6QOunbrm
5nOEOtbtX/M23rr+MatFKBWZJHWGPKfmcv4pIseE7qNM1kMVl4OXToqNOBL8JscOP5Yocu2cvs2F
IXcDhrnIF74hVlZNqXU9wnOXmPzDJx5LUHwHofwLiwXimjQpnQ9TXwRHpPQWfTnJufAtpPxw+zO8
vTuxdgR3SuV9EeBeeyDEOpsxNLvwkhhWe5cZ5iR5cyqabmectzEV4yzifCAE6WGsw4uitZxIGhRY
HfoI08iKQUAaRXecDTNykSOTnm/Pa+uMaSjRUMV39EVM+HrfR+j6zLozcrtlpeQ3Yzme6rnv3CnR
nB3+w9ZQBhkdKAow+xRvr4fK7T7M7YE7JTYk4YZ0z/zQntHHy9GN2AlNN8fiOy5qWlSJ10AKKzby
LM+T8NLGUQOHHPih0cgjIC5jr6+1ORSVTAp8CyZgXSPOEzr1Y2QiN5vK0TM6J/rXzBz6D0WWOT9u
L9bWJgSTS5DEA0G/fHUxNIGEB7wZh5dK74eDXgbS0UrSbCf2fF2I6xSLw4a+PIJL/JX39XqhtCw0
imCYgrMjulEcLaHL7eMUTUr4sTWU7ruok1TxMmumzduXVftTwKCJT+g/5YkXFU5heDwQkwAs58Rf
smls4mPYm/RmqnaSf481T6dbBmPReIVViwR3ljbVTzWP+ez380SFsInM8F+hxyDfeIvwiok0McZe
UadW77eNBAFvtgwRefRM7H9zOOGqrxvG+BHfsDFwKX+k41MVFGxnGTnK1hscNSchimvLugttudK9
PorMnCc11Y7IXmQVMnydWft9O47OgYQ26TFLACP3KKuz/TVWkjF7wF+3RScaQcrDpMf4HzY4Wd2l
Vp4BxLAg8NzNiam9mCnq/G6Qd2FwSMY+m09WOkjNQWkLBDNLuUztBwpv010YIpXpLrIkHzSpAH08
DVL3rbbTLDhHWl3/JndzooMkl8mjWrUVAkBDhqYLXL22O7SgtZEkAn+OEC/s+8Jt5Cb8TI8OCYgo
FGrtNio+bG6eKxO6Rk1NUUhIevGTGruIdx6KjXMA7IaHGlQMIL91UhwI+q4q0iznWB/Sexld5tlN
Q7AVM1XdaOd8L+nPaosiBIF6NZEfYJg3QWZdF1qY1+LimKE4ULcfXeS6Zz+b5fYAJd7PsxTdQyva
G/ht4A5EhU1EGg76DDPa67PRqUWn1ZYdXXQ5Sb7FWCF8H5QhRgZdtdvzmCW8xW0Zmjvz3XiFSRe4
0IBkAed+077XoqCrEp0SZlQ0TzYf5Q7R96dBxwIhdvT/0amTTvXYU/Auumrn4t5oAyKSwbRfMQSk
+8tH+Sukd4xZ0bO2ExeI8rmD9FNfnnBPouDRtXABm1rviwtKlmrjogmSvQDo6T52mkP+hlpqgmV8
rZ1E1A13t+/DjS0HvIYNR0GAN0Vf/S4rC7NZ1DLwpAIbSZ5OUra4G/2RGvDO7t5adw0a5JKl0gVf
Y8kFymDqHNcRKmrChNo5d17qZH9kLSzcuHOcA23QvWbz1vQ4R5TKEfGgxLJ+m+MpSwcbwiC0cvXI
BaKcA/SyHmJJ2dPb3hqKoGYh8JAQk+xfr3DSgvMiwGJbK7Q1DXosfl8rPV7V+XS6vWgbEQ5xBmeX
/AZs3JujOzg2KBCdRyyeAs0tUid8GLqib+kkx+1JQNGSd07PxpC0/ej2IWOuIQi0KqaE2KZg62aH
eIGV0QGJf+MLfZ7w6ETodSXGKO0cmI3NwjklkYNjguDe2t6piLWBogEK1cJReaK78XNep8ULAF3T
m7kmXWOYpv9wMy1SpUsCA8AHmdTrJUzBBVvm6JA7iqrz6l41n6QpH7xhbFIP2ePWG8vy3RaLi/Ij
wSqw6yVjWW9RE3U9uzeJ6UajQMMvpOhmeQEHwvoPS7i4ThCjvkrpqNezU8KmMBFLk84abtEu1frI
0+LC9heJs1MhUulwe5duhFoQWBeaDqApyCursxckQRZb7Sid66QuXyw77zw7MfY2ysaxI8ynI0dX
BcHO9bGT/o+z89iNG2nX8BURYA5bkh2oYCvZsr0hZHvMnIuhePXnoVd/txpq+GAwuxlVs+IX3pBN
a+4UrhKVQ60fZjnWQbPWbjA0vfXvx277GKBXbMr3tS65SG8sPYYy9aS5nxWYFZXhfcvzzt3hwHlN
gOjSkfvf4c4ulBxsvk0fltw99TI/TS3tII1ahFZa6jtgYNdq0ZdmEugVV5dFZZumx+n+EEY6SCde
vEia6+wjqtncILZqBuOkiIePt8aloYBowJzd8BJcKKdDyRY8v4YmYzTIYvuWpj2a7cIsjrC6rwx1
YSxG8cCU0bzcqmmnYw09Z6twUieibbNGC6lBH5iT6dwUUz5oPqAA4/Nc9F6xw8c5/92bYz/7yLvj
YQkXkxNpGtJdj6I20NEuSZ7tZzXzVvHiDIspdiY2LmqAMnzchVWzqtYD1mb6wa0L6zU3RTMHFhiY
27Ss7WenWa1XhDqJ3W17LY1PolOceM8z3/xuS6NC73FyxX1MLpT8dAk8pQ8BAOutbAErFSy6lmah
AzdD9Wcldj2/NaF++KjsC/cnqu5C3cEmTX5keIVIv7Rm1YzcvlbnIM7U6Vuh5/N4gO1qfaUexyNF
hoJIvZGiH2cqWlL4kzNIevzSyf9UNLFpi3y8GBdiTpjSSJlu+etGqTtdi9W2cztrUZ9O9cK+Leci
DqWGxvnW/SD5IGlWAGP8V0K1vXJ2L+wCGgEoIUB0Jxg4b7QMGgGUil8udhRWs5/xCAvLdKDeI63l
6eOPvFRvoUcOtpzhLEBPZ7tbtIoA0mcokYLF3lGS28LFUgpJfK3XR6WUis/jNQd9apufzdp4Q5il
++eiBF4qwCmxKQDnaNlnu77Cr3C0alB2lWi9wAYvG8S9s74YqHldearf3/PAs7fQgMeLBN7bnvL/
CW2ryqydxKYPOyO0cSS6VY5l0Y1/Pp7VS6NQhuApoXgEcO1sUq0VrExbE75jvajdNXI2IwRW9WvY
qr851mlahBYQOAc+CLQa4OXTrxFLh1AOeCZQce74iI739FZMy2oH6J6VUwCWecAczUEXk2xWfEHX
fz3IDAJqtmr2GzTR7Fc+9x6oYDV9kQj4H2e285crk3FhNkCSAlwgUgG5d15fqGn6A4QiPEpg+75N
VPQqv6HqVRxiY5zfbJTr2kABBZD4Xj8Nz0ANaHWBrBBvNlm2uBMJigiLOUwmSCCKD+GyevrPFmQP
/sEuJAkfReN12aeJKqg0KU1X+N1kDC+4/WWvbl/NqW/QVztKfcnLME9ibasENMsPzwLuGKrWOD60
NCG90LBXhMnrZWmrEMwK6CItsRB8ohpqvAlaAlQjy8bq/Ykr7c8yN6nrCzTpberjMu8CfVrcmOJo
kz136epdw0r8hbqer/im5P4XGIqc2tlRoYJY6m49pzcomA83DXUviQFFWv2ZFDc5kqKhL6jDZ7yT
dTJRQ6jWl2ot5l2bK05oTY66n5zR/jyl9hp9vMzvLy2aTZuJD9O0EUjOrst0XLMFixsE9N1hOmCn
2B+tGKee2tbK8N+Hsqj8E4RSezDON5SruHTxSqRihDKqoVqOOEfUXbwrjeKakuOFr6I349Hz/9sS
Oo8zFJpMxZCib1K52RToy1rvdJDIj4vRXMOlbIf1bGnBSJIhEQFQ7HC2Y/Q/V9PolZYRe6R/a53/
0EYjPayKJQK3MvpQdwf1wYN2EGIVr/pZLa4JAbzPYZhOjicdNhDAPAino2uF1bljSWG4Nwo1rHpP
hPB9uyDxPOx/IWAAH+yuSeRc+mTiHK5IuIXeu9s4mZ2qUFCuvlnU3N319F8iYQ8bUGyc46c6jiU4
j7iKD2nbUFfoxh4o7sd76dIdCjuIrpO16ZaTep9+OJI1s/RiPUaQWRQcdK+sItpAsfdH4jKh/fIo
NI3+ROMjEtzF2RHDIx7Flc61sutrU3+Yi9z9qq+19cecmxldQ2eieL/OyrUO/fsgmx+JPSbhPHo7
gM5Of2qVGp3Q8py4QAFGEFqKlz4tCf9l0MimxzlH1s7Xj6fn0gptge9WiMLl9bwE7XUmqCinj6MK
j5ouaF3wWUg2Z4Sd7VYv80WW6Q68nHXpj62dpOoXLRtM98oqXXhCOPD0fWnJQMs8/xl1ppKMFT1f
bngyQL2pfDBrcU036cL8svlRvKXaR/Z8TqVKSmLMYhBxZBSYboa90tqHoZqktwOE4j279NOvvI0X
rhfgFtQpcFXAHeC8RT9oMRDvIYmjnheoI6jeCYN6wVIW1fHKQm77+Ox6IZanpPWXv0Wz6XTzWEUX
F5kUStSUGONkaS5bCMO4OQRZuyw/Wf0VTXuANiB927qSUZFr2c+Z2k0dKnXbvyEfb3Q+tDbvv9hG
wtk3FVu7t4rZesDLZJn9QetyLVg1dUGVsVLUYd9PSm3dSL2lauYMVND/0wa1cQI9mRferbhNPIT2
l/4J1xqsRHW5xOCpCr39YmUDRVWSpLTC+IVUcjdN3UTXPx7FT9otSBbpi2K+TNpKc6lvvfpBoVMa
edSzSFiEYnpPGyLjFu8wTQvJoezmnut7EY/UekEzu2Ne4fKrleCrJ7NbH01CbiVwa6+AXl7VSn/M
ihqJdbfutDRU9N7EQw1Tw4MH77N8JPQHWqs3Ev2H3vUWK0C+3hFBNurqiEd1O37uVNFXVE8dmqdp
qX4ZoUc8j8gr9b6SKtN9VnZt4q8VV3KwLkD3mspznw2DhAqA9OR8MgA6fXW1oXHBqqD7HGaN05n7
FCIbePI1X5CqWdel86t+otmFt2TSB4J5mfw1wQsJUdw4dUM3tdGSWau4HEOsc/IxhHWglkifrB5c
nqUpofjoiYK+TdHW32Ek4IiE3md+5S65kGts0jYYRjsUHj3QP6dbcMhLSwg9saNOioVKFRnlU064
AOpzTjLFryyNaZnEWJR7Q2u7FgsAt3J3UqXCfqXR/P69g8Jl0S0C2qpvlcnT3zL1wnJpRFqRSmV7
JxQ9+1aiarxXqwntxcVa9sj4/3vgspmO0msjp7Sgq51NgOs5rI2Cu7FWVElYYwa4a+xO3y3qVT+7
C0Su07HOMp1UkMRZVm9HEuUxVJrMzkRny2ykRS8WAoFvG33yX+KW9bKDESSL5xkG7R/LnOpXPe1l
eQsJqRiu7IH3F/nfZsqm/UWrln1wOu2OXXHcZ92MktiVX2OcLRqf8L/+d3Y47cwtmNrqbBv15HQc
qHgiG6vJiCau70Nsq10I1x4uxnxNdP79FY7sJM0IXmYCCJ7m05EyYSPsneO/MwKQDjth5U9CTdXb
brTSbx/f4dv2OLnCN5W9vwaFG4Lt3ftETzFrJz3xolZXnlYm8kabhxdvyDw0BY3k2uN0aTgkzbaH
iS90zsvoWm02traZQJMw2bs1FWZAUKMFXh4bgVmt11w4380kn0fkCZ2TSjp137MXCjON1IrVFXhe
7FRf4knE+HsrOJ229apc00N4F9hsg0G+AkgGyJT2+umymSPonxKZwcgqsiw+1uCZrKCs9WrX6fYw
BqvslsSfMLBIuK3T8vMwrvUV8bhLE2xirg5mgZiDltvpb1h12iK4mzqRS/v8PpGmUx6mQdM7coyy
vm25yl8+3kF/S0fnWwilM5qoyJwBSD87fyavSAXAyIvSwrWHY6cN5Roa9PJgAnNzTYC7sNWotcyC
8+aNtRFqYop/D/WsR8IZYSunbpF8abN0BmfRDsUAl74U12pv764JVgcUKj2GDbcIKOp0ZhR35RlU
8IPtQDC+6Egb/+dMxj9Lkm+jUIaHLAPqk5D5dBRPh52G5Qa2r3W3/GgrXN2dWII1SJBE+vLxzF/6
IgeZbtQh2OL0+E7HagxvjlfY+xHyG8uOQHm8zdpMDz8e5dIRQoSQW2/DTb9DqhNlVhVJE7s6n4ug
wC7mQJ239WOP2u7HQ106QMBoqS27nB720+kH2fOA5yKPfDRotZr4jjUZ31rih8dxrOLXEnREiiNQ
0hNCxwtIQpv2jbySFlw6QDzfG7kPUC2Ar9PfoOH7hJeUdCMJTnFzBaVeBPlrmHIKyrWiRniSXvvu
CwtJUwp9k41YTxfs7LslHsSkCLodkee4YV1X3dHAsyL6eHb/dhXODiolWerPiH8AQDtvFZm95iq5
ujnl0SBrc5BwvRwOoLLz5woFAbHLSajdUBu6QeCuZCPpiS1V2T9QmQHKs2ZW0wWYoSjWjx7voIcx
xhPFpy6aJIGqrUJ+8tBpST/FTtp8E40llNt1RAkrkJ6T/J5MsyLWV+p1j/yuNwSqhYOWGSubDxWW
D/hBDZpRRu3cxF9F7eS/3bEonjHDNtwQqRnpHnUTK51g7rvph+pIsC6457jYKeZZE9rF6FzrQF3Y
+sjQwmeFzope5Hlk0ebdWijtwJWBvPC9aStQ3vomvkH475rF2vsqHKwyjThu44Rzms/RAdR2i9ZC
uTBCk0rZ06eqyROQ5H1uAPveZMRaSVDT7Ltfps76vA5Fda9Q6fgs7CKP7MmDOSFwNP/hoZebXkn0
LswD8tDQxzc1bGhwZw+bOk+uU8w4nTlu3x80NRn29WQo+0YU9f7jTfouhmYaoNiBL+cVQzT67PjV
pUx7W8GZXJIBBUB0PH8w0zyEh7IeLL0ikUVFbffxoBfOn8Xq8i5Ayd80jk/PPC+lteYtFQldsZtf
sWKtjzJZuv/Pp6FAAiqXV5KVPh0lNwZHZJ3rRUqDCl4OZ7wJ4jI1+zsHTuUY5crQ/OryQrum7n/h
Wt3YF4DcST6ojJ8N3Otl3/b5FEcgsulxecIL18WLA2nn9Y5oWb0RS+nthJYsT3gD/zP8lyWlyEQ0
i6QSKqTbz/ufIiRWwLJA794jmrXGqBVeFih5WR3LfmzRc9LKu96rxt0wzvq+LS39Snvm0teTjvGE
UXLd6kenw0vNzkutywg5Xbf/ijSD8dkyGpWpd9AD1IY67LRy8Mmc52Bx1Kuw8EuHh5eEzBADCp7P
s7SB75VuXJdxZG70YF9YgNnCVOSYONSOOkBXL1rxX77OKZuucL53VmreAmOZNRSbV2M5Crq3P+LY
JCKqzSx5WKBet1devYs/cnP53eBJiKWf/UjZF5hqT8TJRS77YzwpbRG6uaT4MBvJfCWiuHDcqE7B
CqAKTt/hnHThJMui9Ak5hw6Ul/awsP7Yizp+//hQb+t69tqRSvDXiUg97pOzR7VOtVJVlMaNkmK1
j+h6aV9SKcRejU1FDUT3z6wujjbS3tDYtp7FO7pVYYi+nfvUi+aijg8DKub5zqnGvjp8/F3vs3AG
2i5hHcQaqZt9VlZfdSQ14pwoqdYEPhalJm2Xwsto/MDLS2mevVhOPwfdRHuXCrV408vMxFPFMym4
O3XW3uROm03/voFOftTZvY3PpoPzZOdiXtnLPUL18aOOo/OuU+Nresbvaz7bBHBVb8E8RIvzCUBA
2embVnUBM8TjYU4Be2XQbX2n8dpjxU0TwC4xfI5MhlPoQmVurMviyia+cGIwE9kk/ze7Jjbz6bVS
j2svrYrlbkyR/BnENO6wKxdfHbt5ubLg24Ke7WSavlS4CA43ofOzC9TBOsSZk86OXKd11p25DOa+
w+nR9fVJN6Y7hPHa3jcgxR8bz4hfUuHEL7nnrJ/kUMTXPvzC6YU9CUp9o42Dbzpbac2ixJgBKowG
azB3VZw0T+uQOld0Yy6cXo4uS4z8JSnzOV50delCWj1hOGJY61eV+/I44yj1kBGqJUHhjfbPj2f5
wjNBesMjtQmn8kafXRcir4STqLUbNQP4bd+Zu+xHuTj58i3VKrBoZuOlb2tfjk9LCR04mFBxvXaI
Lu1sFFT+ogm2nsE7och8cIaunp0Ibcz5B13i+ND3LS+FOxl17sfkJKkPsbBeaZv0/S3gifVGuhiU
XMnE3lX26Z1tta5tlSGanwulyzWmxTaqVuSl1IWT0TV8zZqLXa6hs1y1pXiU46oEFrJBV57rCwEg
w27vNDiV9/27mCQrLcvYivSqH/ADYkL8GQpGaCOEstfavt25Vb++fbz6Fza1x9qD+9rkHdTz7yUh
BK7fVXZUjfaPbu3qW1gR6ZXazIUrYxOwpUK0yW8B2ju9MkgsS3jUfJrIsIau1KVDK1yO8idWb3a3
+/iLLg5GGgFUhDHfHdM4TzaDckkxOq+aqEas5WZzUQ29YTavpAeXJo978G+bHqzq+X3cq5Udl/Zi
RdRxwIlUrdhL1SqubMn3nDb2JEWOzdLorw7w2fQtamXMscytaDWXrti5ar1Jl1Vl/hR3Wi6CbtXy
uzFr8iKgSJx+Qv4YrEW9zNgG12qFCPO/zzBlTC4NCiNbpHG6nJ7TDEMpC3aq3qS3E6Wlxp9hABah
OrnmGH482qVJ3shBMAyRkcI563Q0qpXmsrqDHSlk+IGgq4XujVnuPx7l0q7hqQEqSOcc+/ezkpKJ
79BUN4xC/xbaoGHNQWF2cg8OaPz/TB8VMiDVILRgJJx+EOqFrdXWDOVClPFLXI4iL1+8ME567cpQ
l+YOSji8p7/w7XPL9DTrlbWlUxqpjlLdTIwH5nK55mx28fZGFgqu6wb5tc/RfR7FEhcyOEcuq7zf
Ar/pOIhXIWZ/tSXquxog2d8ELjaqRtVa4mjd1EVomDNlrY+X8f3ryQ2zXWWbcizN/bO5HRIa6W6m
WZEDnOt+KgqklWZhJxNOyk51p0uhXwvqLw3JhW1yEuiNUGQ6XU4b7GyWELdFOpy5IwyqTXgF8tc+
wSnrZjHGa/Xc91sV4QgoACzqVpg4l8WijD5Vhps5EVSGKcyrPtlTUbJ2dQ+28ePpvDgUM4YrEdB/
oCWn32YsqgFW07KjUrEr+Nsq1maolO67IVev9BDfhyF8FVpfhLikjECRT4fqKrXVcSKyo8F104Ma
L9NeiulNyxZzV+QORdHUjRHL6pobr1WwP/j4Sy/s4U0XeFOgBLrDJjq7ZNXcUFKASE604FUENCLp
n/HQ0m7VKcYYuNPmwwi/DPBKryBwZdTp/Al1mPbl459xccKJPJDzpalHJHQ6CxOkvdwyEydSB63a
69A8AlDI5VHTQQ58PNSFwhswx83qBrDq5qx5nk41YJ1hn9sR8G80U5H80n+VeSrJJFzlpQRLcVCs
ynvu+8WOlqXGE36EMHq3lup827tGdxizKX9yxmL58/FPM/9eTKeRP4Vavn8jbtEpPX9Zzdzl0/nN
UVwk3vRGdN+aj7NVakpgKIbT7c3VRrPMQaZMv4NfJMBsS0VKf9NU0/ZLOvZO69dWhypWVoClsx/b
VqmH9s4qTKt4IMQesl1X8edZ0aXJQEAX3R9gjG7zn6xtkew7DSztnVDrXL/rPBrNL1ZGCO6PuJ+7
N3ozJQCXpNqs39PSG+rAHkyU4hTLkxjsgL/M3yhFd3M4GXI0DopjVNpRuJowAq+NbTNAQX+M/zgY
b1VgHxbk1wJ6y0l+P0xzn/g5RPklnJAx5zkym/GttNO82MMNAE2WVkjRBYmC5lhQu2MlQrgLdCUG
FHXl5zTXJ0r3ijeU/tDn3c0oszn2M9gRi4+yPJJ1qA7pD27W0EPphw6hl6KQWhXoRjYQewLUdgEg
LdPP3momO8j0dExDtRv5P/ssTh8Qy+vGmyLrtPiYxJ2q7/C1A0E+JN48fC1Go9Lt0KE87rytc68l
+9ocnHjXGkDMd4ubSdwgQPOu5StAERcHoDzT6ts5t2Sz70ti8J9zUy1qANDenoJ60c1ml9UjOkwN
mpr9o1q2SomI5yp/9J1VmyGck/JZIIyu/MTEu/mUNIWhhvD7a2uOhnXQWuGPdqKa96XEnyboTGO5
21ha4DomYf10Rt2KHzR7oMKLpl33atndVIQoCgNj00QKOAuOt676CJIh9IvoiDodqHrRuJPekHwR
KOZZfq0vy13VwRs92C375wkucPVGlwM3ZXOei9RHM077JmNdGT7DG1s0v9fwtr6j1WN8siZ7nVFE
MvPfI+Kg7dc0KUt5oMI936GN1FQPK4cm3WWJped+PhVyoKhmLzc440zxfl6b6StCMLoXSl2Zn7TY
sm5VtVC+epJ/0CmWkkc4c6pglGn8vSGRsny1j4spnIVcEWfwtJpWwpg56RrAeGneKtq5SWCarfHQ
U3qYbm0U99AwlHyjb1SjIYPW6HDjSrlgvjhzLd7E4I566FU5zQsV6NB4W8R9ZRwKJTPGYzaN9X+O
5rRzWGOx/bPyxqLzC8/qDb8lAdyvws7eMqAtPyoHv1ffVktkohJl9r5kQ4qRiU2dePSTaVwelVYh
GMzzNht8vAXgNo2dnWl7E4ypt0fZEEsZhawkXOKYNms6ORo1hKyqI4GztzwWRtXG/Egzu89xRv0t
ZlfrQk1rly9jIu00hFfoPtjotNVTaPeL4TwuWlyZgZHFo7WnwQ5zojfbVJCejZr6agwI2EVlaSfN
bQ85I1aC3haODA0Y3AD+UsvAVrvdoJG96ZDRzkPqxahzzBah32gYypNjtpVzi/yf+FIJWn1vrizK
3JfDGKf3Wp9r9tcll8WRaBVkf9akAyjtrlxmcbsUiRF/dvQs6+9zq3WaAFFJ79ayNZyaEsWT962n
Lj+nfKUyRTSHr0eudeZjmxZCfVgdDzuKqUcZhqu0NH9pNF2KAOqst9wY7mBOB3qRw91C6m37pVoD
t2rwpUM4EiS0eMiAF0UinjpMElf4Kn5saBMguD6vX2fsG+FemOM6w3SnYvYwtkP5SUHLPT5OcVtM
u5GSUsKmq6SFzFrWPLVNrYE5l8xYZ63d89AVzfxVS8e43CXcL5/XUeQOzBtF/WG3bvcZGWVhomg5
qBo080ZAsKUuJX0UrVfHd4VwHhxkz0yoR6Yz3mktgh+PkAnFt7VXOB9G4vb3vc3e3qc8COBW+8IN
VHvp8gAF8E4GtoHlVlgjHyhf8bwq5D4xQNbdNquW4U2SLFnzmiqD0A4mZPnndARCumdtXe8Tr70c
Azu1p89t3CRLADxxnu9b6YCKQ6DGEaGR9WuBagVKe36ZyaHyzU5Ny8Bpyqnbl4VuJ/u2Jp7mjdPG
cmfoiOD3zag1e6vC1yzIkgkg2lTo1q/RXITm16NeIvpOGudTyWPzSrzCfEeWzdMC+OWnpozZf47T
Gw9lReYOs7LOf2dDP/9WC8fOw3ZKBsefITmo4TxK85n6dQ5iVVtV+Drsv1de5KEKvbGR3z2ti58n
exlum6WWfxbXXmgcl3L8MpF4c0/UixA+hojd66yvJeaypbL2+7LS6i+OMbTf21jLnqnwppiwFGW7
Q2FSw3Mmm9wfVkElF+PZOivCGhWhP7ab9d1NrKZTE2lj3aThPKXq58ZVii5CPTn7tI7ubAfYTSax
LybPTgPEGtIvyFq3DlkJuzrIVadqIwESNQ9pfdvyTjS29ZqCCooxhBgd1Ucie/kzu/RQ0NHCl8qF
13jfq2QDvtVbCAuXtpXcmWXdFj4EmxRtdin6MJ4G7jOrcFYKtEIMLBlIxcdqGWpaeyJZ1kCp8+zX
2saruSOrwN/GFObwY0oarX1dAOp9pZs5K7CiGvSBaivlpsVNSXGiUbZp5OIu0XBvGN6PeZLtLxNn
FXPHVVSp3+W0dNY+7mMNf4ZUquZOdG39SXeq/ruByh2v/KyL+1Hp9W8UFMQaWCA3Ft+YSGD8Rufv
HdpGZnbYDQvIF1+Ua+veONC2DWhqw9T7RV9mKFSgsYZkuN3Uj/OaLBYF6aocg3hQ44hY0vlmk+0V
ASXc+MWt0a4NXNkN/QMxpM77UmYtBGIv95pQKsr6q3Ym1fKbER+jsNc8neTRsaVxswjdzUNkA6S2
W5RyUQ/6ZPXHQUMpK1SafErvSt1Zn/qp6cwDGCz2OMin5WtfAu0MRqE7Y5C6XlGyIh0Zd9GDEgaN
ZOGQR8DQfsK9bZVHxMR4foskXr+IJOUrPSC+T1WTzVpg2jPKiIs0KiWFHhyv9u9aDF3/+nHc+774
CD938z1GThNHj3NCyjRxGsy00KLKqcyoUPJxDoVagC80JDmQn6hxcjugAn2Xj47WXcnALuQeJB4W
Xu0bT496y2nuAXFdLXnRtMgrvS1KS7IHiMmV39r5NZmUC0OBWETpgmHI08+1+LmQq1IR3MVoVc9h
shRx4MTxcJSgF3cfz+mW8Z9lEvS1twoa3D+ygbMGX2OoSZPOnRXVg2HtYhT198lcJY8fj3KhCLDJ
qVGlo8gJEuqsfNSIalTHZrYi4MzK6kOCar8u3EnPRjz3exuJ3l8fD3gpX6V+RMa6tYSA0Jx9FzhU
3ZyAUkbccc4GDuiJ38veXV+BBlN56ebeisNBnegtZws0Vk1UVVjUg3NN0ZPqyoU5dmFI8y+0Atb1
dOdUBMbrRHEIRb5UeWvRA4yxEshwO7DX3iiDvh/VIhD1NE2BXbnq6hfDMNx1saGCZaqxytvJBMos
Vh8YLEc87O6bPqDP6OeU4XPfTNSpC3uVR4i71Wjw6+lU700a/Yq22iYvFZZOkWAKa+ri1UwmZXmd
604vgtasrW+YPpicbCUrVrDfrY2icEyUo6K8ne9NpYINs/aiJdCYEIQhem4zZVfonohv+Cvxetua
29VIKKz1YdrSxihQZ53dzzHQCfk0dI6b7ZSpat3D0pXpQ9+q0vzRa8ZiYK6moyVOBKYlQUuJDDWX
lBchCcvWUypfhc0XHxqhYKuL6lJ/43lDswkfbw5un/JKG5cjaAEdcY6sXuh7dZViB6oq4jE0MwNZ
ajdXFe1A4XUpwklJLHufeYtWh0QN9YjIit01x25xiFETXc/bT5OtIcIBE6HLvzhoxCm+a3VFdgvn
uGt3Tmu2CAZhtY1dnAF144tJ0vt5XcDHB7ktjDFox3xdg8RAZd23B9r0VEmk+rBU7lTeg8W2nlfL
y5sg9WCc7qY00aqd5iUNltmIoyc+W8gyj+3UrG/LsmpfY1R5eLuqtk3uFM0Zap8WDJe1WTUVmihZ
lfUHsG/dw+iZzUoWC7KfwEJftv8Q4cKdjl8M/EzKw6kvY2V1aVQlrbITU5+JwEHuiex+tPIhqFtv
eFQMt+Iq5eIXe0V0zEFQNNJ4qVu7HBO/8uxZ+KIYy+5TFWdd/ydf+/rVVjObeNsypXubaW5yh+om
3ookH8UYAD6Jb7q+aDNssxQXwUa1bIa7atYH6ygVm0gfmnX11avLzoaCoVucA3rZr9M82jdtu+je
YZBaDjG6SuSNKK2+8dvMiqfDXOXaGgrbLb+NGRRJRAQnM/XLpTCeR6v1vpMX5M+L1+m3Cb0yJRhT
qyrvWhdkqd83teIdYbeP96UpoffNxerkRyTlhzgYCkrre1HmvLQVAN4mxJhybH2OqopWUqe7n4oU
PSKAvDU6YEOX1G1gT1XzZppYnnEES++XmVQpd820tuaO6ESlZZYkUEvQFNDWQIfEYqF42ExPo1qb
xZ1a6jYK9KWMX82qWiuU6t3sG0GVUwZ2aa0vHoXkP9PaqeuuS8rlpViXdjwoUMUFetnG9jfzJSv2
RT/ZT8kqNraF6ghKJ7VVf2qnsmvozVnGb2LmVbmXszc+zzVCqP4EPVndlW7WFVBwpOMcYnfMKJBU
2DfsGyAH/yml3UrYKYs5+5NRGRXC+5Z8Qq6uq4OUqpzuG0j9V5HX1v0hGyrPCwRS0U2gSi9RA2Le
qr5dMrBWweypGYs1CggZqzcaIPMVI95lRRt7vqrYXYHvTGmQDuHIzKIq1t6Y05F+gBYvt6M+jXlA
qX6pYKC2dF2dRswvU9a7NAU9fXjJ+8bRQxrxth1oFukKvZpy9Feclb4lQ2LqB6tLljDOpxbpMLh2
aSCSQY2K3limXdX3yhgUEoBOtOgJBU1tivMHklT7R6WPaX+lUfa3fXL6CuPm9beLBeUMYuRZdbW3
7Lm2RluNqrjpp72qOMPbpsTb+dqc9r+8EvMBFFCMGppK7il5wIO6CChBvfZpFF0BjcRRJ4wRF6/+
56ebn0YdFKYmAGaMdk8fL7MTgz1yUNGgy6yn3jDkT21a8iKc3db81WqEpVeaFBeiH2gr4Fi2Yvem
/H06YuPVi2atqxFZcSN22lxTPpspqHgoMV0p8l4YCkGiTbQEB5yNens61CaIl8XlYKDSa8UUEuex
PBSYFctdMcLOvPJhF2It2lkEHSjfIWxzjpBAPxajI8XVo3UCy0eWZN+vwrT+uVGOxCg0I2R6NhC4
dhb55FiOdWWXqGhJqNl9b3E5ZXpl31kSDtekqm0gjVJ7+zjeuvRpYJv+giVpLqlb6P4/WD7Eu2LH
zFQ1ooNf3Q5mV0SNN15T6rkQSG0EGBCgW0hH4+V0FBfMsG7iiRXBO3Q/63R0KCeK4aEoEvOl6zw1
9mUKKOdK8+PSsCg7gXEG3gLe9+x0iqQS2ZqNaqQZrfqoZDnM9tLK9hPlPjPQCqCRfuPlU3dl3PdR
MxsCOUuuBvSV+OjTzxVlN+jOwO4cet19XMZFI3uU1d4c3frTrMXKlfHe51eMtxEUgMVR8DC2Rf6f
RTRTJDTntjOiLYj/P87Oa7luJW3PtzK1zzFGDq5/zwGAFbkYRYqkTrooikJGIzeAq/ez5LE9olSi
7X2wqygGLADdX3/hDdzRIGO/tbJtKeQXEVTuE8VvRRuaCPXn1fPrNgT0AM4WLCp7EKvkny+s5RPM
V8s1D26ZrOisOWM8m4VPv1JfPrjUr++SS515ve65DKGI/PlSNK2KPHcS6wBQao3Lqk8uB07d6+Ts
XVNYTLMn13M/2Pi/uT9Qu0xA2feoRr7XzpjcpZfjmuuHZqRvNZhDv8UvRgudRf/IBuI3a+YcydA+
g7/FgOzd7m+mVGaYBOiH2RjcNvJHVX0NPGu4RDM/aDe9nzkfGMf95uYAEUMbINac1dfeXTFzxx6r
RGs9LAUHvu6kGYpddYawvF99ENp+HYKiEMgcGfIbOAMc/35+edhpmpN0RuOAx8q6WTvX/HpWsdvB
HrSPHYIVEcyNDm2GkS4OSr3xn5fpb54t8MofaHzOJcSrf758lhalV1LeHSYEBzfdxJlcuLmgilrz
aFT2/8e2wLUU+iLMF+bYwbvTqSoYdVaDvh4ms9OjZi0kiqPZdHCcqfwAVvfrS0QJiiucsdgGXQDr
51ub7E5WqgzgMDKH2RjTYJ5U7SHCXRYfeU38GmW4FOuTnU5pziz550vNExo/Jrx9WnXSaDcrtksb
0Syi3g9C63do1/tYbw+qppfcGOlHbpW/eYnkFkx1z9kFejbvLl8VPYW3lHAoh8TeenomLswSXqwd
THoMqmDZ/3nR/Hoywn8nbWduz4rlbf58u6WB+g+CedZhPc+TwF32sTklwQdL8zcgKC4D2w5LsDMS
4f0LNLyaDm2b2weYQmMeKqfvr4M6rztqNVW/gVOtr5e+dnZFiuh7GLh54561PUwkra38+c/3/Osr
Ph9cJnIDPGKffP7ne/bXAoU7BkIH3BTlKRAEPc00xyNTUO+WgWeOvnUwhr5dFbs/X/m8Bd8n0ih8
kBzwCRDXe5c7tiUUXPo9MKYAQh0mvZ/jZbWwR3Wa8Xi2Io1GuO1/vuave8c8QwRRToYaxv/fn14D
vBCjann0y1psBW3tg6n3zsZo+4+gRL+5FPCLcxLJGYaC8rtL1d4wZNV5SGO3zZXI/OGqMAYkVGrN
3Pz5pn6zbH2w+GBtA8y90HL4+RUa/dDL3iDVMpkOtLEmHKZijqyMD0L6b5YKXVWbhi5cCLgY72Iq
vcZacxpbP7gzpQT8Ewgp23nJc3Pr520zRc4w5l8Xdiyj3r4uPkopf3ef58SONwiwLXjPBjDntMwq
vFwOzpzLEzyAOl4mU/9gifxocL5bl1QY/Of8YAD/EvSg346JuxiHwSa4hj36zbBKippGBvPHsqFM
X5QeQiUz74haAXoUrWW/IloXPAVuY73qxayeRMUOQqVGq67GlsZ9NKdnfXPFDPOLn3aVfaXyNK1C
t1JNHprG2N8FHRP9UB85zQ4W6gvXFlHhpUh951lLkCPboJqxovrce+OXzsnXC6svBg1hPbgYcYNR
3kfoyN/EX7ITwMO87DPF/N0Ld3Jf9gVL72DhukAzcUY5XUuYBNNLiOC6jR/E3/dbBnVb8FkQn8kZ
7AD5uZ8Xcg481OhhABym2W3vAqiau3LhS0N68wf58w8H4P98y2epdqiaVJOwuWj1vtueqJ1VPl3X
maZzzgywF0Z/VWrebF6tBTE7Crp5uEAWAScFLcnSZ91yNRk6U2BfU2H7p3kFBhPC90L6b2Aobka5
kp18ym2xeFctKOGoA678Mgss4r91ThmcdDX0+hz6beq6dMaUg9ri5BhFjMqGk1736ewwR++aUUbz
2VkqSkpXJHDQPf15XYIVS0MkToftXOrIuJpN282x1rtlH2lnhlSI0xe8ax1Hw2Q/zvr86GhmCpC2
crnBofL9JE5z1dQ3Sql+68zDtFzZoqJT06NDG+xtFWTWTWsmOWVoMhUIspDWNAd6mFmykzSA3D3Q
nQXfPJ++9sOfo9j744AXgmAtkEeCGLCx9wwJ9F9KjT0yHjK/8Q+GhnzZzhJiLC8m5vHTnraq+RTI
dE4+ogv/MoDg0j9oIGRVwOaAsv687nB2MW1Nc6eD5XdJEflpg7VRqmTyRZeFN0Up9iba0R2Qvz4Y
g2Z8Zrciv16VK/yM/+encF6SZM5nwWBynp8/ijfmAOUZLxyQq++inE50KIvefAtsMA5uUzWR7fXJ
B4H9l4yEBxAwU8JbxebiZLA/XxUzPDqbjRwPCujcRGnnBtdGReMRFTXVIrVjz7S700VI/bKaE8gM
bdIObqzlTQ+Kx0iQ6/jzc3gfChg/cZqhuUvwIUt67++W1lmeIa25HOxaBtfJqOUHX1dWvLZ98cGl
3h8rXIqnfWYrkImQCJ2//x+ldEmgoFxSK0numO/toSqPDYi83Z9v6HdXOTd6mEielR28d2usKoJV
aOakH9ZyrOJ0LSDhduVHnI/fLGXGkDgGYRxEWoc83c8346BIpfyCkJ3BpjzLoOsI7/n9xmtHIzaL
s2E9lBeZtReB1rpXRl2rD4L4r/uYT8D1SaF/J40vVQ+Sx170w6hKsQeEl+1bSLPbzBPeobC6JZJu
sn5waP/SlT2/RPi/Z/QyGSWNp5/v25pQ4ysV6oUoaoDYMYWHV60GzzrdjvWsH6amaG2GMvSzDXNh
HDfZOs8gdx2cCYjsz5NjDd8nDy2VDz6a9T5t+vHRaJJCXD0Th9+XhmUSoOeRDuuhNErzQubKPQ/L
/Part+KoA8plqmaU7BhMxf15KANIKFjrgz51dhoBwk7qCJwo8lVLo+os7L2+MvfdQOIRaQOelaGL
IFkXWQPtvEikyn20rN6dw64xLSMezba/cekLz5EOquMZn+G+QQO8nRgQMbl4UWz+67lK8y4U58wm
7Ia2qkM90dV3LDcy6oHBy7PQGRiHhCXI+xsbxf1nfRya/INM9nePiiqExhZvic7Iu61ou43IgqFf
D51jiCvdqb1TlSc4fthrEXyrgel9x9d47Lae7Nz7P2/Q3wTBs2QqxS7Sg4iMvI8DAbVKz/ZZD/Rs
MrnxFtP5XiToV4R2UZGAgL4S120+5mXUExvr+JxDPJbDjM+EYQ9UjH/+QOcM5OcMxcIEDw+14JwP
/WKUg/MT0nbtoB8gFSqNIdKST0h3YddmWIhch0NaMPsygIBV8WJbGcmlrlkfNIt/E4fpZsBWAVx9
ZsS+eyOzrdWJWDp1aGSXg3HQl42uFeITeWDzQYT8TeDgleNTSoGL+s370GX3QlBdrPNhZQZ13Q4F
o/SqbSKVNPqxJvDHVZH/Gyz/317n/568yZv/+Tz7f/0XX7/KZukydtq7L/913bzVn4bu7W24fGn+
6/yr//tHf/7Ff11mryBq5Pfh/U/99Ev8/X9fP34ZXn76YlMP2bDcjm/dcvfWj+Xw4wJ80vNP/t9+
8x9vP/7K/dK8/f3Xqxzr4fzXkkzWf/37W4dvf/8FROQ/1tv57//7m1cvFb93+VK+qOyXX3h76Ye/
/7Kcf9Jaok5GOgPACcn/X/9Qbz++Y/6TVMk9S7VxvlBusoVr2Q3p339pwT/P4pN4Cp5bRkyfzirK
NEt/fM/w/kmOQWLHkAP5CURZ/vpft/7TS/o/L+0f9VjdSNoa/d9/YRT188J0UO+iEEX/BHqjrtM7
PYeS/zi1K5HjvmGucxjMvpdHKNm066k3dZ2qXsjPKYrhKuQe1CZFI4Wc2YfbVlf9TQbvNK59k9GH
2ZX37pD5+FtomLgZOsJ5SWOc0FZpQ3DLKkrWfu5De2qHYzKX8tA0KKy6QY6SX3vRuQpIamW+ATh4
rqYO9pq4G5CC5cM1kZSTH7vKLEOEDz/bAzsn9RHlM1v7WHJ1YLbRoNQ1NYgTL/D66JSid5agURZq
2Jlt1TJd6F1BiWho35HTeBxlgewKKgtaahwWJJrCGdD22NgaaDK3OTZKjWGKkMoGhWFgYejQLEUn
mLa8LIuFel3m7EeGztvEdrl+a3xKqmIbWPJqsDV7u+rV/eyWu6TBNgiYTSPaPbloHHTLXhpuETFO
DzaT6sn+0vS6ZnDeiX6NU7hsY+ZeImX9ILRNTwfJrkoSyDJ7TAHLtNi4qzLbyMKOE7f5ItwF1MuA
FmpumW9631NcJW4NetlZ9gtaf5BTmY6PbWkdsgQI6SyCaA78DQTqar/gYE4zLC3u6i6lQGPH6lZ1
UeBpsNHGPo3q1m5CUDqv1mCn8eB8Sxv3iGHfbVPdO3BQHQy5i/HyPDHBV0W9dA6C8gw8kjvf6K7a
oj82w2NdHMUSFHHeF+jiWA4VupIHYJxPrKg6WvwJlMlwV5v1qYHQeEYcmrtydG/WennrvABF+h4v
z2me9o6cvyYKiPZQtLEniqMawaR3a/UNAdnXxEYIxmUtdX6BB3ybRXmmQQ5a1HeK13PmXQPEElur
Ugu+Tqu1lTZZ6lyWMTyOfNPl4IILRoUmtLAuv0YbqA7HZCqPZb+ezNqzd4CSMtTixV3nltu+NnAy
BIkMPKjY601/1cPwCu2yfRWj8VpLOx6XBaXTEYkBF1wK4EaQ/XgJi6GpoibJb1D0eesz59bo1u+m
EmPoJcO8kUb2ZnfWNjBnSlBAyCA6FuSAsgffHh6KvL8ijH+yNX4C39zQGxbyURNpPH+2Np5ID3Jt
j1hxfe3HbN14a+IiCd59tafpaSJDKaI5N647lcV10N0H0orhjYWGVsJpSKm9xfANH9cIAA2b3v2U
dXN90yZZHmLgKnOaKsY+T8zXIrXMIwpiKDTNAcQNPBXjXCuPbeG8mIiHdhU9m9GADXMI1jacsps1
uXASQAt9H9eZHy7GXpyVQAPjm7s4R1MkO7qV47RdjTmcZidBRNP02fxQA7OO7k51AGBheVpUrV0s
O7Fd5u6LYbFmzhB9XjSSneUUz5Z+qstHq/8kZy/uKiPMbQATMGFDtjzo3xdl73pYsF7zOPnuN/jV
AHUleHV+yA3Xpo2AllkhAGav+aJQHgnYnrXUjLAQq9mEbtHlSRsiUj4CHF2sdLnzdXhGx6lb6WmB
FcicVyefyH22NlEnL8Jay3z7EIhZT7/oee2qCtirV9RIpfZ2fe0ZTdXCvchgA6WZLXDh6mCKYD8G
GNnbi8VcFjCrliguVji2btgrMzFjuM4mHBJ81/hQQ2J97ZrKv9YDGJ4oBGnT7ZCOthbRLGgO9Pkw
mrJW2iTRkM9pAvg9h1OXQnp5LIsSQLFa9Kbb9a3lvibkrIDo6ny1Nn0+TUTnfG0HK3S7BJC01uW2
uykBLvWRm1j5FPfTolWbYdTKHGdFCuS4N4EPN+ivAm2BzYKpvW2V8mYFSIg0ROfv0tJOnqs+g8df
suF99F2NFLieiz7mpej6A3262FmG4qlcnfKlX42rOi+vbT/XLmVfW/dSWGf4nMC52naXT5YBqAXQ
5/AsO78+0zs+WzBOIvTnv5EfN/uhmatrY5jYOrDEOiBeqMrSE+qOGsoVx3bdLqqHS1xcDI66tBEF
CbIkqlwATiNBdOr3Uw5nAmaMrssbZfWIBwW7wuK9o9moNaLaEGnxoFtRjcQhT8BwgmF7OQXUI6ja
3GdZhnz6JJ57C0yYaLyTmviHsX/DzmDv+WcjDzfdV5m3V92I85fjx5Cghi7yiu1I4UBzVEalpoaN
ajDj1tIyFp3aWePkfPH8xIIxhg7c7LjDdmUXHdxk/AytFnDytEZ2duzXBrRXK8IZNBXHZ3oHEOTS
b5LtOpWfUBXTwwajlvtkSasTJtVWZOpa6CbzbSm16gBj/6LqCgD79izAqmHlOimx423uRnz4wmbp
30RZfvcRNg6tzsj2Kbjx2ABlvbeShWTf8zZ0PBEZbpYNiNBv6arKjS/S6kZV0Kqn6ns3aic7GRAU
7WMwzld++mzZSw9vNruo+uZmqJ0I5cKosLDUzPLdmFzXpTttJj/4nGrzqWnWO7eUIiS/mOIOFz/Y
GlM0NMWubNa9p3ff9WW4oeNYXqPdi5a4vSJP0/kbA9eqyRmvvG4AZVUEyLiOrszuA3t+EepaFDC1
ALIEoO+MbZpVUbCeOreKR3hAE+kSR6k/fUPn7bOd51nUeAT/YTYwG6zMAfaItUVpsd40S/swePNx
Taf1ip723tU7gIPWsoVJiB1kkoZ1APlPm6sb0OjFbrLz+zV9qadhU2XjdlrVwRPKiBdakaJpjmLO
n3HpA9/iR5pk9CXakUbvkF8g4r9s8HTjs2R3PZTBDutvzG3BBVf73pcJwtRucKEV6XfPWjelrX0t
O7n3JQupMTZqLmMw/xFieHRgWxYAbZ1iBwD+c2O220UmcaIb+8SrnhPRXTYy3beCDaJ74aLVb/mU
RKqqNtR3Z9wmIE1ZPFrOsHcd9qKor4uSBlSHAt/Wd2bs1515Z4FLxSVjq9LgK0JPoFlvenFKM9ZW
24baglOuTzAO7vu5Oa0zM6DmYbLFRujublCPrdXv9cUtP4+Nzil4HaAHuauAELdC25umFs6o4ViY
3DJSfNTbl6nSXoMi5ehHNWbS37JKXpiFGVFAhTR141IE0Fm1h8qoBH50nrmrC1gYjQoeGXCWSE1z
jiUep5xMpksJ94M+83c3tzb6QErTwvbC0Blwr2XOUZ12d1natwu9iZT+d/OotX4XOcLY+Iuqd460
BTl0HScdoRAlRzI+EfbaFaw5bvmLm2DLeNFnt1XmbPLJScI+W9NIZmtyoxr56PjZ1Zjr9MAHe8dS
A84KFiqClXYxDRwZunyZ7QbNU/8qKLC+aaFahHPe7QvY+2B3ASAAlSWCbcoOvmPer08qozaX3Zem
hI+RtEayCRSsLG8HmBDNF/3KHrQ6Qi/F3wuzFQ+5Evsg28PqeVor97Y0GERq0n4O2q+AMGmgpPtJ
LsNmEd4tqksq1i2dyNBPoW6L9Iyv7bc5PeQ4VQpYLTTnnPWzmKEr3SvkbHdJsPZx5ugtOVHVPci6
Lj3IJvb62vgg6Ihey3QCy5jHYzuvW3+A2G+YWnGJvCrSwY193yG1FRqNcyOxUX1ezX79nmX8zVGF
umGllzlraNONN8GgHlCoJbMOjt7aHkpHtGFudlFnoODYZnG+JCer9LZT4267WsUOipEOjKFIqzzt
dl3cIQyqdPpcphiEmGRY2nLRDqrf1KIbIwmHS2TGoybci84Te5hfhw6SUOmjll55wcmf01OeBWEa
5Fda7T+O1fza9PlVWt8Go/OVbtL5cHlqZwPeL1CCcdzkAEI2StDOcYxa26/IJoe9XR60pNu7g7ww
8vXSzBOD6K+4D2EipY7qu6N/ApV4Xal2O4s6XumfhDOFa2jqLY4DvkEaQn0XnTvTyvGwcdF2qW3H
wTK8Avx191QPadTjMAOvat/3OcgQWMdTw8PrHVdCyyyWveHPD5Y+UsxV2NbqQ3EfcMimjMI7nCEs
NT6QCGI7Wcmt6O08bNvlmOFypRuP2GaAsEkd87ru7Vcn046K+CVqID61l27GUuzWJdsMzi3Hyr3D
L+HapTaFZQ5h19k29OspVJMYj808PhbAod1svFobBvIwLL+rLntLZn07JvlnBHlPY6ojLWdkT3Y/
X9oLLV409Bdeiyv2QwlnDViYt4WXdzLh0K0ydzlfmVyVpgF10sU4rKwfWzkGn/NlHE7gv/Y2Ta+o
LcctrebrNeNEzrx2CRt07eLEUo+MOr/UWNzGXpBdlYP20q4ZzhfVQ9rOC6OLIDIy49s4BFFptd4R
i/rWXNB+7fZt1+qRrrWxauwb30u7T61db/OuhCjFxIoN0dyWrQ8PGLaxlanvydpxi8KUhAiYhYNJ
XNUDIlYwTpt2Nl90UYxhtVjfROp2oXRSJ+rmaq8Vc73tHAQ6xLDFz2rC74fiw/Km6sKYe7JE+8X2
UGJKAp8K31k+oTD8NenkPeU90x4t8qaZ3sJ2GMdtVYK37gtva8vkTo3NFv70ncqTzWR6G0flOL9Z
3+q+2/tq/uSK5qkhcafnS6pEjVSXUetfQDPbdkP5gORS3Ve36La2d8Lx4mxiwGUP5xQnbNKv41ru
MvU4YqN42bWtEw6rm38pCr/bYCk8S6Sn27vEnUYqhRs0U9NXPMF1jGiyMn1LrHG9zO1cwG6GeXpg
RWlyM+QjL5iEJEylsg4pTiabJfPNe4SlmxukX/VTUbD28ICzo1LPxseqhgLn0Oo/lJ67xN1C8QzZ
5LKtSHHtBuRd70i5JZ9PqahZwJmZGLHrqX63ruNZBlrfgh3/KuwUl0tdT4xDURlB1DrtzEggK3fQ
z74woqwfDK3TKOgSMGKgvh97Zgs7ZuTTNgDQvatFg4Od7ffIL47yhhLWuBWWpvZCuM5etFPKs69a
a5umvvVgpRDlIy3VcXvSksW8c1aRww7XJWWORqPpXnCUIaQEP3zVgPKHGOgQ5kua3aEo4O3TpSjk
iaOlaHdwBctYndsczNrHy7RJjevaFepY1X5WbXVVLN8AwHpRt7TzgQgkDwmWT4dJJtpxRe7R7dBH
l32X0DDITESVgnGjp978yECoQmXcnJ/6xkNTfJ0kBwAf886dZ/VdkE/FGbpeu9qaxF7P1Hw9i2r5
VsBV5HaqZbPIumyivk5QWfVyqiDJnclTkSfpxpDNuhvwPoy8LvF3GuvhJcFpYhc4S/GVQH6cEMfa
tOuk73H/HrCJMOz5DRen5mmYJidg9uta98odlmjGPepkWbPehMjUQXP2ZbbXW9tEFXxlD+Fm0dMm
L6IVJjVnWHWPSIWowjTLMQbk4V9WNaoSeqI10WiMOk0kb0JI/NxfbAglrvWJJoxAmHp1rlxz8L7O
ZpXf61XB8wJhke8CvdG2jamL+0mlkhlKA5oYTndcYeVxZkO1DHH0emNpNn9G6XK4hX2uo76Wjs8p
kBli6jCst17WUpD4qiq/JllNsjH3UotNstu9xzyzCPPF2rcYEkpMJzLnW60DUgqzFj5DJMRQHFon
6y66osdHHr7mKSc9egK0tRzy0XIutCxLOpQ8AleLpAmRxuKq4eoPuHOUeHmSrsvWeqR+ghODTC3k
Tu+QZfUGwOcBR95b6A94VnfB3TzKF1N0u7aDuFV0yS41zCl0wWmcCT29X8FPH/BLg0xPB0B60vej
snKWiyYrCCO4hFAqIYeWrxFmdjs/U1NMIT/du5oyMSY5s9U86vo6htTvUHvUYhsMaGoyuGt2Ng1c
K85dT9xJVSNhw1NZnGWKG/bArhBDUsZjMVLsJCgDIHGa5tvOb4y46lNkWH1PvfiDfJymwLjR9Nkm
D6gvSguSuIbjp1mUA2zZIL811tW71GzvTtrVtvLrWzzip91grcO4ly0Tqh3CIt7l7DGRiruyHz9B
3PlS1MZ5p6p0OFRZ3gMkNZfGC7Wmyy7Q73DKDaoEWCP6a7drZvsrdmNMtQyar5eJUwfojZVA7MmQ
jU2NqjvnhvWDEzcN7dFoZBuOchA7twvmIrKauvlWmis9Tyi8CW8UXEU01t2t0km1TZNaimRknJ7T
plpqWDLlSvQTow+Kbm6xZjGAnaNF1z1ofdsA3uHvHpHHyjeZ5pWnFU7XPjeTw4DvI0N1fbxUZuNv
EBww7y17Paceqz8dFBw6eorI0B8HGhUcr0XTX87C7rcjHhQnsxFmRwgxArg3VIjsrdWgqTIMB5oy
m6yiDKxHfTMlo77rvGn8arRjFveKajh3XSRtW7kJ3Amss7UbW3WSo6nuTHiWOmIO+vzqlRJWPQhT
jYK5wNPdTfwU3rnWHiiv2jeMedIt2mYMaNYJuxkIKOklU8X5YnUZAYemmU7IRowyObqLvAENDcNs
qJLuFiSr+SWhBgvCdmzrmhqSuSfadxeWQcTO4Uddm17y2R7bh0L2NBaH5BY9Bhz3NKRZWjhLlqSg
p91h83hzFUqjY3VbnwZzt3ZCPQdCk6cSOnsIJvhoEmspbbIvlqGlGBt2zxjF3xjzcD8J4zthBB8p
2JoQtWEWXU0d4jvVIunW2Cpu9f6JFhg/soinAZegjVv6CiJXzlrChliXzGTtmjJsfHTAx7NKRXVq
vWdT2p/oJBk70bV2iOzkjZo9rI6U3FWOB4FNavtMOZ97SJdxstrDLX2mG3iS24zeaq7fWwimnJBw
+ToT/wwsaUwSRLs9jbXW3oJdOWetWrZZF15kOJCcwG7f+ZoWgja91dNFbVNTmF/EItOQw8CN1Dp5
D1nnbvxei4pRv1/oz4ez71/PPZmDE1SvpW1e6bZkWixqzIF8CTswX7aNo8tXh7XSEJVjayyv9WLq
NylOe5jSxcpTn0rXHnYrwhp306j7G9OeT21hPtar9doP7suQP/QYROsCKZx1snal9yhLJhAjimNx
AQAjSgroa4bzsgYuDzHzHpQeXC5zpUKNBkAHSZIu4hq2ukEzBbhSM6hY0htzEnkz0eWb+maPz/WG
W906RATB9AV49pa6+fO8eJzrlY1TLQLCgaortBxgp+W2fedhjUTbtLtX43gtgjGFyUXDa8W3Xqde
yEpT32RL+ZaetQP8wbub9DbfF+RpJ/oNewnT/LIwSPJgp2wtrRY3gCXy0Ai6N8slIV2lxJHKhNdJ
1h+6E7WyUM4nMNBHpvtZ3GYeIt5ow/SZ2jPTsZ+wRKcqaD4DvNpSF7Xx4FdvKsvVrkwbpDZUmuvX
WV5rD0yT64MKhFvtwKo90zm4GGt61YavPvsm1iXePO/1qb9tF6x6xzGLVqFI0WT1vU9y2lv697k2
Hv12zGOJGggrnoEzEj3ZrvNT9JqC9kFldM31pL1N9KY40n5eL7VMtNtKoTZkl8CTIHOMyC1Y2JvO
X9yyPASJwZOjGxaqSt7TjdcgKupH4WbDrpttO+qXnuERw4yDs1SRtCEhg99w5KXE+xP3Kjdee3+n
WwJPR6PlyYlIThBkec4OvZz5aXEKXJOm4ISxhXmp9XoeFpqvYOGgsTUAw6ceXbYL2lobKoMlnHH0
4w5X7DDohjVteSsagO1zYt57ZuuHeOmZX0YnVXtd6e6VVaPzEgaIYV27OdJCE6LYIVo2XTQP3/wO
ut2qFf2nZZ2KZw7y+ULK9OuqiezZXhP/SvTYyIwsl0RzKU/a83gkT6KkaY9URQJC4CYTfhYhhJKE
VmGxJ/x+OblBoW2BK6DnIU9irHfj2mzQXHiZWxp2tD00WlIMxgJruRwcI1SzejOJy21ZPKXMYSTj
oWiai/1KF4eIJqLSlHgrp6Nzabrs02Y2Nr1dfDPzdFuDOjFI80IELrbYZT603YD6jwHazKBRbRTW
RmkaL8kkp6aOE9ZDpmlzODJspx89fM/79gmIRnoKvDxeElTZK3zGBjKM0ErWfGdmRjjY+bFudYxB
HLrahOiUCjcz1umL02rdBnE6FYraf1iV9Tp52YWW50cj9/Z5iblaQV4FuNGV/T5VFVgM0Z4yLWmv
lG4ItITPKlwmoRpeGcy5DlxNCnUgwuWaoJZzk/SuZHNCHuNg9pAW+nx09kZwqm2n2ttNWRwLoWlJ
2GD34zbF/SKqR82avzPF4nbXa9esJaH9nCGkT0Dl4xFXzNiqOlJ9pX8CrfYwd5qFNkwK4BuCzSwu
RG1cOhid5AyxQqZ+F5mtjhyMCG1lRq6f55rbwbGaOLcpRTymG3lh0XHUgwtAadDLV+exXwdWjlJ+
6M+OcWQccq8FVTShOhS1WvuMkZsdT56wLxGDQ9fQbbSoqQCD+g55m/VZ5s+9+t72DDs0lj5U5pws
JXPehsT90iGS3Hn2XlaWwQCrpuELGORBOlZ1dBo2rJlcWdN6L7PsRerdsz4zVqhEsxl73BaTq3Yq
ea2tiys0HgjbPPH9OKDCDAy0yq1RQyumt0kbEmMjuazTG7dTiwxHxXMA3rcVyRjSoopaXb+A4VHt
m4HosPq0GgqpU0BodmjX+sYxtgqCVJ+v+wAMSNg3aP+nuhgQSxuvqrky4tKBKVFkMyqVlr1DVM5/
+GFiqNazS1/h9dcwFV9Hph1Tr+3OI85JAxvrmiKN2xSRgb5Zvzi5vM3zkyrmTZX/D+bOYzluZEvD
rzIvgDvwZluWLHoWyZa4QZCiBA9kJjyefr5k6cYV2TNS9G560RWiA5BIc8xvhLlZSpcEpmweJKNw
uRQWG7jlP1gF9zfnHHmLie6L1dFOe0KHYeMN5g/f/JYPanzt6B/uvACGdnFr+kawQqkhuka39U55
iF8Hzk0uqAONonoq7BiMUbQQcQ9Hg1jjbDEbNpz+RTG/kB6KxieHgmwuofrNnX9n2snZ0iH+YzZ7
aqo0NVKXDjlHO+IGVATvTT9bA9DQYhD5I6JmzSobnR/+skOr1Y5XyEygPpQmX9Ba2o1lSGfRTu6W
imbjNFkHmSz3WBXcuWZK35kWSVL9SPwSGKxA48Jcxj0aPQNa3sCh2OQDUe/BdG1kb0NEnLA4yeOL
ZKwuHFmRfqJQtAnwrcxrOCaCs7ow2/IbB0qC/rYrdjVEoiajut42jUKnTFKfoY1nxlV9w9IqkL5b
7smF1r5PUy5uFnfTKbdBFaJEbDAYH6gAU+7qxVmc0gy23gj8z6rUuKoFuX0elG9JO175pfrLhd3C
q4rWQ3pLR2iNXNe2sNiQm9bZJLO8rAkKQXSNPVZjNFKQNCd/77OnysJ4cJmTTdZZ8X1YiG+jU963
qBGHpm+eu35H8TG7iDBcQBzjSxHQwReW+FGBQSTFSPYdR8jaMqHHj/5M0d8Dw2wP2VWVWq+YSWNB
2at4ZbXuhZn0/aZ0wDIMKQoM4/zsm5X6K1s6BBQMin8BRSHcfoOzbja+Tm6xrVNJic4bN+BA8GPP
0TwLioNbvZV5fA2SeB3NKafj9ADtfwOGFjOaZqtswI5C0s80YxZWPD+OYZ4990N9O5OsjooCtRi2
xWCQDoXyAs2xC1v0t/XyNTG1cHkFdsBaWWVwR9lu76Tuvo+zrUbG2MzF2FF7OCKSzHRmd27DHeKr
52XHnuTM4LiG7LobQrQaBv4BM6ZFc6FpGsw03BvaA+ciR/iycb4Zkn0/Ud1VPZiXij0+kgbltLvB
bokzgXTUSX/j1HIzOE8VihcJjb/IPdZBc+hm85CmOhRwx3jNmU0GaOKIxIkYGl8MifIGSdZFG4yg
f+a95UxESu1l3sQ7TtlNOPTtOfz/tTGcmWFFEMncy8J9N6ffZlSwukZQXWtotkhCUXNVJsFDSy2/
aOJy37veTouP0EO8t1v5VzrLdVck2zQPV4OXyg0HZPrDSdhlEwewv1+ck+NjL4qd3gKkKemSc+XP
V62VsbJsVCmK5C/TGA6FRWmluiPcHHc5XWJsy7HHzF88Va8S13joqnZrDskWAbK1sZA3QGRolUXb
wL7olXsu/KXbLAYkK1HBbOE2kVurNk1rpmtvyM5qPMGcyUUSZtlbcXuocpBV8A7isnrxSvevIZhv
qLmVm4navl9fDEqe1RGHlyfTO6OtoTmn5jxtA3OmTp+L+bsdkzrFs/tjSmtULhkoT9ybUYGyyiGq
u81c2sesHq5HmiZs7IqMSrTbKcpwsioKYBHNnlZjijKfQR6NhdFh5nzc1rK4dkq5PLaEp2yQKQVX
yilu4h68ud5iWU0eai3fWgKnTBXHqFyO6NycZX1In7yKrvIllJfS7PNrIEnLTTNMF5O9EOrEb7+g
6n5C136Fqn1CZL8D1WzQk9RJcdEysV34CFQT0bDERc3UiJvAu5kLZOL3LgKgbzhglH/JaaSQmqHi
cTkNqNStAGZ0iCiUtHr/AK79BHAFzaeRd/A5QYe/G8FpSN0vkLkMJT6/6tAEB77XvkRlzJuGyeCX
q7Kqi3v0eIw3yvbhQ9k37THsnHFH4xIfMWPxi+/vw/KPcJf/J5ryAwLzt+jM/4e4S1ujlv/73+DG
v+EuH+us+/72X8fupfve/gq/fP+9E/zS8P1/RdAEQF9CXabwqiWcT/hLK7D/pR1+mEggcl0//A/+
MrD+xTQLKJeiDGfzcn9iL63wX5RQIAtrKv27a+c/gV5+osfpK1rInwAIBiUdsft8ms8lepC1hZL2
99CKuz7a2sLVCrYcF9ny5Hm9KF5cQ3nYi0k2Sg5rG1rTRJM/Nl+TWrm1ro1ORXCIUm/uKQQatSSW
qMr2qsR3wJghvEyeePUKED/NhrECr7ZOYF1b34Opmfv7Mp2C8iWkhBR/Q9sGGkPiZ1I4qwrvPW7F
FZ6qblLLhJi8SVAgKihcj15VXVoBkrnRNqkqa76wK/w4fhjt0PA7v7zS/2XRf4Qyu35kgpRGRQ2t
el7f36DkgQXmIfXT8Hs8NnUOjLJyS/esdBFTDM6WNumycb1kosx+lGaMbNbu95e3NNvhBHXWyF+u
j+ZegIIZ2tu8KW7m40pfclRO4ftmbzmpW4GDTgM1JSWktA1JqXYaOVM3KiXmphrkIqwPJwxx7tZe
W6hRj84BdGYNzqGhXI1sDRwdyfd+f5MaOf6fe2Q/xHDBcblRZjg6J+6neTTOy0Q70ivOAky1Cw+a
WhU4z74qUvUnffC/XwqgMKQQbGhseJ2fpfSr2K5mKJ3JGfPV6M4Hr0BLbzURavLx+6f6SJl0Ay1U
AYUMCLuFRk30rgb+yx47pRkNLeUYb75Bf9WmlhckaHwTY4MmW9Wk1f5z4ZG6nP/+up9mnL6uBs+j
6mKi5ItV2cc3LiDoBw16YG8JbhqtvxpMUbZfUje2ka4bc2zUNXCoox2RprQm/D889keugn5siHPQ
fqCRebC1Aj0svzx2QvBAoT913ihqB9JZexROvJfTcDdLFpTXlNsb68op5Nwfi9Y0ERJr06z84wvQ
h9h/phV3AnkESjkOvthL2VB4P94JmssmosJ1/C2GROPRE5MC69OtEVdtNO/nUE28ld+P/d8fPgRs
guQ/JG8tmPqJ2pUGaVzms6ne0NZk79pBxlysYufRvMBdKQtjl1S7Z9TlquWQ9p8bcx4UXbCsMcX4
h4nwiQmlB0ArbrxvPw6HxGeWNGCT3ItEZ7wCqAwq42yiC8gyryZoWQ3SFznU+nVWtTOg0AlrD+7K
o7jZHyvUMaH1Gpaqj4BAKpah9Bpl3xOu1+3r78dMr+5fX5MFvw+2p6t7fNp5Sy/ZXyZMP8ahMuUy
vU4ASJgEZk9a6G7NaXQ8EE8KefUj3i9SL5pu1MsV17Ok/6eDBUMO3SgQwYRFjsuG/fE2Qmm3HVFR
81qXnsHJlLMnL0imzWY3excOhJTipU16VbygdFNzTgBWVdSvMGE1kBSRKWeIPs9mMIHc4VIOF+5U
IHD+h83ynY78cbwYJHYwjEl4w/5nX5KJro6IqJ+/tnjMAlrNu1aU/a1cugzZ5VHOkpszgmrge80s
q2behMUyG8dRiBizWFVSc6wWqDUXVSrrLgavZ/oxorKeaZT3fhUlaNhBmZ7Y6G0jn636gOd2yV8t
sngEb/H79/8pGGWnwiNY+xRyCKAswln5ceSZmbUc6kE8B17j5d5amNDCNCy9jyJsVpaAriKJw2n3
LHuX7/Xvu7ewYtxmoD50ji93/UhH7k8L2v28i6PxQYilZU9AgbGRfJoWxVS0VZw24lkoVpHcQrQP
3SvbQrsY0n0/MxxRPJTLEw2ueQ6og6pRpmDL7BEtP2ggBnRlN1+e0KZr/esw83XYM7kDvIh90Xv6
9VB0iJhC8xB4wz3ensXytJR+MRYrE61p3kLG6POCmjpK+aIDt2l5Cqtp4t1BSJj5aBcz6cKN8BDS
3VF31++umJKMsEm+Xz4KE4PeZ9hM+D6vGkIi7jwzqMGXgEu9qniZWr+WYhcNygJi7DRLd6kUMvfI
UlbKruC+x9V0lriEDF/rsI7dp8EcMHLdgtwlehpk3RB4/X5ufN7CGX04RwEGurheecj4fJwaYOPr
xIpE+YxUB8AJDmoz0NXIJm/Kc4fuJBvF76/4eTey8a8wbYtzG+cU3Ns+XbFVZktV2RlRlUZdE3vi
3tXbn00lhcPbH6TnP8e5szAJRxsefHKFclTAPP39begg/cOu6AQ+atLaFxEVD0yEP93H4gy9NCK/
eqpcNMkdqgy9Z3xvZCrZjaD71dZWwWzNboc2TNhxkOFvkm0CYnBoaLsHMAkARyXyooxD/zg5qgSR
2Y6WP9x3oUFVDf35qblgElGYz4EvglF1Y9/Siz01mYfNkBJdnMd50emVP4AEuNFOSTSrnHe9xf3v
n/jzvoY3TIjJkX5qnpZe2Kezs/DjFCpVGzzipmASmntK2YTmw6LnLU4MrnuWWuPEtJ2KyOEj6d7j
dXpjeko78OXt+BhPvp7StsyWSp1lEF/1FimX1rR26MyINtsv4F5YdUi06kzBmsOK1YnyNMvo949k
a5WKX7ZqnV/D2rTZ1XiDlvVZ+Q5rywp8XW0/hl3qsLY6kegb6Ayn10v3fR3DU5u5tzid9BJnr9Rb
ikLRoXiB3EVyYk2e/lIDH6l4KaOcKj3AQj0Och7BlcZgKOeLLHX0I85J5be7wkD/fidCNTjtGmwu
KOg/BDrvCtMfHy0iZrctlgoRO/Hex5UJy8AKKA7Mjw7wSIa/U5KptZRL1nyj0VbYNfVpiHhPgV3r
87EyGosXMvlVmcxb0LUWbjSRY/TjI1GqYjjGIMel7EB9nd2kzoxowoxkLIXe3SCV8dS2GNnWOiIS
Lph1scm/yBwthqJKXIai64LU6NZeiZrvSKvPzvnXaXz0Vlj8I0Ys3Ea4qTbnF7p6KDT8LdRFKADe
hi+Nh6EKGnaHU3hrAy/BY4J8OYWv/YcZ9ek40pd8t1PUIljggj8zk02Kkq4vJiqMvcUM6ZC+YUJx
9jM+bg5wFTXw0WhgKvrAHBhwsGw1IQubHqM0qqmEO+C3YZzv4s4N2QxYkMO9KvEue5nwgucrE62B
65+vLZFjzVDCmaxZK6wi/ToSVG0YegN/Gz7ohkbDvQnylTsB8M/ZVPidzr5//+xu5HxeTpqFCvfa
tizX+ntGRTjYGnR554c0BSQP7bkvHLGmcx3ngMUWV81bmSofiCCal1GOt6aSmTyYZe9MHnXOVBoX
KqkM9yqu0sBZY6gxJd/MrDTPIK+5/qYI6qZ8c/NyUWjk+5V6oWlUjjfuYJnIcIZ5HYEsgHHktv1u
xANjuFYy1ShMNCURWYIlZEWbGtgWUNqp05V8vJdwIqIFCYd/WiMKP7AYhkWNM5xNwwOMB0/O6t2j
X3azC9ljsnpYiCIaUysmfouT7rxLAyIz+ifluCwk60xFCFHFDOEOsarc3w1RkDgbrzKmBZxeY2dP
vVsm8cbBQspaz+SnDRCDpGujDcjDEesZICln4N67jWzMcbmIo9o099YIgW6XGG2YmltRNJX7OHs4
IBqPUWNO08PUTUgS4gVSG/ecGEH/Rk/TV49LMCQ1ODb02dL2LpoQn9nHGFBMOxrtIQi6iCwbrd5A
La0MXy2suOq31BaUWjdMlVl+j3r4r+a6KEcEHTW5QkIdIg/wSn8fV0ah0fOBockkvrBbkK1pWDsd
ozxZCLW4V4vTIPVL4xJFg/SOrnznm9u6doUIzvsoztLysvamQiYQD5JuHC5HbG6AoAPubzL/3uuU
as793E0hczBXfAfk8QD5AvQS2otjRMfe9SUWVbFa8vkciIORZvsxqzhtaDmPqANtBpH13pfG6H2v
PWdygIfDbpuwBbFfQdQVrbrZCSf/BmOHgA/oXPqLIAVLPjBwdbnc0qDC+rr0MrKHQ+4rkdhnEHuM
IFjjlVlAXZjqHD0WiGK4ToH5B+rD4yTwUiD8T/Hsm3iAeGnkJTez1gUNbvPYyMdyFxSOYYvzop+j
cAC+4Hig82UErFbuAkU/pngKkhil8QvXLdHF3hqzZMu+YteWKYBGnGNAqVmY3ljlbZ6PeRhvx5yN
INk2GWIcdOUcW9/SPBgl3llmks4ZqjGiyDXHsjMNr/4C6w/bKMgZZRRhRxRKiZdQAOByY6NbzQmy
tvxU/xHun5BlhTqsjuldzNx0YkB31vHx/xj1iDklcMuIjl3aGce6Ap5LmDB0SYhi04jpibldauKN
fRepip8Tp0dNcWxn+GROdSjgLKHhNa7K1CLJBDOvX48l3NT2/rLwsucHazfKqZAZOIvwKgz4M6n7
XUoSGrlTWUaktYa9CY5onYWp1xu8QeBp/VOXI9BdM14GUtr7FESaNV3htKJvOeNNi+WI3wvwUziN
riVfYwOhqw5DJkO/eW82+FoZVXpohsHiRzliQzlyDwNMWp7x5/Mo5TjylTJiyte8STT+EaWmOHLW
aDhRAAJBn1qMxc/ZEy9txJ8McpTbS4i88/tgoGHN+/sZ40YeUvf8y2m94or+qzKOP4faOP34vwf5
9HNUCuziKrChbgZreBvp8FpkvkDfPqudmYeWUPO5VmI7SWYeScCTJlp5pxfVLEAtky2Zd68SHNCj
GcMxq4B2599EVQ9y+TjYoO2hDglqbAqEiRMPEY3jWQe9SYX4AGsUq2f5Gp1GsBGsIPa10zOldkaO
BucBzqp1Nvehzs7N06s9TQ8/LkrGx3czfmOLao5++MmfU+ZpYuEcRSDhpj5fnBtpBunjYmRu3x14
UhozcCDeJ9ICtYy75CH1X7Ey1fJ7jhc4zK62S/WtnwbUWEYo+eumdBo32BoImxT5uSaVTmKf6IqW
uYWF3bCmoxzLh6NoR95vNgBHesUEpmb6oDlW6YcHM890banQ6z9oD/rDRXqdj7I29XKoFk/ff937
STo+gioqE2g3SOobx1Q6VuKcFe0cWN2Fc5orYGijLtj/HHK0kRW3M2VOwR/hBGi4OL5kaHHuB0uC
j3wkcstDwMDS6Goa9S1kWRhhedqQMqGPR20T0ShdueE1pf15gEkUyxlkrC70FHPv5+GuIFic5oOD
sd/UnHUucA88PyIgZMMqbhOqtIifgjxdpR1gMnNF0OiV15Xs+f9cjRTRPHO0KBVJOhTl9VB0MUWB
UUEEP4eQi3+cX8cTWQB+23rujxFbeb6bHInowypUKdzdbVlxxFaIJ9Rx1AIG46iavpr+lLPfJGXT
FMXZzyJ53pUpWIk+Lcl3v81ui4rdmchThmOP2g5rRjZhyYC1MapVy5OThs3YPWrg+OhDwHl/9ClK
WobIEdNS8ERFMqI86S9gGGE3A2nge9Yk9KyhXqWn+Kl+GrbFyAhYva2ft8sybDggRc6Sn5cZpVAk
AMuFujLSSDQaV5QsZr+6coSl+Al/tnQOC0a5ZV6diiyL5ZUw0fsaeLl9juvhwt9YTqW3mLScqqH0
XMik+9gqSH2ritypXnclhQnvoip8vZ46d4QYDFIz7NgqHR+VGOsaLF/EMJPr6cHrMzC21dbugUzU
t3lZJ/y6mkue8utIeBZDioKHq7LryMl1kbLpOe6ugiJ2fOAnlLHmeAsm1JjTnT8KHLrwzILCAc6X
IpD/7CaORUrOYRjx8hfDBe4LzafSxwaiCXq6KVtZTL7TSOYdInPXTmZmznAYF6+C0Vcs/WgcFcE0
VQVo9JH/zH7L/DJGsTACaLTrZ4hFjdPBjvRSV6lKLOx1LSCqmlE8+yAspPXqTqVfXvs+MO9459pN
2xk/RoBeU7zlRHMgbeCSUEhjHZZWoJ6oSI5F9wCYMgccEntQ8qf7MSC2kW/RkA3S/trGIaWJvSr6
ATaVAQy9eFrcHgvJVc/pMJHsW1ZDTEnnN4JZwSyv8sheD3zRCAbQfPTbIDOenuT0LqXIKRCv6RRr
7jswa7YFkDR6/4vmRO8mRP968WZtpX+ifq/eQ1fXX0Mh2OAnZiwF+YgdqhMAqhCo0T9fxoKlnBAt
xtdLN1tim7NQ9aqMKv2dn1OWmJJLQmzR3zrVw/V2agDrnWZ8f1eWrczwtk+DBI+QEbMNXjRm9pF9
PoLO5ZcSY9HlwJbuFx8uYVl3LheT+e2a9B+uqVvqOy+wOGFRnC7kqYgjTTJVjOMpY0NhbgkACNWi
d++K04ZVnAqNMrR0MdoopS5CtspXMAfRvJIwtFPp98axB7DEM3cjvcnhAPFJh3GpCwTwGAylvq3+
fcEZTcE5grBWrxe5sHXzdFOPk56TAboMEOkR/a+rCmxIyWrcnQaEOrDe9IrQ1yGW21pGfpHaEDfD
PxS+PrWNqOWwPzCDUb1C4+lvZeW0Q42LerV9TJvG566DJJlYDWPDNisN9DwAbAwUXrD7hDrDvf8h
u/uY2+nL+7pxYqLEiTPu5zqr6qfGGNuAUtVpa8y1Qp92SQxZSb+/1KcmDasJGSOTa1Gy4v/vekK/
NBwQxZNQ9q3633MEkdamWUsRu+4NPup6dmOtp19qn+W84cZVLq/s5+b4+3v5WObz0CuiKmR5PDzd
T+a5/bGMgu+TTfk2T47vcpTPmYc1u9y1bRg426UhdP7TOP/9gsgyUTjQ3hkUFz+LsdNSNS0EReN7
OdUcFEnBiX8ezFgjUtZ8X9m/f8DPoBeekNqt6aErGSKm734uZE4lknd1V5JknXaMMV100R421+x5
u8ltw2GXYxmo7vrRmfNN1dd6P3cUW4PRLi7n0R/u6ONMZ8xJpUJErTCFQGaUVt3HMZ8j0xiD2ZH3
5WlRjcR1rPGp14CcXRYOGa8gdfuZlRk5HA6EFgj/8wHZDNjwepBk9vhTOjDmVxNbCy6aUkh+nPUR
W9fZ7NiOXI+nfpY4bbO/f4jPr5EXRyMbdxfU8SzkeD+Vhzl3URKejOE6bQu9My3vgZBAJKG/m42w
d/+gC/q/Xc9DydHU//m+/2nM4AsIXrAJ7fh07E1JKoH/N+ys+Ne0WfKPSmu4G1khYpQ8H/wzBCw/
bwfOGFOJHrL8+nQsESTrt4GDFuuihhbAI/9+QD91oQjSQWigV2ZzPSJm9qCPs6I2uzTOJxF9M3MK
uj8noO0XOqhSTqUTr1H7065xWFN2sAKyRU9gBZDNQnTFqacA+QCT7eIP93WCiPyn1OrRxgewEAHc
eW+th58bfqZJZyVAeWGvFttM263tTRpP0MN76Zsf7VLTkoZXmlAdjVZVvJDvrcCVdhauH1EFNChZ
N8i3TA6Eb6oH5m0Ve0mCUAWnu9dcx1hPWdC08R1rCTSkrEhkVG67tdxifbnY3dps0PmpNqHyKJah
T2A1jn8bnTpyhU864dxAZwc/e1VgMhkB5ekHPIupauRASM5IFYKs2pQGzNR68zPECAx+DerGKTAg
xg7Z7v33jeiULBTvo4n9ps3mS3KnD/JxsA1C0ga1xPK6tnuGmyDJ74Nrpy11OGac9jBBe5P3Zmo7
7gxfvq5CgRtCdlRnG18EZd4jfHoqWkD25DZ+hiLvMRC9sZHxXWSoj+FADo48JzsofHuLSgOXrAry
guFg0m9AYKecKmhteyryZV4+OgSukXONsBmI5vPcN1F6PXhwhKiUzqdMKhrn1pGbtOgrCqfUUAL6
BKs87cImXhvw4pAHWEno6Z59G8lIBOM2kb7ryQdvBkLYPNAx0D0pojiUbK+brqUN8JAJ6sXJhnkO
IGCXor8ERLiyCBt/zCSPbXjw/Gm0ny1vmpHQcKsxFncgNvPC3uZ1a+CyK1j6U7dG4o9uOCw2lJrC
zQgYEoVj06C2MKBrZ6J0v57dOR4vMctDoXNFQ3nMyIejUNHZzFKz3bsmbo2v4JULEMcQhQVkviqo
K/WlpnZiYCJwapr93E0kHe3EvwxRDiJlqNPSh6T0M1KidK0jvbnu9LFxmhowJ4jn6qAsSLpUBKZF
rAZl+mhlqTZpkNjCiKZAEaowhuiBbbgJjwKrtHKH9kjirZBpGo8eMlcwVDCR32fu4JxlJm4olUKn
jVpEcx/gU7KeIi+9DrKu1Obqg3pA8gJxbGzlENd27fQ1V6L8gtRUs4FSCUQ8TpW7I12lKGTX3kUI
8bgpWI71KPxLf8zEJnC11Ls0canLcW7e5k3W3yyYW5pbTt8OKRXTKZmxfvUtFf0RWypxoVwjuaiG
FoGOliIyUJIEHZI+2qQ4yyFEkko68yLD5RiaKVywZDW7db2BEyQP4WJXO2w66OPWAn0PIsm5RpcE
E+eRP3keklG9qqnp9yAX4jeJ1tG+mKwSjdkoxw48N5ujcKmug2s2ZbsynCZ5HKclfCnRoCcZ76uH
MbSzrWl35sHV4l2rxjCcS5dC2051bf29zYP4jvJfBuKoc6I3i2YNGYklrPsBylG2E3NtbK226u7b
waVkwFawaeepPzitQjLHq8YQsYgIgsuXbEBh8RwMQf+ttV24lqD90ZdKsgpKy4Aa8vew81BBxaVc
HaoIQMHGtbr8btKkdI9u+4XXdoitxTBLXsy8FZdT4JoXrY/8MXunp7ugyTAeJgLSKzMoUN/GjPuQ
FU5qA5nPyjdrHB14M0uItnAH3vHrKOT4XcKBQnPBWl4QEAHnrNWxDtGytMzctBQlcgON6jdigVFy
8PtEoshgiex6tgI2YpKi9QCRwDmAHS7FQU1S7QDZ2xdeWU2II3pP3jh/M/s4vnYxuF4Nbd9tKA7C
3U6magjQGWucLdph2AWmrvo6i4moyqRBnSALWYBiQPwd/h6yB73jvtBbblaOXdb7hlR/ZZtVhwl8
XdyhV9BBvu+65FECVf+iJlHZK4mJ1RrnZdwJcu6PnmlI1YyFNyFf6E7heBvZ0L3X9TLkL3klFtQW
zOqpRlt6JcRg3UW0Ac6FrfDxUGZ8cLPafWnx0r7MqdgPNA5cdO2gsa/i3pDklD2CUqEBfai0iuhF
GYQlm5AIK0fAqpW3/ugXOzZ6XAKjbIH/YDXpLUgb0Bljqh7tphb7Ad+tfS4G/0U58eNIpvu4SCwj
9lK4M/yZKvk+MyD7tAuQniGQm4+dijwon66k51ok3QojbgTQo0LsJZGkhVBSGz2CVI9enUk4mBXG
zeuwDMv3ngkO86qxr1ygAXuTk2IjJ9kdiRCxixrr4dJQbfEMSQd+DF6IYKsoCF9rH2vOMlTUOSiz
kIqOV/hnAa2VtWjrfF94vXoEneVw/4N9sMzaQV7Iab9SWZO3EYoDZ9ZcRseqUstF0uZyOwVsuSSy
VXZdu2Z3UL073tZtrB4UZhrfnGJgc7DlPFy7c8XioSp1YzldfzGpYDxHWAJLxwafMuTLKndDggvy
k8JFBK9RxZcx29vdYofpY0gU+FUiZ/DAgZ+csdiCq8UyOlBIPs5jUexd0qO2nHVXReg6LnPtMN9V
vVsSo8H4LUxvk6kRcg22w9ypMZdfRddjihFjIXiJW0J/AdQI80QDoiguVREMsKSatk5QhGcWXbv1
IBb3JhwSh9q6Mt6M2AZFdjl77pJF67maiFY3QU9ROrwsPGcIuq3ZKOQGYAiI+HI0RHJLnaS8Nty5
fio79cLvoEjVZdYTFpj9Bi/q/BphSACUnrAQNGwETFAj7rEOTUfzCrBO/5jZwyD3qV067jpKreDC
xQgy3EVmVUeHKg3Fhk6su6wGOtabEJWPYJUvXTSsKieurxuDjv0FPpwwkDe+OXbqUkYDrRprUtZ4
XruyuoGCYdwFdZQh4jeptNmmkVD3eZINFUp0zZxeVFnRZBtD1R6Yxji2jH0wtO1yP4e1wjdBhx7m
JpJTUzbwnEQzJhAcyapVubYCIpe1V/XxcEW9Ay9Zp7eShzFYGqTZzdK/BHAXW5vRIkS86Eiluycv
I3+D0Gko0XlwzREZBRh0hkJXcPDsyawRe3PmGImKeZIonBxsNjvzPHSp6e9RF6wxGx5arz9GRgJ/
D15hGamVMmJsTWBVRtMxc8C9rOAOlXfNbBnLfvTJC9dmIG3zcozyqV7bikr8VYAgHlzvWS6bhtrU
Ibe7bI3ocHHoDOQj8psSl9pocRj+2pyqDZWWqtA4K2F71U0HCTWEdeLnfokZfd82rIeQBuW6t2a7
2rqwcNPLIqW/uqpqCrXrpZtkvXKqmdYN7gzFWZ25XrNNRoSgioxC5wYX1wk9MNdC7jdE2oWiVq7Q
ukkUCp2i9+D52yP9a7+zu2vDi6YAXX6UG1aBixz+eqbq9mQJQ70NEaGJo8Rs75smtpxtMqR2b68J
4VKjWdNdB0w2roLUv58Nt8GYQvbhnJVrdlIkfnh5RjZl39iEZOhvU4F6gof+2RRt0S+3IBsKe2o8
78oyBr9/pB1bxWdwCt2XZBielyVNHpNUPCeRQO6WNKE6jqAztnGIDonJ4YHOSO8rGljBcoG8WXmt
HK3sl6poLaSAORQAtEQsofKqo0LecKMUzNA+RBp0pYau+tZhSI9yO9Qc/FzjK3qEoblGhmmUm4XD
xr2N2tQ5BkCAFIJIVGuYD0yYFYi28Q1Bm+JOyLoNt20QJJdtUzfHXrZdsu2nZIjPqfsmqIBUU3QO
kVFu7FqWO2QjvWNdmNY26hBOKGLPuLKLyYXMRtuxSVrazxFpEUoe8fBS90G/XyZbazYHHMIbMxpk
uxWW31yDABy7c6HGeBW1iH+s4WShS++3g4DvWsWgQIE09uetz8MhzWNYxyVW2VtM51ruczpkG8Wi
ROFqLtQ1pzyHf+YX5QbqMBTFpInvOXWw4sNKD4ERkT7lWWI9UzubIKhZ0b4xo2oXiCC/NXJTrQdM
m7+YqG2VOViuhMRtF9hx/rUZ7Q6us9M0Xx0zVofeduJpFaspD5Ev6N1DjI7OukhMatTZNKyBzENF
JS05DKOVaYHc4LnAHvxLYTnj5UDvdeMJ2Zw7FH2fKJ/bhd7TJnhiuSmvsEdHWJre/KgnofsNpXwq
aHNd6VN7sttXRLCRpSh9RERXlIMb/xx346xZtypDP4XGCHorMhhza+2U7CMrH8tO76oUrf2apimK
p3bJPazyMkjDdcHfXVPAYk6ks8Ch3u/tYEMKP5SKWKtIDpVour8EWRtam8JxzGcO3lGtIuQAhjME
VP0NpgVIbUjPftSd/50Fa79fZbMhbjxspV77IRQcD2SeuwbBsRrFI8+5pPmmLsQMLGSlEkKay6nt
xStyWVO2bikUwmMfyulb181as6cPydN6QR3ybaDvhCJrPgzbOh+cA2XmBNATLvYE8wA/v8O3Hv6H
uTPbjVtJ1vUTscF5uNxVrEESZVmyJUu+IWRb5jzPfPrz0T7drqK4i1jumw0sNBrwWo5KZmZkZsQ/
uPvE8DEbGni/bQSuI5OGYyFoO1iKoHYxpNeearR/X4wcNbKoUio7RnhF/NB0hvSJ/phpgevhDrfR
686PDx2XKvSpxLTb9Sh1I0uHqTb0wrESsg+K36GK0LgTlm5IRC3flXkLRwBMCYtoq/o4QahRu/da
nWZIEqE0wyWtRCuMe8TWRUQQL3pNSd3xOYVdF93JmdRNlM7KhZ/P4sWWfltKjRcPB0GUw1S90xvF
NZFrKALlNQb4ifpiK5g94lC0vKJevMWXQs9Qy0OuDe3uZvSTqtkaHLjaYPt0oEw01MBjqwM8Voj5
0Q1mz5R0tlXTW1L+EU8KRVfQcvJQwtuXTV4Ez54XIdNmd2wVGiGwhBQ0Rtu+yFCZ9birpVeN3wgo
XxRV32o7HwRTku60gm4ZkrIy3ZNDDtQJYctyUAUx/Bg2ecQ8qAKApyYEi0wVvwWozvDfEsEyRL5j
FaaDbeX4OD1rpSb7n36XW4V8ahnUsTUVN2X02/Ib7I+m5jsd/6mTwT4cjR+e6kKwR5lEGNlvhVRZ
wUuTd76AdI8JXUbgZeuGnc4RQTqunxqfgoLp1Fwo+w9iaIkDOuxe1RTRYaQ/xWxx5IVZ+E0xUXtN
bA1l+SG9URqGN+magpNACBnscOJ+Umr0ePSdDtQ0UK7FpkEjBCRRUHPH4e3gFfs8NxFBB2iX2RE4
olsZOBZX99wiYw4Wmo01NPKgNpJhyKmjttRCgy2gqCbu1J2X9moQ7/IOzIxF7QCtHGfk6ocEJE7l
aBDVyNHlzUZSC0vdGcMIh5/OHaKlMDkfBfAxk4E2pLiNinX8uAMvkvwQ04hbFvh1v4x2mV5Zvt2W
IE36zSgXtA9HvRl+4eSvUURuP2rgW49UcgMnE11lG8l6cxtKw5DsciUBbtVatHJzIf4UWnAyrwqu
cMYGF+8BAYm0i9JDWYvgEHsTFxboNW30Ix+RHSS1qom70TlHGxvpquGhCoSu54IgxOic1bwQcQPQ
tEOpq3Viu4nZfxNGtx/yjeR1hQSdPIg0u0OO7HuJJVK5qcKWp0E6CpjPiWWIFi/XibI6Nr4WtT88
oZ8qLtyo5XQ7Rr63hz/WusI+aSQTeI1cWOnWFdUs26mDWB2lKjNe4hadxmpruDKaGBQUEWfaDMZQ
fUhMXWxs/Bmb+hnwAsCHTYkkNLR1ySpaLkiSDDKI4tYHj5c3wv4F9/DbnpZZv+mUyNjh3xhfC16F
3CbQaegRoONQwiq28tBU0K01i6aSUPuoAQ1MDEJ3CLSDjjsWeVzgxErB7NsI5IC14Vr3jSBmjHPM
97qU9x8HJtuGtW9auxB0xJsA/IjiYZh7DvYjcvWVx2Xn3xthAl+9AokUHLnB6NjLGlrwjRSpDAcF
JeIHFA9d1KgE74dXSnx5sxt7AGeYi22icQyQ/A7E7hGFjeZjV8Y+Q4BeR3/XSDKyqZFAN0B270Gi
fGjYVph1VxJFi8DuQLd86RQVfqMWVeoxRUQZgGGpfSpcL9vXcio+62WFh6cBktAvYSGrSoU4CQym
4QNcTzmw5aZqoWXFKRB3K2it9srTS/BlVToC6PTcDse4zooncAOvYQRGMKbZ0+OhUyoqEB5tr1Va
Uq8AYyHY1LkBQBB1WnRMvXSobpUmbxxPljCjEDUvN/ZAGfLPHZpq4IbrlFHSzze+qqVvYgjEBfyu
EKYbb4UtV7rhTj2g+RC5FoCSqAh8mwM9BDtFueTjmFABQHgvz3WUAoDI2YqYoEGF/CcVCg1AHMCP
JIecn//sKj/dyW6FFk2tDS8G2aK96eu0zO24aM2HSitRYsOeUyt4EARUgRI5u1ViV74x/TgyAPq4
Q7IpJRfpZ8GXvw1xEF33Ql59BG0XIjVqyq/wWtCGTSvDGhDiRZhwa3RqMNhNN6A7EZdm7e4aPzBj
8m+pxDehJA/avtYR3hJcP+8/ULnCXQIoRjJs4jyRXgILzMIGP4ryA/IdlbgzOm3gUWDJ8BIKtMeT
XSKF/udI68tuy7nJrY77ue0rJUJCfDf9rlMmI0hFztwPZpwozwU4Ccw5mvhFqZLsuazRPfCDlNoj
mEigTl7Lko/LF0/oRI+7VS9g7zdKt2UDQaei7vIV0QPhqgzZ1HYZRMZd3dToHWjoXfMijxzqAsZR
cEXziYpxgKBy6unfcnlUdr0qVg9tOchXUZXVuCa0Zjfd1sQE8EtKiceoKvNYoaCJ5pIlcHFKAqs/
pJrcxg+weAO7pLhllyx1dVsoWrPj+iLdpIiKge7rpGffHfpny62lTV41IuRHLdolZuz+BBgs2qqm
1o+w8IuDpLrSN9Sno2eR/0RD8o0PB2j/GdaMedvTpj/kbc2uM5tXIMb1x7wRBxfBrUyU2AfjRwtv
JG40kpocOA9QP2hMNDxwrbmhiiY4XSGXX0KKHbhL8FApsJlBP9yXsifBjNVPoa+oyValqo+hS4ro
4gasZKQo3we0LsoSuS3qQeU3DqgoQTfRhJFiPPOizZL8oVSrDM+OOvQLsnxlmhO6qCzgZdPmxww1
Keg10DLM7tQBMMxw6GTYFrKtZGJf+1e4GiYhLmUuBJ5HN+g7TBdSNYuOYWYmKIW6ainWAvITmtrh
G0HvXf8KMxaEQ2hJgS7aQOekkWujKQ54HUR6KfZXDcpoQOh0uUd3Qk0786uepjVJpcjxSIjJY5ov
ajb3PJAGtjDongckRQUlBaCYazy4qAGONpsGILqqAeb08+xNLITBqPBZFoHa7aq8GyKfnmPgReB9
cEiYYOCswYI2iBd6o1jct4pZ84QJlF4vy6fMRF0wtGmlmrz7IP0EffghDLOqyRAe1HEK2om50lQF
EigoFw5IrXl5gLBQpnIl24y5T2Y4uvCsQ2tLxXoaiap7ohUf0DVtjeJLI3ijrG2Qz4r4M9Dsht7f
CHXFg/kmHCo31rc9TmvGPzP7nqB9dLRhmVp0KsFLTxz8U/JioA2QeLzA+BFl+cQCSn5DJPD4i5lw
IaMttdKoPO9eTxGhcdOsnFi2NEfnxmgU58xahFnwlvyO2P7GnyhaWtLErgxfbYCLtWIvQI5AeAN/
z18dyX+k13B4yybvqGpufnUm1/A5S/jn4r/yv+o+/B9Uc5io9f+7mMP/NBVFwjigz/32y5Prl/EW
/8lvHQdJs/4lIbWBWAJaCRpgtP/IOEjyv0D4Gyw+UYdKowNX+WOjJUGx0QAkwnYAGjO5cdKv/WWj
pSr/ojPBOtDAMsChRX3h30oTH393j3+bmy3baJ3T3ggtwoVHiRCABlQlIBvn69hLMqOGXCg7xh2N
kBSVFY7n5yy302h38ln+f+RTFZRz9M37SBPS4AR9M3quGvHclZ3IlBA423nBNbIj4zaT4FLcCOSc
y/HOGTPv4836+r00erQsiFcbd0BErzgqcZz4iyAaVGsD3YTJtHYGj8hVAEICL0ZHlFQ7jL/KyfdS
Cg8+ThSXR3OOw/g9GqzTZA2UFIzlOVc2MSiWDK0noxluTg4IWxPt1ShfAWMtREE8REWSAcaNAQPz
fI7iVlQ0DlvVIbl2nyll5JMOuGHjeKEcLw9oWlh/wA2/BkQoAzIZ9SuW8iyUgXN46sWl6hSdbG4N
Ix5xNPHd28tRFhYBoiAQtSQFDBIJ+3xAbSbnEigs1YFhGNhKq33GydsH5GnmVPIrdWWWZuzN36PS
MEuUZDhyKlITs3iQbSc0supwZFK2xVIhecy6TEJVLaCGyddUqGQEWtlOGtSteB1RI35tyqRHVz6z
AANTVXaROAXHGnOPzI1X6I343EjwPDh5/TD8nPX1uA0UMfzpF5MbVpDK7QtHkdx8bIfOOoZ5FGm7
iFZitzK8GVbm9/Cga6N0BfMNcYvZnmqoeqp4USEFjlzAjn7qBxVfaNsXTPUojhicu8JdojZfAYCP
uI8J2MQhNL0CSZohy379CksHxaWLInjFXzo3p5kEh9BCRztMdbgu4iDWY8Ru1bchdfANdJG9IBY7
La8ndvuVD23nLz6CZUpskQlQB59sSnQniYyqO9odyqg5Kiz/reLlw30qPVQg/3dqXcdOEKq2aIqF
benhVSSUyh0gf/368sJemAoknMDycRLI4Nrk2a+oTTlMaohHjixFxbPepAjEG+ZL29KfCGS52w2x
GN02w9gchKJGNxQIw7HqY+Hq8g95t48502DsTfIfaAsZmnz+NXLg+0pnZsKNHiFrN/DKRderc1cS
0/s5J4zG9Qc6OLhJRZwogicfXaF2oeDMNfH4JtTsdW/kP5BH5VWFWrMfYiTWSVSnijK49VaQWEsj
BKPIIUkaQZNp9qX7TIqmqohwY0rXJeXfTv96+RO+S1LT2P4EmBOgh9ErxUjuhBtZvk8mN7YtPkii
tpIKp9RzlnDBDCoT1heZC5phcw/iLDakxqos66ZuFYnHsvZJBYsSlHJoh6EbHT0TM4B/PLCzkLO1
UZllmVSRYd0Yd3HxIkGHjh4r5fFykHdn1mxcs5XRUf9q2ww7KE/82qWvmnTVxfeXQyxMEJc3GUY2
7ugcWrNTXlRoh1OR8B1BGLdInG4tYEq9x2Nn7VmxsNbOIknny7yjfCzJo+87jURpXDNxceq/XB7M
wjqYbqI65zwkdYBi5yGQDpZ7ejO+0+W0ifFTuzIjD3cfT6c3lqM46KNReTnk0qg47EEwShMKzZiN
qo3xkynympAevZGhe4H79/G/CzFbam2JeGdWEKIckApUcLzYUHFdGce002dbiHcffVJocRr371kQ
CVF/SqON77BRXa+9xlBo4DivWQapdWMWn4CqrSS+paVn4MALdp1aIOoU57NFzaMAZUBIT74VPYBp
3r3Q3QdIc//F9/sTZ77EpRx9gVbrfAeTyIPaSS3tNRBIl4O8e2xoQN25V1rI/QDy1aetfJLExZhu
qIZ9hyPd6ekuUzfNEN+14XDAkEdAFP9ytMXZOok2W+hJFBmIEgy+A23jIDfJtVSKPya4WGYptovT
H5zhrdYZK0nv18n7bpWcxJ3dAaVBb7HHJm7pP4hFfahAlXjFNSAqX5afW3zUsBTfSPipBk2zpZXl
x28e7ok4eQfC1668TYLvXatuRq++9Tpko7NdCO4psaJDpWiHPqvxLsYLTDh65fAXme50hmZljRqw
hZnEoo+lLY1R7hR8QrsXFLB4r5dnZykNnUaaLexOq/VGG1gLfnNfivmHYvSpzH/xAh9bg6baXo4m
T1vz3aQYqHNhPz3hqmeTAjYZ7P+o+DglBshLozT806q+SiOOGUPzorTmZxTer/viWYCJoKF2eh/m
6cYvEekZDawSr8P2ftLGwn9jYxp7ePQrq3XhGKPE8+cHzr68G2LfVZoWmT+Lrb3IBfNDg0QLtvfD
2rG8lI5NkYsAqgrUvuYnQECLUcobyXfiLC7thtLEplHV5OryJ1/KXKdRZl98aHXfrTXc4MrgtWrK
2074itDBdSInK19ucTgI0OhcPnkQzO/jYQz3kscxmB3xM0VLuwWzenkoS3Nj/icCNZPzvIWcHH2x
lqGgiLOJgC2Z5f3f3GNQ9tJlcVLxE+U5XwbHmWFE38l3XOnew20nE2mDKPnKs3txKBMpx+BRzOVs
NpQMqTAFKQ9SMEtfaJ+QPO/ylbfJYgxdoYEti7osWdOfn6R5WYc1EIQ6PoD44Y70WatDqBUrB+P7
BxCHycTT+XeUWXpXkGJCk9IPnJ4WG2bieFFV0J2vRtfLd0Eo3+pK/oxX4xZ94BcNJsDOU8p+5Vcs
ZbHTHzFb5Jg9K64qM1QadbCFYtWyB3jToEkQHjEFD/Bht1akWYxpiLzAqVygoDm7TbnBgK9ZwxRe
JZj8tRnNQeT8VPlueLi87Bd38Ekg+XwetV5vyhZnOadp8aNXXjXqQhxS49CtfMW1QLMrPFKlmtb2
pu9k1qcaMBU9H/Al1ybuLZdHtLgyqdxDM+KtytPwfEScbfC6KKQ4eKV4IZ6+w6MQrF0AFkdjSjyx
QIjR/JqtCdrvSlcCHHFC+adBNz0KP1hmbKu1v3KoSYuZD2kgXsZUAdBkOh9O36ToPVVB4Eza5sVQ
22ZyKLrb9FvkU/5Ij/0W8fPRssV0D5JkI6xM28LXhMU46Tci/QmsZxYev78wMPB5dkLrsVYefd5f
a6lk6d1/FmO2NOAB12mvEUNXce90PAPvqGCHotYQw2OqDkL8QzDllWWy8F3hZpKLJUosVB1mqaUx
ZLw16e44ptvdh4UGghTE6z9eilQTWNky7DONUtb53CGiU6OWngQYu2h7nsaCEu1KlOQvR1kcyUmU
Wa5odCGE/5UGDvqkmwY1fosq3T8PQRUKLRHYu6zD6SecZPsM70U6bHXgjOYtrmgTamwlwsKG4qFK
dR15VQuBldkasFo/9mrET5xSfArk267PHnwZhZJ4pbC4tJ5JDShcTqJt7ODzkQSKC5kBez8n1N/U
5EHoHpE7WJn2hUcJzZY/MWZ7JgNDKoWxGjiqPzbXXgRdtMlUmAZBDnLR+BJaVXQvmsV9F0Zrz6+1
8c2+Y01/VmjArDiV+dFqn0LtpbZ+Xl4M0vR3zO7ZZ+ObrYbRDKQeQcnAEW4qST9ox8kZBj0PjBuU
N0BB0H8OKp7FPL0MVFQuR19aKKcfd/oAJ0uxlhUsdjolwAUqBtOwK7QvAe51VvT9L+JwfTYsmux0
SWZ3dTVHzQJfXy5Rz3r/irO0WsDNe/iLIBNLXYIkTpjZl8x6FXTqdCgqxlGNDlhJGDfx2pJY/GIn
QWZfTE8xwFPwHXLSwepgmQUPOuKL6B1EyjboVXP7N2MCpDedvfQ+Z+GMSBWSQiaxGn68gbiK9eR1
XKR2ANz6cqSFS9LE81YsDSV8ik6z9IqpGFxtg3OjhK7FjVoOu8k92UafYZM0N5eDLR3EZ9FmmUOC
f4FlGtHG0ja+JALEhhhrS+w1Nn510+CDnveP0M0Bge08UCsDOM3LP2Exr9BFEye2MHiEWV5J+zxy
JYMc2SOZsZNpnmybAcsocKKqXUqWu4kLBQ25IerwiM2rlcW6mFpOwk9p4WTnWYUs1dL0uQULvD+I
I1d4XC3D/rrPzJPLpGDwK8PgUDGb1BFmjSA25ZSg640g3BVtwCq9DZPngOPNKr8Yj1J2xa3Ipp+2
8qiZ9vS72BJwOqS16fxos6XbiDpFMR/o6NMACdQPMlQxMLGPbowemz/jL95ppnoSbtq4Jx80C0Mv
iUvCicBaNOM+Lt/G8OnymlmatNMYs4uqpwq9IffEyNvrLHsNmvtBW/lqS9vwNMQsU5qC7xdFO4Ww
Vfk2lXeFcDSHt0paWf6L90RVMpgdCPM4L8y+F/wnkEcD67/ymy1XYszPHzz8u9Dx+NH4uQOY1t2m
7VUdRSuqIsuhZdYlyvfTDWgWOseoRcqmIz3JPeVKHxPcz7qmx/c1Nw8G9sEgOIvyQH1PcpSy6g56
kngr33nx3OVdQycQuBlKurMPHQpxUIjYSzmVfJ9hr7qPGig1rfIjCUoAoIGjCOPVVDZUcnEXC4cW
1l8qrrSYFhfUyY+Y1fTEuiy9QO0Dp5BurbLciNX9arNscR+qKiroxvTymReqTa2K2rjOuECVUrRF
tUu/0pBH26Etpl1FoJI35TDcQGpQv1/eLYtLGeyVBHLYfK8Tr3dqkrUxgWuoi9dSqx5CSRq3Zqq3
tuEhWxkAel2poS1Pq0bDXUQiRkFR6jwNNPnQhnFTkNZhLTW437ZHWdlldb2XBFDIw7Yxn9wIhwF8
aKkq7dqXy4Neej+AyaRoCkhJ0udOL11tuo3eTq+U0L01atWmPbWydRcXzUmI2aLBcwwp0Y4nipg9
jXmxHcVbRV/Tml9cNX+CzMteJTZgsuETREjyZ26nYfSpN7B9roL7NvgexytrZdry7w4L1O2hU4IP
lOa3j9EFwzlYOWNKrscBIHF8TbXZT1ZO3cUlCdkO7UTwRe8E9FsJBytXZ0n2aHwD49oa2tdYQ0Iu
WN93i0MyZAAXdL6oG85WIt7TqLb1xAp7WGQBNIjsZy4PO61bS2WLCwIFdFFmwkjps4uvNUk/5yhr
OBlG4r37wx/2crM3tZsxdrdXlplvabZBywEJunW5Yelpu++GH5cX/tqPmP785PxNa6gRAXQlJwxf
/RL7nOB6DL5djrG4KKkSTUUAAHjSLEZi5r4IhCNwLK5nmnnsocD5xUfPh+O3d8eVaMsj+hNtdkx5
boRFW8k7HeIHCGc7gZOAZu7lIS3mi5Mhza8UqRpHQczc1XKx1d2vXv5XO/kkwuygMxTgTeCHAydt
tjVOC4mLoe24j0GPW0/l6K1kp1+T8G4rn8SbpaemN8Kyd1tqbKG7lfu7KCo2YXWXBVdTK6gJrtG1
Q6pCfAi15KApje1n9cZjRUZrkJ+VbztPKpEuYeKTMHI/Drehce/CPLo8e4tLxKRBr6KJRK95tvPG
UbB8Ix7IkkHzs2qM8WrUtecUcYCVO9NiMjkJNFv5k/4QSol81D56lSAYxilX6iTZuG21MqS1SLNV
L0HNAiNHpHTUjoWcXdO6AeaAiOTr5W+3ODsnQ5qtfDNNm1ypOxLG6HWbQH+LcA1ZGcza/MzW/oB2
D2IixBiNx8SfBLG+SVGyuzyQtSCzBQ9GGB6DyDIzmZTI/QniYPUStzwrmKtMymK852bzL4ZqlahQ
hBxsVQ8IzcNc+gmF0amDlYW2PJg/gWbTr3ipb6keX8wo9JtEeTMHcyeU5sq8LJ7DKBCrQGdVDavH
88MirzsjG2Qu3yh6GKC44GWB/IZSImmINQTSjemhyfQ30/Qn5myvZnEBfBRZLpozr6I07FhxeZ+v
BFk8oUA5AnFG+k2aJ4QcLW9e9iOviuxnBDlIb49q8NaKiHfv+1S8+udD0mQOfKDvOnZMs1WR1iEs
Q3w/HZznxEORCaqdw3Y9VBGmL5dD/WrCzNM6DUQVVUC6rgD0z6esaiIkUsBEAkkaj5Ul4XdK2RBT
cD87ZPnBqvfTI7KLKmhtg22M95rRfIINdF2J9TYSRHyV6+Fw+Uct7QqECRWAZpD3AEWf/ybZbEcr
i/hNAZxHrnJS+jOtccJqdpfjLKUqDYy3Bmp9wjPONkUXDojCmXHoxN7D4P2kCXb5719aNad//ywV
hvC5OlNIQgfVGzPRMdmNNrjX5kOzLTkg08i+HG/xBQ62G3gmXit0CmYBfYTPEe+dBmR1qLMXkbof
I+jgmEcaR1iiEbK7lrct9Ag5eHSTnpG4Uld+xFKmmfBtQMMoO6KyeT55CNTUmaYzaMl7kj1xSytM
0J8uD3Rp4nQTs7SJSUKamf785FIapWNTj3IWOmmcPFa89jfAw/K/SGakZKiy1BFwEpwlM4wzhiEb
0tApqhTmN2JIWxE0kN3m+fcqx+AktvT+L/IMLVnMGWnOUkacrUjqwuUgZkPoDOKtVz22GsZD2Yvk
JtskuR2sbGWI01zMNz/EWpADvGZUHPvOv2MQW/Qo/CZ00OV/wt5Ebl5C+dinx6B3P6ImwPtzZXUs
RtRVGT9OIKQ81c4jYl4X4KOmh06Ls3H0mpkp75YBZy8VHrMFQbPon5G83V9eL9L7nYhYKMwHGAf0
MmlqnYettDxBisCjUfHd2KsxlmA3UrxtvrlvVGh6aWv1TjEc1G4LE6GNrke92vrAW7zVcvz7lcsP
4U2H2RsQJ7DU5z+kA0wY517hO9bgwAqV1vxxFkrDBIAeg7yOzLNbna3awRcLBQYEIKCOJ0cd2OMR
5aqP+lCApH7s+rchzbddWWwVwf2A/vzKilr80HQmcaehfYjz0/n4itzAOADRN4ezBpucEmY8BpwS
hLxdrb7QV1yJ9/7GAQWMewT5W6Icrc2GGxt5WqZN4juFUW2D9mv1S0jue6zv4ZauHEtLsTQoR8bU
Dedonu2WOBcSP/OAgShtvpOTT+NnwRiBQm8S9R/XD1FI+iX/il+tAkL5/CtaCH77UcYFQFB/RiGX
qPhaQl/+8qZ4vxVV+u7AkjAtI9XM81si1QIWYZSC6oD2SPJY9OHWeh30VyF9k79Y3cqLeGFlEA4/
twlrPfWVz8dUJjByKwy/nKzDd0MQbMX9orp7OboyscPQ2x+XR7e0Ec7iyefxBBApWHXyzJf0eD+Z
wLeo5MS+cTCl9kkBN+z1P8f6q3AVI8u4VtFYqFdOH/fPaGfrEgWBvjMRiHEEXzgaZr/JRnfvGvl1
hUxX5N5ajQaN2Dy6Xb2XxQw+MjL9cCpWPsK0JM8TPD9jahDBVRIh6c4uBBB0zEybKiu61V/J0NxV
8esQPiEYcKhi1M6UF8yAkY1cOzvfXwLYlBZqwtSnp3vlLK6biJJnZciHWXq0MdF7o4VDn3ttCS8U
JYDRA3acCAnUF+drmHItBOQYtPs4/BAPvmjn/rCNVB/9eQlJn82jdqUfxvaYCtjkrDQ7F9IBaZbi
uwGGmwU9S+VTgigGPJQcy/iOctcmDj+X5ZuFPE74/Z9P41mo2Z3KNJCHETpCFd1rOLxl2ocAUynd
ezDGg6pfu+Y+y76sxJz2x2zpnMacV1lQfEGILSZmhqBG9cHXjkF2E7qH/ltdPviauuEfFQOl8rAS
eGHNgjiatKgpevLInn1Xz0Wp0ezZOnhWqe2bWLxGb5WI7XnUbNFbVE1vn6CEfDnqlFHno9Wh/jKV
MCR5DJxnCzeTsGToeR/35W4q7KKzAiF33MrpShpcaJGDgzyJNLu7mlE1yt5UR0vGZguLUai+pKW8
48mlWHBmt5N54yDe+Ln/UZaTg289ICTxjwE+/IYJpwQThX366x1xcn/uK3cMxWm0rSBI2xJTjI1r
ABDRlTBbOWUWtyhvkonYTTqEbnP+ZQe3QsNKGgKotNlWVepjnN95Ca3cY6GqEeovT5IKuxYBUUNN
dlOXUI4jxw/HXSm7j5dneeHIY9x/fsvs22P0FypNRl8upWSIHvLGtV4jZIZ03diMzSRBHeBF/+1y
0KVceBp0+vOTj21By5qe8+RgKXq0cgSlkR42u7fLURaHhrMDvKzJd3z+matc1yCRWGzXUTqW5kFB
HbmuddtUy7fQtEdV2YaNeLwcdOE2y9OI9g7Mr8k0enZPydK20UVfovYSQ5Noc1XYoi7WrJxiS3vz
NMrsMJEzAZ+0juKLLMSH2pePTXGvoI26igNYDCSRuGEm0z0XZ8NJeq1tEOBleVBI2wHnyw+ZZvxU
2YB7qfLMlVve4tej6qBObwFcX2c3ohoxkK7IVFhUAwiZ8X7IGvvy/CwOaGIecj3WYHzMll7UVCAp
8ddzksLaKqhditlO8K5Xq4sLhQco3ieBZl+uGQQUmqZAkq85aERhQ4mkTt9e0SWw0YfSN8HY70Ur
/E7Z4eW/G+RsefSK5pX1dA7r4zEc8bj9mGchgmLDyjJcnC7eVZSk6AOr2iyOifqyjwCi73Cf2kLW
UZJxd3kkC1dk2BswEafHE8bPs2NeicsuhioC80FObZqkLjdlXXqOaxTCaTcb/cpRO03//NCDLSKx
QPgfJJzPM5MSFwhbGjAHwno36EBij+gmXh7SWojZwhgEpQ2hcQbOUD+EuF1WXryRhzUq+uI6PxnI
bGqQfkHHL4MJ0P3MGIJh3EPnGPPXy2OZ/pZLn2t2Mcm57KI4wFh6udxEcbEr+puo/9CHzTYPV5bC
2ohmSyGxUhrCwMqdJq9wTRyuM/+tL77IYflweVCLgdBRocoKZkj89Yw6OZ0aDAKkWmT3FOJgq8WT
NCi3lWj33pqh9+JKOAk0uwcA4yo1b3puVujeb9A15gVoaV8np9OVU2lxnuCnAoOyJqbotJFPhlQi
UWalEfOELsB2UK4juoSf65C2mpr5Py9/vsUtexJrtoUkgKP9GIILMdRqvOtSVzwkg3lXG9JbWRnB
AQM2XCAwwLwcdnHWUL0xyUfUWueVa+SmEtVvACEYYp3tDA+uSJa6n1IVueLCD/uVXbyY+ixIbMgW
T5if2SgrBAvVQiNcbFBr1TDy2rdQ+FbW/NIKoXJt8lZFHoj/cz5vGNblRp7Hv6F+7OFauV/P4mtB
ZhsriMwEpTeWYSRd11oJB/ZWz9b0QZa+10ScoNJH64mL0flI3Bw9tMyi1lEhnfhJatGX1YQwW3mA
LvRuVEC9f8LMpiX0GrUe0p5T17KyYxoWCli7+Gtchsk+xigdVLE02F45NrveavSdK0eIprmCbyMc
rO/aMUo2XawrR8nHChcHR+8a6ZhV6sp0j5nnzdOfOS3mk/3Ye7L+GwRUytsM0e4QH4/eQ6hC0Y6m
et24N4oVbXntIZi28vpYnu3JW0w1TChisy8kFS4+uwEdrWoH0doc9unj5Y24lGuo1P0nwGxsioaQ
TTBSZeLCgxJ9ae5KNd0h75RQ3vHvEONf2fmLV63pfmpKJO2p0nv+NbuBlp03cBvW8tza5Y2Q2Ukn
ZhsBYdZdJJfRpmiwXUcmN9/kdZa/lBp+lZdHvfhZyQTc+PDjICuc/wbsbvTGd2VOJ+kr3EkMgjd+
9O1yjKXMSrUeeiYgY8PUZnso9VACkd2IJqBhi/J1gdKzwMs//QpiwatW2uO/qo/v1uhJtNlXlSzs
klOF3BPI4t5wt+IwcFMe7mkC7do63wvl10RBgTlpdqZcXV0e6mK6wNddoRqLtoE5GypihrmfquSk
tD1gEdL/Tfpmrv7z988G57YDe0Pg7+9dTADkDOHCtcvxlDbffb+TELMVge86AokdJ4RadPtIDvay
dFMNzTEUP2fKk9ZvVi+vizvvJOL05ydZpda6UFBGBhWq3+NewPLej2wUn+xq8N9CaX95ihZX/Em0
2dmU4GKFUC6rMQS8PBbl3XRoNF75F4UZznQ08PBI4lU4nynJbMXwF3shei3Cb2GIn+ZaUXjxw1EU
1lUwcDTE5m2M2IqaciBljb5NC+5zatpF9blfU51Y3FK8lACET2VgLg7nE9QAo4h9kUIXZmM3KLtu
w+TziOS4VOub2FA3poLzjoZArBk0hyEx/yb3U8ije6uQ+FVxNmWSXqhB1vGa1+Sf+LHaNFEaQl9e
FwtZir+dqeLWQl9tno0VJQnENCNI2dJSUypMLg74oNoULezMx7M1XckVCxuNgLzVQKNwAswvScBG
BsOV6EoDgduGbnin4qMQysgIDtaTpgXXjXhdG2tt22n7zrY3SFdY+QDqZaTqZhmqFPSyaDCNxpmG
2h2uA5+rILqtBey2UtGI//nxQrIC0g4gFP0QbVYYyVQkTFXUWCdcRkyLMpdusfm6PHELu+Ashny+
OrUwhQTghqFT06AcVPc6MoaN3992zVMZmPblYIurZOpToJZGM2TepXQ77nCK14aOOv7q4yfI0Wo4
LsiuGO8zsXsVCsTIEUd7uxx3IWuBp/0TdzZttWrGoynkoSPUW9W7FU3Muf5irhiWTiqhcPHuJZLx
xkKFtgsdnNhuPbe+oWLe9itQ6Ol3zpefhIwgS2EqNYqzcVR624iWRxBDBqXzlhlrDPKl9Q25AMKr
NeHH53m3lyoNgqQROtMtEYmGYK+DwEzdh8vzsbToTsPMTskKqwgebqAfghj5mngvm1fyMSgTWw2f
L0daWnGnkWanI2W3QikHBmQMe6FFFDoWxedew/qilbBQ2MXKP6c0qqi3/fmE0y86OY9TlS4CTqah
o1ivmnGrB7sW3XWINv/dwKb8eBLGMoa64rYYOp50pXYoJwmZMxV7oqeoKBEqL1fy7dIWOhnWvFUS
topWG67C+h7p0hputUUN/ig2yc/L41o6Lvl+NBIhLlGOmwPxRkT1o1RwQcakILSM5EVW5CuxKz+E
Wf29aPet+Fa+aT4lwTET14RdFpcLyAYwqMihATo4/6ql25ZupQgg1UxAflWe2vgBQsMP8cQ0IKth
SeZ/vzzgtZDKeUiEttyxSwjZSdJd3HAXSRFnDFHyqKorNc53vpf9Rc6f8Bv/HuUsjaDXmeYtvphO
pIfb3Ne9fYlB3SbDBWZT+v+PtCtbbltXtl/EKs7DKwdJliXHdmIn8QsrkzmD4Dx8/V3wqZNIMC5R
yam931LlFsBGN9C9eq3yUE1jITEpdB/c5thDHVw2fF+RriCMbRmIWC+jAW32HOXJzpY0EoRGMIPN
hqMw48tzo81KRzGogjaMCYp4Cj24J2nbUvi18Oxk808gTOIleEsKTfZRxYsvm/SggA5Iq36PKV6d
gDXqBz2WZBXxabiwxx3zQqlTQhrYo1n+kDSQiqJQ8jxr2W7Uu0iNdSjI3RTlVyp7Xwv38o9hfqzO
g5YQiBwMFKy1G2JiRtF2IzT/77edX2wF0EKWMnHeuGDp9lXcZbMN7A3q4U59bCHaNJj7bSOirAmq
RqhVg8+OceddnzDQ9zlZX8FIbmmnoi1vRzP+tm1CtA4GqEOxFbQnYNC+NmHr6YSqC0wUwMgv5Jvp
PYGV7x9sgEAJMwX4xe+a1cSq6sHKMtx4+6OCSb9qaaGB1UTbVkQ3AOCNf1vRrlfiQsQDt9wEcb59
IMYazT2Y5aqjpViShPI2KshfZi4tcbHWnssYbOM9EmWatDdKaVX+DCDZoR/SOWoz2oaJ0TvQiwWj
YmNW9n2ulw/dNH11JieFsOg672styXxqunWYLpAYVdeBSTqooFVu3c+unWDMvsZkfWck3k0DcWBo
V5Tp3pn74dQDug/qTjyERgijSI6t0B1wv2UwefT7ecxITA1Q0aD+fFqh/eKUPeTizpkjS1Zv6KF3
O4jxWrxfMeIM7N/1tzLiFe+xBDBnq9wB7nz0jAXabRWbA7GjRc+f9PKjbjLUM1Be7UNq589a3gSj
fW+Q70OehutU33TTHXiRK/cBoPqdqj8lkAuwSNRDERM8Zz6cerftYaJyrcEusSApRqscV6Xrn11B
amNVIad4sultPlUP0EkLirW+sdI8VJf1tOTpGTrdhU+a1PPHFDTKUCVuus6H+nmoO8ZxyfQobhb1
Xz7bxQ/jTnFh2DntLEC2bcjczjn1s2Nnxoft5Qt948II+/fLi9sMVfDSAGa7K7NAeW7mX8SVVE+E
AQ+TyUBrM7oifmCyaZYG/tLibjg/5h4UM1VJuBMGiQsD3BrSrukWJYOBqYRK4gPcS9c/Fsnz9k6J
Xgn6hRX2Ky52qs7HmkDLNsc06w0Zj9N8BKdDeZf3EocU5fRLO9wboYVGFpwJgUi37hwlnIG+BiFo
q3joG/yEB26vSlS4Bh4YxACAHeEA8F9nWF3IHkDFj12FDH0NJgfzs3MFwNNj14V5q93ikT9Cz3Db
LgsG74LFhVnum9UxhKfXCQWTNo1c0FiauND6dJ0DjcmTGl5gz5o/aNCD3rYr/IoXdrmvmE2ZW0J2
GmE+/qAC+YSFQeTMt7yoxY36H2xhwpoN8TD6Ry55LR0mTRYLX3J0jmVfxBAYxFR+OR66OEPBV0b/
y7bs3ZZemOMyWA5FsdFs4aBe8g19JRANPNWVJOsLb4AYhAC1IbCd0HrggrwH+SOrnjGboMezHWg0
Pa5uAHnxGBPXEJkDE9aeVsozSHNJmz/9y37+ts3nMQKh7HGeYHsq7+OlO/RmFwAJ5FP3lweN2W1j
4t38Y4z7eOmotBCywcyHglcQniVlvR8Am30gxVr9Ay4XGh3gUmITT+i0cinI1NK6rScUom4pxMV0
CsZhCCZur0fo+Bc2uGyyDmAXrCYNgV6FilnvQoz6m91C/Ai09Gj3bRsTbt6FMfbvF7ESx2GpQaSd
nyqHftYgrxpbzk/Vs8NtM+LghelncKqAZUB1udNsD03Spy1G0qjR+otVfqCxdUur41jXN0qx3lFy
pF5QfZeYZd/+3UlzGeEboxAFnOF6efOgEqdaYbaJu7DOoZZMn8Cx1Y+fZlr6xggRe7QA92sjw9wJ
U6mLpwmSAIgN307nxb4quMDkkEHG6dMqJ3Cyeb6ZYrXbb69PZoVbXqxhzrnVmRXw1QaKQ5cwLhC+
tq0IfQRIEEaTCu0CvpMI1OdQzi0SjwPO2iHyGNn0KunFs+//7kNd2OD80Gww3VDNeKQYeaqz2rwV
rKWKJLekwYyZpP9xSZw79qiz2XaHJRnx0Z2+aWFRyEZexSsCkRY6zaju2tztoBhmKzUWmFAhZ2K8
WiAq6z/lpPoHF2CFeODp0NN2XC76LbbpZNOEXFL2K6AKN0tqRn//+S8tcE6mJ7lR6HqH14Lzo+6A
eIg/NI30diNyZSBGgaICRgbcy1y6gtq4UioT0n3bHTGJPCehmxchWruhidfYEszlWasOitruSPJY
kTsStxKfEMVdjLihOQQaUhDlsF94cWQXCMdB5QUfzISDg8Ee/GODGQ22FZIMGoZW8fQP+3phj3f5
0uu9voI9pXJvMLseGAM9K/UieTeIRmkwumeYmFIG5xB6XtfrapIyK6sZD4dhpGHrnL1p8WkDYV7G
BDiCSDF1Idb5lBgkVGbQk38aZNoDbCX84b78BZyPZrkKucAFv8Alz0Nr7SD2Gbi5jJNX6EEX6+T8
tIb27ez0sGJbu8zxXVWSl2Wr4HK/QdcWMAO2j+0dpv+RIyeFSHxQvAZg0kCbYaHIwfngqI+KVUBW
HISxxvc0sd0gpdoa/ovj/THCOV4OVgYSs8FcFISyRj+61o8+JhK3E+/WHyNchC2sjhjTyu64GT3E
iRvSWTtIEedCK28oMdAzgg+BPdEuzqw7NtC6VHH3q+0GrB8DKPQ6qKf7q6JUu+1dE4YHDNUz4Q7A
113uGFGtpkuSw1Sq2ZHzRVkKf64P1pRE5j/tHQBXcGYmz8dT+pZpbaGstbIetRqQ5IXBzrtKUvQW
5SeG6vqvEe5QGmZvIXnh5ufpme1r6wS1uWlxdpAzJeAGM2SIXOH+WehCAjoB6BPPAJY5bgs5MBWu
bSsaCpB9HmCCJt0pWtGGxDPRMsmmSvI2EA0uG5iU/m2VSyuQoKdr36L9tHbtUe/WANqY+0UDtVVN
onX0bpxlDPVv5ujt5sz7iemQO8hxnuz8fi3yo6E8MLQSY5TZdiah32IGFv0G4E81vn4NKECjr56L
azeqb4Wzb80kcNEx/d+scIu3yq5brMZDRlPx1kOn1HuyF1mVXOhHwBm8aVNiDJYzMiWQ/MVNtzjV
uhuC/TFWQb0G0eR1lDiseM/+awiiZddnPa4xJLQoSv5WKy9G86g6vQ+RwX+Jjr/XA1jKtRk8ItW8
G7Ee6s2hnngH2yzCUkoxLCoeMXjGf7YNw+bXZswuVxjwBewIsb5DQ/YeY/NengVDf2YDg5j5+If0
BVpJ8D2ArQCjrFz6qmKo8yoFznuq3s2PWoU1/YO7XVrgkhedprRZVYStdPqYrr+W8Txkstq1yAkw
PcIE8zCOg3bv9bbpNS1ckF3jMkryQ1qbB8xZ51Yq8QHRxwE2E/PHuLgzcodrK4ridMlQ5MUp6xYf
PNRRAQQAuhmaQgKlWf08l3wcUXC0mIolm8V1LJMt+yKPGZj2Nda4LzD/M2Q+GZb4Z7JmTuBCzzyg
HqQF9Fj7l4gMXBf0SNg4DrjKr43Gc+m541QVJ9P8QskOyXSvPFtpkLV0vx2IhPt5YYnzDGsi7UyS
tjjF47RjM6hpvGvdEfQViHleMyUH1ZB5o9gmnl+YRMOAPk+CMzaTXhvrVJyGBphpNGbrPe2N8mb1
CmhSFbMa4fEeZUVuS6rowloHaGt+W+Yi4lLHMyWgFz0t7YIRXyi0N8NyHgbIjWsB0GGpr0PJqc2/
A9ktyXei44HLCathghgKg+vXn5SUGI3Va6uAykHxeSbLcmMuxZcMKt2SYCxcJObuPBCtQJIYWMhr
S0uTunWZ4aZqTDSqY1y502As6p31vTPs25E+V5MXdu7PbUcSnZMLqzyFhL7E7liZuLrW2jntbwlV
gDT+OCdHADUlWynKa5emuDxQQWvdXVgXoQJkpAOkrWnPXZagKfi0vaY3sVP+eXRpiUsFCtakFgyd
1dY+ycqoyQAwmqtfALgVMSpU0BwvVOiVL+hDxtOXodrn87Gevq31eDfJjio7iu9+DHA0oD0Avwpg
D9ffdXCSyklrlG7tlobQt5orutter8hHoTTy2wK3sRlaYyCTgQVwjoZD4UTYWOnDQOyfmANEmxB3
zXdDTGrs4E4JlfhTnlr7EhPptYphItw54xgy8qNfG7Pu98Nwq5SykW2hk16Y5g6h22pZHa94KbTl
TkP8Tmbfq1qQx/cBpOoluyldKJerXKeycJXHvTr1noBfDewk2/VdAe1CXd135n6aQWjpqR/6XJHk
e6GrYNgSnVNDBbaby8VanDt6YjFoV/LNjV+TRHIwhCfw4u9zIYZmUKUpWiDioH9D2/aDQ/ZWWkdg
h5YsRGyISVkC7YnOO5cI86Xw5nJBxd3U62guVwjWafuV7BTg8bd9X+gauIGBMYqxxfF4D8vMcbNk
6Lu+UgPWyIX6dpR1btQYVtjKRkCEJ+3CGueIqdEVaFBiAxXvHLtAfoBL3375uxVpb28rptrDoHfA
Nl3Hi6WpmmZYKS4RIBBamle06jrzfq1CMrXhtine33hTnKfjSd/M3UxgSldDF/RPsqs/c6jL2Mcb
YF/v4hZGuiLD5b9G9pyMz1oKMTAbk1+teeOUNEhV88aNZyiCgfBge2G8//F2uYMUY9ZtTggWBlWs
n70DFths/rnayu2qQtZl29a7bPNmDKNHJno7LqaDuADf4vrpJC6MjX1kpg8qtJ3se1Lh+veB4BxD
YRw4MQdIGWqfE/VLUiFWKhPqrzI6KN47+R/C5QGLevpkTvghgKgFEC7SQXVD1/32coU+g3lwdiPS
wTzFfVIPytpTMsI9tQR6z1Xqp6WstyX8ehcmuK+3rONiKyO8JunSuxblYkhp7VLH/Fl1MgEj4ZZd
mOIiYgy2g2lkq8m6V5ViPi39RWWqY2IbFsTuHbwToZB9fQjAd69N6oSnSKuSwFV+tW7tZ387APf2
7QFx+q8R7tuj9F3RAeft5K4PCrhE1PE8LjJBKT7Y8ka4e9VUQR0lgwzSSUe9GbhOqnzSMEazjnVQ
J1+3/Uy8axg9Y6ryIATjYpOujkvSt3CCFnKsTftEMaDTyvgphUYYfwL+x9v3XXU4A8A2pUNxcrp4
8ok1jQd3ruNdTwtPEmtlpti/X4TCqS41LYbI1Ckmz+CHC6fmYSlkOAjh4XyTUQWhHxrDnBGQmZEh
BhPJqWudp2l1fylQBdz+Lu/oc96cAMr2jOEKTzKDy+24zNpm1S0FGtzJ4BfpeKeZ1S2pyjDph11W
9fc9jimIbc4KLYJmxJxrkkVdloaFkZwmO5Y8nIQbe/F72J5cbKyuFWOc2jNbMwSEp4fO+kWL5+1F
CyISisa434FTxkVBkwt6LRmxzgF+QobhMKtuvrd16JmmJUZ0JrWStG7fNZiwxVfmuABIda8ekxmf
saLTjuARk03ftVV9ctUJ1ExQKy5vCudG6QzfqKqIAByfyWRbmAkucwOvBlwBRp5QGeJh4socmzZZ
RhQhMUqroklpKeCIVdco1Yv7fH5IZdQfAte9Msh9xsJO1cVr1wL89Ibjz42zRGZMXEn2EkSwKyvc
AemMqjSJiWUt9aubh3SnWfvJhiJ5EW17zDu2v7dveLGBXPzCPWPI+xrfcBkeU/sBcqfhYJzXQ2Hd
FzgrZu3H7bkn4TyMksvP/2MaRXr0fVV0y7kTaqqlqxadgaRmfyyQnRO6c0BIW+wLLcMw0RJYdXx2
l8fZ1u9wA5SYF5xHbDF4cNHSAOEm39Yhc64upNCL0zpWYdEf0bf3lfJxe3sFF0vMXQFmw7rb8E4u
b7u0ZPx3ePJmr8D7tw+xeVtCPaFcTzpue5VsbE0Xeucfe+9avl2dtOoImFJa7TBBCTLTQ/owlOEw
fVAx4F6mGCd+6fRPCyl9rY4SE2QbPzXrQ1wGxAqBsqNzpH1Q9pomiRXSX8Ylfoyqa31hYSdszOHo
vvE13iOVZQcwHX6kn4DKHvbug5ZGiuerTVBSDLhGqnpPwOB7IH7y1bvZ/jLCnYKwFFPNUDEVyv0e
iDL03sjAY9R8ne2X2v21/feFJxhk7qgl6gB084VdBZxhGmIFnpazdptOzxno2dIwsV4hvvRh29S7
XtfbGUZHj1FHY2KYr/BTPdF6PcPjUtP8Qvk8YVbdfNb71V/aDqH3k25oYWk6J7dOgOXekflDau2a
dggVXP9t+2W+/5cfhEooOA5QJAQA4TrXZfih6ezhB2Gm1hv3Ng2Lu5pC2VN/GchjWd42DnDabkjo
PjOf9JAOL6t5SMsc9RLZ1LbwQ6PohHltsHmAEeH6tzhqWqxLhubEbNeBZX31MknSFZ7xCwNcFlxb
QyPeDE+Ku+fBXfZTM98Y7tFqfrSm+3U2nksQIm9vsDB2XZjkwoqWww/oCJOkfDKzY5KPflbKwBvv
CkxvboWBOrQJQCwDdrfrnUPMrLW8Qq+S0LyOADOyowJ8aaBdTZFrPUhIxRmUFxJ1LsLMVOL9qGWj
JBEKNxdzv9CvxISpbXPHtLKnZkpTdMsy+s34DC+K8G4lIM/vDChnOQ/b+yq8TeAcgfHNxtwXr0c8
qgYmTGKseDGtD4hW4QzppW46WCM5Fvez2v8tWvA/W/zHIHdQYrVOW2P2gD/uz8mKB4SUyVa4gQwh
YWFAkUlMXn/EIqOaVbhZAfm2As33b9UQaF1AvttFFIPQWrFkd3uxQYyfg4gZyEteITunOR5KBs6+
g45SSU3IPWEeIy+jpFKC3AqhMZai6b394d6Bnt82Es8jwDSwUEgTXC+z6XMUlhM0b9MeIwZNpWWY
Cqd2OOhlvK+G2fP7FeqVSomWu+XlB91Z2sfFS/52Co79Dg1EqECeYowC6iTXv8Mg0DEuBvyOCjSZ
fhLon7cX+vae5C+8lwa4Q5kYyqRBRAulqr0RVt+SaNprX6qDs0t/9Kq//wS2iDVaTtY+fbTAq+A3
UXGXQ9bO7z6UEgixMEBc/hbu7ghlwq4E82fBBKHsvVarkWa8jta0q9qHdnjRYjDRSoKt8NJ4aZP7
0PM6KiTWsMHnBSO2X87QS13WiGThhPccwkLK/t/ec1EG0dBAx9MbtSS0n6+/6RR7vTmr4FbFHIaf
Nq+6/XXbwDtq2/94zR8L3CGtW8WwwbuGlmWQ7uabIeyLAFKP2S47ZgcvMjCO4GdLJlmXxCzQ2dcL
6xd1aN0OY7109HOTfNOnaL5Vh/Erqcebuf8ABpVkfk7IUwIdtVVVo86WBFzx54SAuWpgDhJVOu4n
mE2HFIMyxsnu6a9iJNR3Fm1Xgk1X6ecPpVPuofFrgV1WSQ5doh91oh8km89SyLsThXuaa6ADgJ4/
51FLXs406RwUy7X0meRg6cgRG1cwstoY0G3VQNVn3yJtMOTKbjb/JV5C0OG3ec67MByMDXCRAkBc
EpgxDRqr8fWfWmoG4G5W29Bw8nB7yaLrw6VJzt20PLeambKkOnwjYImqUYhL1L9lNnpzagRkT9Oh
Pa3x14eM9LW6oFd0SlYgoNUxwu2+nb4YyYtanyqrAeCsldRYhBEJLSmM7KI1jWstF36LwiustFMR
kRxwbxtf+tkLi/xLVsXhCqAtnrLxtD5U4yTJP6IQAeo9qIriO2Jwl7PrpKPeLI6DUnBh++6MW63s
ucpiKe+lgBag3gLGHChVcAdlnLSlKxQEIeqdwTeAwdTnYW78OXnd9g3m7Vt2+AtXqvepkqA4T8w5
LPs4C9jwYWDpA9IKMizeE4WM9U907bpcm87FoZW2qktRQ12Lnds8zz/d+mUI9XaCQrKMdkX0pXA9
AOUQusMoG3H7mIC4ANhHIFKG+lWJG9+2JH0x0eHCuwf/AULmqQ63GAjDtBhKRhl9/Zh3ZwV49qyX
4fve5qjefSVg7hitADiUeExlrpIk8UoUL/qsB7wPPb5wyeoecMpRCTrF0A7LlCjRTDLQF4/lEDpT
D75yq7F83W3pSwm+hsIDbC+J4yB1JnZbWtporsGiFndKFXhlYkjOiGhjcCnCnRC/WkPd5forF4OR
Ataq4GrUz0HR3bguxCtktFJCI+wKxoTMUfnlQpviWeaYFU15WjHnXeGp+2L299snRORBSFg4g7qK
O4HBnZBsiAGyS7PyVKLir42vpJZx/4rOA17xiCTgq4KLchlp7jpqQo4GFnCFVvD2qDrAT+wzwvUA
KSo6ScKmcNMu7HEpyCR4v7ooCZ0S/QHTg7uxngJpbVq0KNz8MYqA3o+J4v/150+t0SK605Vo6oM3
qkBI0dbIUufIw2jHUOcHs6sPf/+lLk1yX8oalQ4zwW15osk31KlD1ZUhPoT3l0sTnFN7amn1Leim
ATYbnT1kiPUgU9Pp1muaZE/wsgvaul/3VAVXhZJRFF8MuEuVltpD0wMULTljIt+8/DnG9SaXa6kM
joUVp3jtFW7hS+m/2AHiI4+DopmJuMMSO/OlizYGmNfNxql7cI7WD0g/cajlZ/tUnxQriCXYSJFb
4koIikWgPkHtxz0vetuNy2qk5ckaIYn4oA3AzylP2y4iSqsO9EqZ9DpomHjK4yK12jbW2PervWAk
YIQzbgbNC6VnTLhvSDqMUwTNCj76Da0BJW6I255wRIJ1hvyI+pJbLymxjnFah6CcitJCVvsSuifS
BNQAcW+AdBh3L4GujaJQzSlPelf66mQ91GQKstI81sanaVwjY/lcOUXg5OiTplMYe2Ce2t5g0X0C
gF3MteD5hOkJLiAjDY2xtsZs3ekK6ox58u2V5EE/u8fFIZHSkXDboiDQgDNRBbcgxuWhmsRFs9Wc
6lqfgW5tlTVoyluHhqP5YVmLwC5fMlm6F6wPjBTINkw7wgaVy/V5iMnQgFoK3xXTi3rxmcw/2m+0
vgOt1vaqRHYcFXKTUOvSQDXCraoghTNmlV2eJnJrxiBisj4sXfdkgcDE1rVv28ZE5RRcLCAkCWQP
03PgTnnhZa4zMmudU+n+Omo0pN1CAYfOPbS3vU+lV4FgoXQgQOdBRVtNwfhTlK2y3/4hguNp43hC
Fg0ILVxzuFU3VGtVbaiqkwLhtZH+WIfQxW0UiiPbdgSnE0zEjCMP8Cw0pDgv7bW6IPNMq1Nrosg5
9X7n3jQ34DjQVt80f5FCdp0Xfs4/Bvl371R34CrRmEFw5tUROuzrZ7U/amW0vTBRb8CG1yDEYeYE
LVIuB+KsM4oy7GCXH0jmA1B3H5thnwau7pePCUoNn9f9/GqDnTw4lHko6wUIv+CFfS5BUkz0zpkF
+7mNt4P6UaEgVvBGv89lEwKic++ij4dKP1b8TlbKSLTJIRB+PNVxpKj5rsh14lt2uptqj3F8V6hZ
67KDwhIqlw5BtYBSPOPMh/IEF2B1oqSJG/fVyYG29t3cqdCctAGe8GLwgExlTQOXFtUuLl3rbkhW
utfdmTzNBUlDL5/WiBoaHt/b31yQN6EeCqwhI5B9LxhnTjHR3bioTiQZK8xclkOQpQhIzqjL4Dwi
N8Yl9S34AcrBo6zagrZ5mnvlyVl/2e1yhArkFOIxtx9BhrK9KhF+DTkElLiaBQCbZ3KeTDUj08aM
VCetbae7MXXiKMZQL7CHaRJZupYdalK7UQZEQLBoEzAfyBIR2ChoVE5tF2kTGQGFUKfbeSXQVOn+
mrkEN1voUyJCg70XsBY+F/QGqUB/3Vbovtb1vqipsbcgH70raruMVsvM7s04lvHaig4YGxoFsA+c
ve9KHhDqMyAk3FSQ9B7uEse4X5YvrQ1ecxUQ8u1PwJyZd3bkcgdAWaYe53FZQYOoWTIRODttj5b9
UNayIyxYCyiIMH2jMdUrXJaukykxErdfE3xiaj2O2aMSY3BCCxrzsL0OgdcyrVjwNeJ7OfCCazN9
lqCQoi34TuDOn9y70l19a1b8Re9vmvnHtjHBpkEjBrc6NIENUChybquRykvsVMNpJB/y/lwR9e+/
CpixMMCO2wd6rTwCbe5IUYL+ERG+pm5UGOBk7Lve+ftMDCtA7unszYsuy/WegfiRWGMMKy9A0nmV
n+R+KVNAFn2XSxvc57cJzSBjy1YCtBBKXEVUkaADDqD8+wfv1WLYD7l4xCxw46UcYGhAy8CY10Cb
n1DAlHwY2XK4y4vajUsV17CiDPuZHtvEN92btQ6yWtKIkRnibi+xbjfKZMLQtOxXNTBe6cu0hLbs
dIo8GWcTBGG4IaEswf79YtdGkIRBMMitTp6JTn2LR2KELpou2TVRDLAQAd64ICCTwC2mq2bIs6x5
fVK7+JsX38eps5sK95CUsokXQZ4ELAfVVDwTQHHC86z3RpsZzWri+9DGuW3NrgMlglkdMjMxou0g
IFgUk6VlkY3pCfCAiKZ155QoXnVylTJcmidavRpd7o+tpPgoevCh2QtJNHQyDHDHc0fIqgh1CqpX
J1Z3fFTM58H+3q7QZVP9Sbl1g9UIpv5e6cPt9YkK7+AmA9W5gYlCrJGLcukcs9uFUZ3Uuj8saRGZ
46NHptsJQ3D2nJxjqgWuenZsRWJZtLPAdwO8jvAHym792imTwYvRwoJTshdubxp+Un+FDgR4CbdX
KLTjIPphrkiDCjd3mKnS2nOj4QsmTe5PkKUFW0l7JjI8nsgnIS2AiRRE8vepKekAzaZDRk6l/tpM
Z29+0VJJtBCbYDxWkDKwMAhwvWOgk4t71anIaVZeiPOSAhc2lQ/buyUIFYzuHgkPWitog3NumFaz
m+Z2/bYMC23ErvqXz3FhgIvgNVXn1s4bAl79MxDe6wr1lvYs7YaIvjrrYOFMAYQC3ajrvaKJRklu
UHKC2jkwu4YT4oUWywKRyApqCNDdMoAbeCcnR9RlbG0tJydtvKVu5pvF9zH5ktVftj+K0AzKvKjB
o6oMrNj1YpRFV9tmGMgJ6OE9ZHYS7JneB14jieDv+DpxDwb11m9Db8HiIlEsTlG0Sj3CwwbPN9w+
gsFdWWQPuDR2Iyg81yibGr+0PuUlGOPXxD65nXdc596HbK336a+XDTjP2/UYOCZcxK6Xba0aXfoU
nTNCXszxa2w/KvZ9Zu23rQhO1ZUVLj4kdJhqjaCRXXrT0YusYgHzsioJdqIwC64njE8Azw6v5MVK
QRuiZ46J7hUQF/Xi+NMee9moahCXR8varyD00A0imV0TLg1NGxb5gIrSOb/JIQvX5DrAyBmUomnj
58q91ksSl8A32XA/qhQaZu9R8uE+ktM5Dqbf2Uj6Eo5TEix1vWMKs3Ehm/FnP5d7xVyZ4uKf1wKe
3rgwtahnOx9vs7LHZeYGNa8AAu5pRw6JFm07h+CCdmWSrf7iQMQGUbu5B/bfnZ+akNS3IKP0O2sN
tUVGVChbHeftILKCoqMDU9SK4uelqe9z+5YML6193xRfY4/KXJKFQH47UWBGpxOeAfUdLgHjUMTt
ogEQv3YPuar7rZL6C20iCOeGS5r6ZuZPdaA7eDBUjfv3LQKMsP4xzvU78EatNJ3iW+rkdQJZnGY8
2MPP7Y8nulNdGeF80+lTK3VdtkLUz6AN9w3Sz06CYpbvpr6n+ovik3LfgOZy2zD7u1s7yzkqHsnJ
MhEsThvrcKRDmNiNZP9YVNoywTnm0q9xosbAS3RpMO0BQLSDLuxuZA1+2Uo4p3Q0GzixRCtO03H3
txInSDb4Orgv4QUMmQC+wYAJyq6OPewSarT6SZY8RLns8s97XK2g7uxRi1mnvbxZnsx99as6ekH5
EQiWD210rJVgibybPpAV1sQ79ntVvKhFXg0dnUxUEpW+7e66JO6iWFOcm20PE+aTi83jD2/ldWVb
VlgdcOJ+H85+6YNx1y8jGVerKCwx/K4FMQfU4kzOAxSi9lpSgJ8iPqPho9ymCiAAIdr/qL4E24uS
meIyMdo0BmkHmAIPiG94U5Ckbqi1jM/3S9ffFMMjKOkkR1Vmk/37RYBX1KVtuwY2a/Sy22kHUJvf
5jsm5Ea820H95Sk326sUOsifDeVrWImeKoiLJlap7Yt+j0Hd7b8vKrcCBo2LBh4iYKriHzzgFe1i
EmM6xzEC7/RIb4ujEjnf633n/zAav39UD+YuC7etiq4al0a5fXTJpAyjA6Pg8o8ee8maRGkYA/go
XTLVBcxBX38lPcPLWTE9gA31r1p9hgLEwa6e8PgpcwlGRHSdubTE+WDspJqW5sC6QFCszmb/e4PY
asqY6YRed7EebrfwwBqRGmKWmOZgmmgwW7drd5sUkDHRMLfFcBayotZ7v0Mtk93v8b7DW5Rn1yF6
krmKBfRLB8DDTtOmh6lVZW4g6D8yK4wxGCp4wNlw7y57KZvZKMsS7bEZonfKLh8DMCXsdYgwdcmP
ZcAU7Jzdjs+xTGXi/ZeDZZTR34qpgLBze4r7tT24BNibUfP8nY6OiZGHqaT+KDHC02TbHc1wnway
wdTPUwm1CjDMGE+xKTEjmIG9Wgzf/CvnTC1XHcCeslEPdfIlHygel1A7Bay07T/rzZOGqok3n5ZP
ebUfiQP8g0YPi0Il419Cr0FFDz15FbNW7+bglNawIS9dnuzqzkDz0VqftgOHxAA/+GZUXkubsgaO
w2n8mLzksrlPQarEXsIZ3yCerC1+HTwK1xiq1sFe6ql5KDprR7t7op5Hcp+Dn6clx3JW/USq0P7+
hgazDHeOsjsyJx+GF8tjN5AZZssIT7D2p67cV1kV9aobSrGLwl20UfAAZIQdP+7YzblGinFmxkDx
7yj3eExLEuX7AI/lsOYLBtWYJCJ3Yc9jS0/XFBaK1MYNGlS7mIOsa1kJQmaGLfQiH6OABpgnM1MB
YsUIEzpyXqzhnxbDkKuM0RElyGsrUF7QrSFe0UOqIDUyPWCcUkkk1TrBkDU4mIEqtlh1E9APfsdK
tD1NtcBS7szKx9CD1+HZeJcPe1N/sTojgHZgkC4F+EkSQNUl50oYQi7NcztZAHicxRUOFmhk8Ea/
q+yPegb6GvWslJpfjaFCQZcyvLi5FfV6c3Dq1K8UzJvYUkqP9+mbsVGjYo8KFiMy5NK329VuDA4w
RM190/5Ishbj5L+gTg+9Ydmms1v99bvo2hSXv+ekhOx4g1XnLdnHzS5N7pas2NUTuHSysHYrX5sC
8uPvY9jl+rgIQ2O7H5elKllh1jGf6lGWu9kfeL8qF1MOuP0gh3Oralq1VtUV6EAVikcu+LeyR3A3
JebB3s9PiowlShS5QMCHeO9h7Azjz9eno1xVSswF1rJkTHcaBftGvCgLDHfFjT04pT8OGNB3nDLc
3keJYR5b47QGsdwEhivW7zgkU1hqP2ZrbxUfU6BAt40x/3+3p39WyYdMt9VpbkMj7DRlP93qHC+S
vy90+ou/r1/vIvS6mqSr2H2kdn3LfEqsxI/xukgfNLLbXoo41EAhnSG00YHg8QsO+GscdR7L04I6
4tS/Vkl/R9Nz96NWjrrxQzH2uhFHakaD0TjaMrSu8LNB5wlMDqiFo250vVKG26uGATHbwDRrcoNy
ivbYhX3QTL+21ync0gtDXBwZc8WkhQXMZzv/Gs3APuUk6gYIo8gGrGSGuPOWV8s8rD1WlH9Nd6CV
X8IMYyiSR40o1QGOgcIpWpmew2ug642TU4NiNXP1gkH2rDuT9HV7w0TXVQNtSwaqRwriiRrcOp2p
V+m480eKXwVakEsSqXCjLgywQ3aRrkfAZYpZhwF6o4UjxiazQJXcQN8GZN4d1AsbXLJWoLY81wZs
1EfbfzL94gio9vHei+jhF/RPg9gf/C5qg58E79sgcIMvxq6JXs3D/5F2pb2x47j2FxnwvnyVbNde
2SrrFyO5ufG+7/717zg9b26VYpTQd6YH6AYCFC2JpCjy8FDgfMnigZ19CKPn4MnFnOsRH6Jom6g5
ir0rlg/XD+z7lXJtsYyKg/yqiuocMqq9jA7mXbmL34Nfylc9EIzKcwq3o1pFinvhwVyXdsshJPjm
1rkmnlH8NjaDVJogvnUMF3pPJ5JuQUuQFnTaqUQgBs1dYOZ8Ej0VTkVCGEZlSzehK62y9+lJ/kg/
JEfayPjL9Z1ZdDIA4cxEAAAxsGwAbQoK4VZQ4K7fFVsD6HEvrfWNEa7/NzHMBuiR6Mt+CTFxsk2D
g9J/VSCLydZK+Qlc7d94gLM1MRftNFTm5M3Qcm3wSeORDoysvcIp0CxqrYE+fIyB0cCoxGit6lmJ
YLYQYgSPaNwjuvBUV517fdsWUu2Iu86kMHorpWjcjmTg1TEpi4St3XprRd332mtnvKH4WmIoEojx
YgBXA15ZaNHJWaKJifeAWINs4NIHKbmXhYKHIwuldlj5k6KSEYyetpRWZUZKU+FBgBfab7FYFOHx
Hv6+bxmvp5p+04PxFa9zdbLbEr1EJLHj1taUQ1+0BPEnrRDua3exj/JNDByFytGcRWs4+wLGJ0qg
SfOFFl8g0l57rmLYY7ZKtoBvGFzS0OX9/bNaRoEsPejxlvDgkiawlAS/h/hB8MACEj1d16GlIBdU
H9JM6zMjQlhrAIu/gBkD6V57CcpNbti18ZyF463m38hN48il4F4XuNCSD/ZQ3IpzogqksyxHxSBr
YEpKAkBQrErd1j0YrRuliZyw63oQisUpGKL0ycUjP9y0Yx44aN8T1lZTtzd9XChUyrti2zeecMot
7x1zq1oUzJGz1soRTA3oLCUZqB2cLm3RYZS15jYOKhUopcE6mFJo7QBk9TfX17R0WBiuBMIiwJrl
H1yRiZ8LNUCkyV4waxf5WFI0IW3E2KnMf89lgt3DEKPvLh+8c5kAt9PCPtYTtBpouJzkyvGzkggi
54wWszczNnLu81HACcloxdwW6NUBHMvwq31Ddz04wUtnQIQ5PRk1x1Uubt4fWSyzFCbUqmEsw6qQ
ms/KrZZvNWkjarzk3tIbFSBZxGR40c3jkC8dlqhOuuHPyPrJxxjpqR99uzC7VzWbQmqBJTqKW9AQ
VwlV1RSUlN3oXNeRxSTt2Qf8WGfRNegMAc68wBRWgg6Yk0yt5+7D74jQ2xgwdF3e0g0EciNzngiO
U2SzLbJZqrkvYr1psgYGdXQxEfK6hGUtAYoaFDBorEVh7HJLQ1Uv6rIX4KMwmcRcTbsmdRP1ECh3
5nOcke71urylsHcGbf+/OOa2i4YkBKIbLhFl+s8qecRUt5UvF46eRnbTcIKyWR3YmAx9bujqASeL
/oPmYGiaorIMnJYi0Jni+FdSD8fI3GhmdAOc6vOQaxyjW1weGmVRcQO6CRHv5W6OnlF2ddCl+zht
bL/c6S0azNAEgvpfEHNuskXlAOQIzUYg6BC/01hnL4iqjeVRioGCz8vKLYXCEXNrmxe8O3t5SX/E
MApiTMhLpVE7i0GPUB6sOjCdAFtky960DSez4ej8oo3NmKW5bdCYi1aXeygGHtg+DfQJyfnT0Kwj
UFhWWbVWfSDWRVpl+Qrlq6B8aWqVI3opNjiXPO/42Y7KSYAiqp6n+863ay2xxdTW/GHV1MIWakcx
fuO6MSydIGavyagPIyCSv5MTZ/KkRIjkUkXzhFTfZXpIs/AQ5jwS5KXzOxfCbKc+zPP6PKhJYmCI
CKYRRbndt9SKV23KQ/UtLgjXp4puPfQasP0qkl7lahtowPzqqUo7aczoJIAAE3OfeMtaFKVj3us3
EeYPAjhjqiWjxUSPfa50+i6SptHORXMjA7LPselZwVkvgkaGuQcRLwGUai+1IldGfRoLDzhfsyBC
O9ht8CSChCzmDXVbWhKUHmuBLsBrKZeCiiwJWvQ2pfsx3uag1BU3vLHii0s5k8DoQtNmjTkqgEoH
NSbvOF1FU2+T8VLJS2Z0vo55nWdqHcViB3JIrCPUXGGK7b67F1VSPppe5phtd7puRLw1zX8/kxaA
rr01Zkg7noKDM4UKWiVbjKEsjMDFvMjWvi5uYXHQAwn1WbT3gteeEadHPabxqLhT6mAg47Tt9Q/Q
XMrNNiuPacxxEAtrQ9ofCE5A6ZC8ZmmYrLzNi76dHVK5Hus9OsID3aOd6Vxf04LioZaD2x8Iy29v
dLmFMRog/Ay4sr2IfmjNpGW71QSewS74oQshzMahvDBoytwPEGdOW1FMTALZdlaCdIXjxZcEodKm
g/oNBH5gJblcjTJq02jFsFfUDgNfdYThTRcS0upvwBtztGHpgACzBeQb5T1AphlVl+UxFSJPQBuK
tPJiJ8q3oHjkTgPjSWG2zii0WKonSEmlrZaBWIjI5V3ECzYX4C/oIAV3JbD+yBPhgX65ca1Qgi2l
irN9KqOsq5xMExmrVsWtb+R7q1b3Sv0lAHImoprtq+ZXLKqrYOWhqBFIOyXjlQGWMiNgkwHiAvRC
M+2CfPk9TTY2mYoWRlSknGAIMNcIQFKhOki5TwL/Vk2oYtlt9+JbGfES6fd1o/gmlGH8PsQDmQv4
MTqyNcZZqkIzDn4NSHcWh6vC2/b9phR2VSCg6Nfd4dZx/XpEfqamFWYvUy177MUS8wMOGEHeZTtN
+O0Zbhuv+vaYAdXbS9tO+Z0hqSHIu1Bepc3G5DH9LJDkgNBhhhugN1IEqpjZsioVhTaYaoD3DTsJ
UT3R/XViqRQtPgE1PlONFP7oCNJEDaEj+KpOJHl4jPuDNESknowVnqs3fc178c579WMvZQUVfTRm
gyyKUS1x0Du8eQHTFuTcdwYEyatCLRtODXPB8k0R+Xo0sytzq8f897OrwB/UKrCKEJC0ZCuC2lh5
x3vJMm55RfCFDnMg/ZE4m98xMwM3I6iVvFrVKvAtWA9Bv+2CX0b2moEaJ1cimoh21U+7ofZvrPeo
+t2kv4Owe2jliuDuM8R4jeZ0zlNgwUHMhRA0JQM+hMYu5nt6qIIBMPnMyB/TJmm/2kleTZFx3xc8
N74kChyP6IhFyUzBJlzuceeFk1fO0wzSMLbNYCNrEcmHiFoZDzexLAkPG7Ts4Eh/0FapU2iqBYD/
L4216stjob+MPOjTUtUAnJ1/hDDBHYq4Qta3JYD+mOiYeBYVkg/BzKjma0dj+KxXkYZswti5ptI8
BBisHnjrRulcH/lgHCewYMK++fdQOsxxmvtaUdqaG1eY44wEEwOpJkACp+pF8tyw3+rF68BrYFuw
yQspjE1mYqE16BJEU8CqWHMUcv5Cxt5NNIQjhtXnBna2SV6TunpqPIBsm3qLVtB0q1m7ytx9XXfR
C3EL3Bz6v/FIRH8um78eQbCE6j4o6FAHNKeCAM1FvPu/kIHr0EI10ATWmgnK9QpYf0ysQY5cPmnT
PvXRB8xrKFjS9Lm/9P9lMDfNKCapV1aQgeQuIJMqjWIXtg7+S8u+vpqlM4daIXoFpgvIKkaz4Ci6
Qg8ABw3zoxqCgdzn8e8sxMeY5vxHAqNVngUEf5pCwjitxQGQKssFDxQaB9AaoWmc5SxuHBqzQdiC
tlZ00lw6I2WosHEdgELhvRY6o4pk6jZwrm/ZkiqDZwC/P2e7QfF7KQO4ngqj+CBDejHMj/LeaB9L
Hz2fnKh1cd/OxDCpTSPD09NoZ6zdmwC8J9E98MGLJ9G4r3lRwkJaDDECRh/NyBugPhl1y+XMN6cM
yO0sqW8MtX6wfPGY6Ki/mJF+kgRxhe59tLCkA8deF47rQjATLWP6XIExivA4sj/YtSojv4/pr7pG
VLHiOKClNSKMlecpBABzs5liX50MX+jAcDohZpykjdV/FjcYKyE9KmJNE112r2vJQtME2C/+CGRf
HVUUo4CooOVObpR91Q7Tuo0ltEp4GPgUayh51FaJjoMpSLd+ZY4kLPKOTr45rsNO1KjZGH1sCxbG
9rn406/JD5U1KMqHDec7Z5NgPPPFd7ImA95VxfTBvWqmyjxGLyjD28gD4a63Cy1So2gTpb7dDiMx
tbvrspeOf/Y50GTgsX5MhojRlBjLAaImDU/ARhpJJ32YIuqqusBx2vLslX+sEoHmzKEOv8AOavay
rDQKGVGKUoNduHTMqCGDZtrgSV0r9U5Jd74RERQDaW1mqyggkuFm5a8sXDeeZYvFytJpPiBvDH7y
sSGRVbwoLc/klx4483ij/3zlD2LOZqz9xMtbtKKkTle/IlVGxvGmU1pXAD8uMODPQT+9ZNUGA5KV
Nr69fhwLHgdwdkwLB+4I9N0sZkyeCqEMYsRXyUwadqd7mPdbUKkbie8pNhCt/6M8RvOSoo+FqceZ
NOEe7UVE6dWNb22KJiUdqn7CX4kDEA/k6Cjef792zx4DoRCYQ2xgc8FOSgTzUVBqohs9ETDvQ5BP
rV9zLqNvaPkPpfvmPJk783GhX94UBbxYpo2YK6P1KPd2MboRo5AESrOtBN0uwLSnZOsxe6yiap30
oht689Dj6TEdvY0n3afTvlAU8CFHN03u5pbrK+bT9SNfskAF+STcz6hOYKzW5ReaeukbVYgOGrnr
AMwQ0NMvG41byKOjT8rI6bRb8sHY+nn7EWMDfHIpLSiMVs4xKWEf57mjJgqmeMHY0U6m+LdlrZG6
ln9Pmb6+vsaFoHA+c2CTkTGbiwiXUpsmAxETwMHgTDoJRkamYW1ML9dlLO4jOnbn1i7A4tlMSS6W
aMUvEXga0XvT6HMzw8xSGvKGMyzJwQsAbHAzQAQowcu1eKlf/cMfK0fbwhqJqPg0a13d5+Wx5h9i
Vfdc0HyUZ8YiyLWS+Toi0Dpo3bT0T4N5h+ElndqshspzlNpfXd/BhagKdFZA8KFNfcbeM7oBVEve
Nd/AX+9x8NVDph7EjhamsU1lHtPdoiwQsKIUDo4l8JZdLi4X+85vJHRimKEKeve+dXIwlRbWsYnD
NYZ28aiKlypYc/bhvwIZFay8JhlTHVDqMP2cBDcJ1EdJ/MCwBjtv6eDfTZFqezBzEBH/xa7qqD3O
TBSYX8I8VrLE6uqhRXeUmtkYoqzQMbBT3htiCTNr4dmFLA7a7UBVypwdWJi1OlKB8awMy193woyI
r8vJNqZWRV3JFFaZ7iW7LC79na6XgxOZ3V2Ase8PYSlrBwm0CBzXu2TzGibMztQboLlmM4W10QVW
mfSAyWOGfWt9mdXd4PNCysVjRZ1uzmLhX+h1u9SjsjH0rlUkQIfU/thjFmE+GLbWpVvJ1/HvZiWH
GAMuqFutvYubyb1+tsvbDiKdufUC3pTtJ80mJTOG3sALwU8w9M2TO7scMUJbLAK8Gvuyo3B9DVXj
zLOjdjDR7jRktNHxYu3aQtiLk9xx9G1x3wFeQ3JJR/KbfU6K6YC56NoMIGsTEkcGmca3uOURXC/Z
L07WlMA1OM/5Y+zXtLK6zfuZb7Qu7QmoD0eMCot4YRutyjY91und9a1eEojsFvRoZnDFTX550JYO
nuKuQyteHemHtH+VRHQ9H9Sp2uphzAnI549nPe+5LEapJkv3hmnusaqDeSas7AmOP6oG51Jc1F2M
hMQbBA9/PJfnm+bMweeqmfQ+Jj/vI6ssXHDVRE4QmJ4LOjgMcR37Ya2J7egog5Q5ejJZEskyr9qP
Zqqvrm/u0lUzd0NhdADKTTjPyy9R8mrUO7Rg79WpAAVvB6ShD05st/PjgSZK0GB6gXXqw6bjOIml
yxRhILiv0AZr4BVyKTjzy0CNPOx0p3xVyNRb6qFuI9v8C7AzEl8WxCApof8YAlHIcT2oHhYIrBCC
HFON1ygQlHYz+ryX/OKSkGLTgTEUQRDJ+PuxwyVQF7jZNAW43qo5xAqm/sZfePdzvM+SpSNLCgzS
PJkKXv9y89RC9fp67lRIq3v055MQA77kdPwLf4KZTQpIf6EZSDJfSkE3OThiOxRXc0TpBzwXHhsl
MNaT5XucdMvSziFGRBJb/sbiMSYu54HlayYqq9Hszkti5Mch+aUF/x74jvTtHzGMdY9T1oWJCXZH
lG7l8MvvNWLxyu2LS5nT/6j6YMYA23QEhH/cfAMXreou8AobjHsGRsoF6ft1w11UgT9y2PciqnRZ
ZWa4/sK6mmdYB5j7UcQc77DkDvFkR/12ZkDXWII6OKYixkUCdygpYElKbQ/Kdn0dy/v1R8T89zNX
2I9CJjQZ0JeFt8o801blW/QQin+BHsfD4I8YRpdNxH+VXGElCSAW0mNrbSrv9/WV8DaLcaVDVbW5
j2ayvRSYRChL6osGx2kuH/qfVTB27wGSIqjlzIotGaBxrALbRJ8ZKOP/xsFYCG5w5erodmTHewB2
bvmGB0GtGruK/K7EaIwxv65v2NLRIzIHtRnIHJH2mDf07OhzPcj8uAcWCuZoGW+1JhD0+dhD1HDU
eN4W9lafCcfw+LUAkWbdZagXozdZ4AbUERkmd2H3jtb6HENGAuG5GnxHGv51yAIAOKBQQMzh/z+A
CGUMeIfRwzjjAb0d4+1k1kT0AeKX401fvf7bbUTHGgj9waenzOBvRu/ioQTXSAagQJ1hxuXXmO+L
/s0HTdZ1MT8jBbA5I1UxUwtLOC3GeQqJPE1yhQSVvAodKLdTOBJNODb086QgBOE8+h8wvkZlSUXE
3EgtqwJUpAe1hy7appi6VVfgghvBeKRT3CAYsDyury9tIR6bmapB4gh6WQNpY8auNKUf+zRADh6s
tVG40pQvpfciAlQbFcB+E6sxGcKcxtO4F71/bdOQjcQjrBpbi4btSysIExFZoAQlGlyum0IBQ3Q/
oGuUZwM/je1SDONn1TxsVLOYH6NIfEep2yDZr0v3uule38vZkV7a2qUcxtHqWillE/qv92afOnEJ
3G1/6JWGDuOpF3kTQn/6w1nYPOgQCoPYgYm4pHKKIqEPEHFlN0lyI9UNCBA45HOLKgn8AlCbiOss
NkuXeqBVwNgpRMj5UZ5m5mHhPRKcPKXjSeVV2ZcX9EcYo4ijWE2FKfm4DSPxXiktYjblQe55yVHO
mthROGll5qaaY02eRsChPYFCrAdoh4Iircpp73NcB2dVOhPelZ3gpaKIVel4mCb1oZDudOPzut4t
6TfuK0x2UgHSQ/h9aUatboh9AKr5vRitxff6zWp9EBT+/t+EMMfT1L3aJQqEpGgR1vt7KcVMDzWm
3Mowy3pgzmSHM6HsXOKcc5rzlp7djV6h1MjRev3JXGloQnSA3W0z+iqTbYSmtOeemI7JCffZdrD/
yMSkG4yFAGrYZDx8CgQxshWQ2VOjpd4XOuCC19i5Td6zYpfaifNwfTcZV/FDHmO9YyDGXhdAXqN9
ohbwWLxhQl73aDUlRxCbrPkhiYk0ArTkxFkXDKeXDx9Zdnqr2q/Jul/Xa960Cd6amHOzsjAKzMjq
T7b2HGJ0/b1Haw6uim0S+bEaxpXjBZWrjegPJ/ErfgwakhHRbne+LXBMir0WfwhifHkaVZjhPWLb
wq8XEKK7GwwsGG2Z7DhX4PKKUBfESKdZ8djezlEU0fzo5cNpntPtr28M+pyeIsK55tmS0D/rORPD
rKdTfLWJTIhpNTAnUi1xBZKv9NNz/Nk46UstEH0PGgXSrYTtFxpFyh1vohTjeH98AeOluqmS/UrD
F0Q5mA4HUqPf2CTvPm9DZ496dgv/kMM4qijyi8Ysi3lDAxq53i0eVpvX5K5f8+qInBWxlXbJjCPF
qyEpd/xjQO+9dbwBaSrHN/GkMDfIlCdR1FaQojwEJ51GdmmL7vT1dd0hLXvAPwrCekA0u0TFFEOM
91u5yQmgUr8tx7Q9V7hLnOKw7TkX47JjOhPIuMA8LWpfTyGwcw1ykx+atb9StseRWJudtLm+Ot4e
Mk5QjMVean3IstboxYfyac5efeENg+BJYRygFoLYw5hNWT4ILbGIT8QH42CSnKPi8++wGo6rHqT2
mHg6h3+XF2QvNbWijvF4asROAZ+YV9ldGOarrugt3inNv/VTFtiv0EkG2Cz7PMi0qUtEUIqfDOLv
utviBiS2ka0SYyU5uUc8orsB2ZkYZPnGG6Wz6BpRSvl/2WwPG4ZFqaqaQLab3AQ3XnDbOe2zaNmm
4+XOdQVZVP9zWYyVafoY1lYBWW2+U6e3xCNJaI/tJnFMz47FWx1YnXhT2zKsT139j8KZ6KPxkHYH
GygcyZd32Nk66GB90DQk4ItA2dOx7jjymIDx20WeL5YxvVGMkk5NIa+ykQJ4CR2BihvtLtslHq2c
V59+5R7lUcwsxnUzgBYoWvCQoTR+qbalOddJkvkKuj+4IWZ70XudhB2V7YeHL95ogmXlOZPGRAoh
RuXiTQRpmPlwLGJar/yVR7bTyAtJ5s36YSFngpibtcr9KNb1bDjZmHFfOTKRyXr95Tn6kYv2nvXg
mijG8AsRrGdhjTW9ZHuDxEf1XUltk3QOT0F4a5o93VkIHuthAC8DQTs3oN2zsQs3zdva9iiQefS6
Mi45zTOtYMkDMUsXPNwjRPlPfknqvWDb3H3jyWCMe6yDJEx6yHjq6csuPr4pthvY4aPmpAWhDw8t
ebq+qO85tFdOSmUsGnA6PWk7uJPdTU1j5+OjJJuD+6YEzkm1o9Fp9yDZefDtNR0OdJ3RO23zyZtH
yjM4lTFzDwg3xZPmUzwUbuxTfwMwHV2vffdz3fGokBYj5vODZO7YqqyUqp2w5JG+GCS50W2dzGxF
hs2r+/OOk3Ekmpc0YllCUkzs8Kja/sYknwrn5mO7bv5xkoYOZqc5Jaey/ehmXyRJWUmwa/W9uUlk
p33tPtBgt8cD9F4hurO2H+qbB9rvAhKDaKcn2FdO1Wb5CM8+gnEuzVBJOfhsobn2odoHt5Lrtu8l
6Tb3z2lKfR58YTEo08/kMR4mzjvQkEWQV9hPLyjr0/LXkdI73roWowo0bSBrgYQPABOX/iUdx1op
Ug17i8DC6TcBobx6wfLWnclgtq6Io3DM0et3stP31HC6teXo9l563LZkd8gjynv+flf/f9j8mUBm
76zGqgYxhEDx7c0g8jb2XZ/c399PBCnjbbq62ZwCuwRRxLZ8+Frf5R9368Chj9QZvjrHp49r+nAH
38dT5Hmd1z6L8eVJbKJqUqq4NMA0uBs31z0dCx39x0z+rPr7Hj67KpIg14y0wM+jrchfqQ/b7fru
7o4T8S5a/JkQxoGnnSFhjBOE2GlJVRvMPBRaeX0ls39i9wnjm1GFRVstqrHMPomVBGCtPkH1g3sl
luwiljlX3VLYhUmggLcBv4/YndF6P48LNRrS8ZT1kYuZJVQrQZCuA/nFvfGWDt2QDUhD0wsaUhhd
jNC/bSadgEPfvYlAEAPx6dA7y/4qULew1+Pq+t4t3nfn8pjN80QlrzvFwwG9jA4QDXgZPPWHxN7c
b+4Neus8vxq4ejSarLfNaiRpRtb+zdp0PjnfMTd9/ThEDOidG6Ix8I8lIMpjr9Qzsx9PLy85eZls
xa7paVrHmJYN8jyyJ857RDD7a/VQ0GL15du+3ZMdR5O+HyZXvoIt5YA1qK11DV9x+FD0VUiMhqS/
71Fzcy1HvV2tqPMgPn9Vb/EvWq0i5wujujDn1/nkWM13m+G172DMpm2Cri07lB9e7ENOSnITb8Hs
pRJ8iiBSsqIVecDAEPzzlRx6MnQObyu+ocaXn6CjIQoDnNBvicifjUF6TJ7tVK/pT5hMAsDYttuD
kSkixS7cN46Fxw3AamtA/Dmm9tNhXIqdjf3MK3l61U29BrEa8XAA5mYPFLvDC0S+J+P8WB38Eq5M
TJ/WWPithP5UxWvH/qSvMOTN2/qZY5HsAXqXUItYHxHmvtgqLfaZZevgh3v3f2U+qWqilofuKeKN
41hwxlj22fcwZig0UwPS8QgPydjSOjs3SmsjtVr/VYiFCiJmyRhyUkllebLGzgT9oWKEROxbOSSe
mgOj3KtpxruA2I4UXBHzV+lAasKxzgOGLg8jNSLZQ7dsf1JITgQL7I8VurCO8k1tH78y+tgdHqJD
/nzdFfwMMS6FMsGvqKAv2jOk/iSvysfa9W4eEIiur8tY0rLvYawY1DBfhLM3OtMySzZ7AejrWctG
J3YCW1theBLhqdlCaK3/M/T1P3IYO07SJqzLAnJa2rjh0+RWz9Ix3RSkoby0nPozuXQpizksKR4x
kD6HrH6b7U8o+d2UNEcQD146ZfMC97Hd+UQDZ2eLiYaNrW/l1B6d/H6z8gM7ep8c1Z2oE+4tJ/Js
467fjwS4Phs+92BzM0Q/7+zLj2UOuR1iNRmh39CsZFM6h5NpG4680cm2WHmU406XNOr8tBmfUomT
lgCSNp/2fLMc3jPKXdC8u6xDOZfBPG28qJ0sQcXuz+cMAjtgDZq1QYWDsC3ov88sX+4eE4+UBqY3
9/337uXkptl5rgO6Ic4T5mfQcylkjlTObAT3cQ4UDISUB2lFjQ2v83LZBg2Ma0R20sAvXf5+4vdN
D+6L/gRN9X8771/17ulvrPyPBGab2noQxniABANWHtnF2iQp4gaum5yV9efZ/5HD7NSIOm4lmKgJ
au7NS0IRwLjma/eUutyn0ewvrkliokPfC7RqSL5XdBOuIjuliMcy2q+5KYhlA/2zJuZCqkUxUiwM
yD3VTnQqCZ5CPVEfdEILGq18u9zxOpgX8n6zvv1XIps0xjDuQoss7OJTfVfS3xM9pje+zQkvFi/a
cymMR44CNe4sHXVIjUzuR2CLr95eoo8hzirmXGTcFTEeOdSzQPTm00pJ67ioh38eBbtd/93OzSM2
EK7NXGCMM9VFwa81OZzf/m/+He7nggDMh+Q3MTi4koW3OQ7pTBTjSvtsMMpY+haFXJGb0+AZrQKu
cPQ3NFulNS05N/XyFXomkXETtQ5O4CJDPTfaDPZHfBi2Ew2QsbnjPb0W/dGZIMZbGF6d1WqM3Hrp
vKDrnMQ22GE21z3S7Al+2O+ZDNZTCF0VRlY8AK3wksCaki1nu3iLYByElgMv6hXIae+SzbTuSLxB
XY5H9vTdNHZtGYxzkJRJa4UWW5W9VO5I34KHQ007RAmGnRJxK1Jpg0ledk6KzUTkT/XVoDpRXdN1
XvUW/1Hb42282WobLmpnXt+VL2OTGq2kB3lZQlsO6nZCWmMmj+eNSvtOKFwTwvgQa2jaJlUh5KnL
yOHNowliFg1c3Afz1lPtgYokcI7be2I54Uo82dnvZMU1es5Jfzu6s+u5MkIvia1vR2YR8XBA1RLN
H+vXdHN8pDl43/R7XmS+IHJmsUbH1sxm9JNLLBlqUHS3/ellclFeaNa1nT9woo4lDzNXLPE/DE6d
WVVwwmfrMkCUEXoziAjTQlwkc9xuh7uACqvECciXRz+vWyRL3zK/ccAnBGHAcM6D05nDLONMFcYM
uryrdZriyXlwc9LZCEh99FK7Ek3tbGXepw0R76+L/uYyZPToQjSzVEHOQi1T4UzLL/S/Idk47MEv
MH/BS3CALy9pSIRjSfAfgW3Q3pVv1YeBvscPw1HdUZrvt9Zm1jzfTVbGLSd6YimKfuwMc63IWleB
KBc7I9KSSng6gHfqqDl9RFr3wTw6R++obXgF/wW8y3we6O9HRwp6bb7rvWfnn2k1mMNDeDAFEsGE
j2qZm2CuHXiRDIry9fYBU8y2gg0eKrzYeNqwEPZcSGduGy3FQ7vyUKEQV/LqIDvSGlG8M2wLYrxl
q/w556n7fMasDmCoNEBEiIJnWOilusde0bWeiuVqpMIYh3aFdwPRtsJ2vuN47wZ5vsN+SEOn/sz3
iotcYxx3lbRDFxsoLOHJZexcV3HlrUGim2oX0ugorArHWd9lq4A49HUk4Kwn11V+0bpnqoD/fAC7
XASVedDMla0Gb08JkUO6woxETAknR9AfoqGfoPr6FzEfmkE0tK6BKQEst4yJD5OeBoViIscpb9Gg
5rpI7B1vUVP2f11f3kLpSb+QxFh0DbR2FM7Z1Hg9AImT4Aqc3BIJTMUnIfVPGYlvJ3obOo7wFlHf
ln2SkoiujZN0y0VGLKnW+bIZ+9VGcczUrhpPmhSk7qBm72WnGU9qXKpEq8dhJRnGPhElkOZbted2
Ylqt1KJQ114fT5wzkH/mdy93hgkc0SQZdn6JM1AeImuToKu0Ixgj07mtZiea6yHNTE3SJrR4Sm0L
raAuuDZEOLduc/2MFh3++bYwJt7KipG0rYH6VWkLe3WgubIy8jUQsbotDttDFNBxPBr+Jmx2CZVX
Ih0/DMXmfMVCJHihKUy0WTUyulwlC4EKNNLW7c4hew9TXDqq7xBJ3PGKXEt39/mqmcgzSys1MtH9
C8PLERk9v3bI5vMWtRB9XSyKiT4z5G3xOsCiFJmArEGWCtJ3TripDYoRbGkaE3W6lazn1vqMOlcP
78PmJIp22dylGm+cykIO/VLjGF8XA26tJdls9VNODimZWvoWHqPNIdtEm+rTdwynMOxwY6xaOyOv
GJNpO2ZKbV6eY1n1UctB3zeIBbUfTSheI3pa6I+np+HlzTy8AcFgvSero00QFc+RcYhSxt+o15lM
xvYLLzI6dACMJ/FOg4ORHg7hWnUwY+E2sJt1j+M5VkhL8dIGS6GxapzJZcxc6Mf/qLUBUj+jXgvW
2ngwsjfw76mgPa5c4Fc7QFVdgNDLZGdmrmKSSn5UpK0QESV91oHfrl2rJ+K0M4qalM2hiTdFRf2H
61u0aIBzJzzGQ1ozBePlxVuLOiosZTieFFelArW2R162hieBsYapqFHH64PxlK4jG+Ovj9T6vL6G
pesc1GX/XQOj4hL6rS2xmtdAlA86rHhqtOg0/vv7wH5d7pEXibncjFiBPWGTipuGvFLv4/oavgM6
JiZB5/FcwEVnOfjEGH+clKjR4EEwnuqtvFIdDZLuQYtJf+sAKXZ33BBk4Vgu5DGed1IbTZUFyLMe
5qw8suQ1sLn6xl/1rrUCfakrApRyur7KBc8IphdMBQHQBoH1d6XlLKqNJXAKVyMKeq18lwk1Sayj
WkmkbdaZjzx7wRmmsXBwF+IY1StrP7eaCOIUmKFgGkTN7lBYppGUEyt99qyWFuHT9SUupdYuhDLa
6EulHgB4MyINlT+1q/aQ4on4q94rjyGQn9eFzX6EVZqz/fz2uWf7OQpNaiUxCrWBX53iPLCrMVj/
byKYqFFtRxnzxiAibcGrX31EyeYvBEjgt0TnPfKeLBmIZeS13846YcYISI0coxHs6xJm0/mxS2cS
mFvAFEIjDL1xPKGtaBXYPcd0eT8/H9LZISSK2SrD/5H2Zc2tIku3v0gRjAJei0FISLI12Jb9Quzt
ATHPQvDr7yp957RxbbbqRp/o6IjuF6WzyFqV40oZCoRgHJRiy8BDG2q8Czt1X8WREgw+1LO2CDT6
HdQEVAttRiQfDLWZYRqYtq85+z7kScMaSWPQIRETLRxSsT963uZWekfu+5i8H3OTLMn7+mKv4zV5
7aytmdmrQ7XJzGzzgdwx5wHnHS3zOvkz6ZpHIf4MYbiQWn7vsNa0KXnxIE9ZBibqRM3mZSJgJlDU
URkMOuc6lzhGcltFdM8IGViIjBDrmxCLoJlx43T7EOu6AmJsryQ67PdyjbhonZEVOYQZSR8OX/r+
yzOOHx6v02UqG69+29EfVHnarMGW5hTWKuzOj9dlur88iG76ESBZzqPlmzxX0GjTDkSQlt2OZHQx
lDBtBUnC1/OrjOjyx7nlOlqTD8pIBHO11UgP52kPEXCpUJzfPAzLY+Ycrx5ygIuFve6sAv3MDUL5
g7H8+uBg/aR5jqQzN/+MCXg10vBNjeqkli9ZZqf14j52TSqI00MiEH1XWNX1E1yufaRew0s4HMGQ
/y5FodUaVzO41h9tKTS2GINr3Mdi4ftCJ/XCHtU5chR0IJO5dkqJdrshjIdjVW78eFs1jyL4G/83
GYxibd6IYV4nwzHSf+fthRjSaoYZ1v9NCHPpFCPxE8GIAF3VxZTl5aUQ7RLu/30pk74bqNLBFwA6
KZDHSD8/0qAVQysO+XCrpnn6YkZEMjN9JyOzRW6BSIsjcCqBRdco3iiIEEmx1HxITPSafi0GeLyb
C9I5WIW3ro7S8++HfOeQ0lprFXmt9uljRfrlITPd3X2NpzI8P/4A5n1Q1GtTpkk9HL3TNSQBPLnH
3t78LhwnNfehWVp2axWlmf2yV5JVoVIVPqA4y8vt3Irjf4Dq6BwYQ62VIZjLYEw7Pj9vivVbTX73
uRmQxcxcYLQyeNxKaJWLrTOamyOEBZzrP3k3R9IZE9aH2Qz7CqrheCl2SnDosINDKJ58tbClC5xa
X7Q5p05P9Z66jDlfBcPvhQbqemjh6O23B8P5XW+uZPkZmgs7Qi66MvPDYTezdryXWJ7EhG9lWdIa
tY3bVDKobO+kL96ijzflaYA/tSQL+2J31uvq12HVuV8rgZivF9t+igivKDL5ntw4SLEQDJxiDNw2
Shec0z7DeUuf+WxfKcf758v7fXoEo/cqCDtlhk3jgKT0Ldaf5jw+q6nflwRQmtIFA2DlYVzpKpJq
8drMh6M2z0/yuToZ+fVfIDdoUih5EZr6QAz2U4UuvgxDeRaGo1+GxOiXrfqc99b9Y5rqh8P5fwuh
eo7OaVCMOorUAbdOdeamkGActjocX1LJCh4bu3PQldmmRDtyxNK/nbV+yrmK8r5igOqDueyCFqVS
3uKt76LrLDI7A134ZhAYTQ7SPqX0iSYUIGtRcj1WSNolfbSY94axCSMR++KbK/o4SRsWiVMmOdaI
3v/rJIrxzF8HRjTsY6VrXzBuz/x14byrMjRUiHgDZpJ5RkOXU27SzXFAXWH2hAJsRFbGqiLVynVb
99m9L34q6kRDNtYpgbQR/8Hy5Mh6mKZBNIhoYN4o2E0Nsm579bXjIN5UG8JYDLu0otTjSlcHaFna
KUGHT/qGpZuv/L4bimR/nOa3OuxV8dXk3Kcd5MxceHWbh99Xgj7sYWED4shh5/JekqknHI0jaOqg
zxootZmLIwdB2V9KVTyiiTQn54flApC6Fhx7xbmhfz4aGqwDM6Ho0cc2HoG5PDoY08uwxfCr5dSk
f12bA8/pmXDxf4pgcMzX++zaVQlc/NXgEXu92h56jrlPGMJPGYwDEJThMANvL2Z4UScuzSVZ95bN
OaoJo/4phLlTUggn4wwK2KM3I8rrFg0FpoWGF97bxj0w5iGfCWhZhC+K1PRGxsxQtuexJPA+OvNw
+32TF21FP3q960+H+Z4DyZzfvyk4QmQDW4GGIcfv1wgoM2I2iwMHX6j9/7yQPz7FzR5GEkL5gv6A
CySohLIShObZdd0P3pfg6UFBdiQlKIYUxTl8iPiX8St0vnhzOBOF159qUDVHAs4R+OAH9AgjClfd
fIGjWsGqerJzOV9korX+pyTmnqtRjqy0AknDw+bUmqfT29l0H3Lz98PGKTBYdcXk6wN8NY5nzrsz
bB5ZKIKqVunlF09vjxdC1rYdkSfOzfwTnqlymIkAsyBd28RcmCyaN6Ff5RgQQWsGgBlhBhle75sc
u3oA+eGfQphLMxilNKvF7IaUT/uHY2Rd3f0+2LSNtV/v4sEyCkIHYJDb5UjmqKcwCf/zhXISSJB8
Xrd7dMCs65KcnXDRuDqOVNyvyYudLzEq/YSuU+31K8AKdoyAyNz7MFE0+3EGt96Zkb0WM0kzKgEH
/aw/PW/wYjhL8qiZ68p+sbcmz2j/AoT/fFd27LfWayM4ZxBXlqhxoCDn7SzOxZi+4t8imBt4VeaY
MqTpcaskcW6+mJkZ8RYXThS3fx4bc/mMBusmO6y9O24sx3E+pcfF49qmI3eR+Zxyele434h5bq/a
WdP6AoeGzN7gPDgiPtKicjN3jcpNgX5QPt/Tn8HYT/2Y1/ciJFVXoJJyHLzWMY3jffv/C0p+fyPm
3VUvGZYQpjU0OsXbDSbAjyjQkrNbbC1uV8qfMe1PVRgoidFpF0k5Ts/aXMHMETkYgTCJfQjRb2ZY
vAdgohz+UxwDKnmk1L6gwDI8LyXWBp9ruXy8mIvPxt3Du1xh2NvAuAfvYfuLv/TPkbKjNr1QYzJp
BjXTwFTfVjBFHW1jtcsxRs7tYnt8cmz1UzEyj3xoToTl/MFyO157g0TD1D9dgW9VmEe6T/uwMs7U
3q2TU5vobUXGZW4R2zYPxQLTs7ygg6cUAxlqf+7iviz74/xJRazpLFPzU7EWGIl7xfgx7wi5n4oB
D3kuNlquwkSynERWsKlPKzAd7HacTzXRWPjDFFkabfEsF0FA5cAMgRmoBqBPdmGbtmsssY6Tl63i
vacqAxqRVg6GkBR4S1K0697ekuMneUeWHDGV6QaW9cHBkT+7nX5qyOCIcVaUcB5AYkw2VrepHbwp
DxZHCOexZkkeIx8J2baAdZwsdLQdyRKZf4xXY47b023ePZ7IvP5UicGPOq6lTtShkgdxb5B3dvbk
03cWdoZuQdzrr93Hh8DZ/zIJ95KkYxOOgOUMt+B15AVgpKqGfw9L0VqSn3zC8eamb/To95kXrOj6
zMcGQNpA8Yx5hre3hyXSegpBS5COo3Rd3o2mN/YPCBkJZEzxCgYHEel/XDEUwcAYRwN709Hty+t9
46BX9Z4cxgATFfsfLi0OTnUVq3u5/+MTeTDYwkgL5ukq5lWqYRUbPTZL/4XB6LW4ks2Vazx2hOsK
ToLgSBhjeK3W13NsCEERO0HaAKVCXmJiGo++JbDNBEEbzHItgjoFckgPgPVPCkdIHoDehYd9k8gw
ksWkQi9yj1ZIHx/GcKKHwkXN80x2HzzngnNvbjm70b1pkv9+fvkAZuDF/c8/UQP58flveDv69aAW
Lm1CneVn7//6W99i1zmWi+UC6fj1YHaWvd2mVuq4iPJ4qk3kG39KZ14pTe+bRjJwgh5amIdlImIm
vcIovNOYZv0b1JXuh3t4EjzugBC9M3fuFDuwmCYV9uLS4ChqzcR/bUiFTWuSc5Y5oMcx+BsSj47X
yGZZHORAWu1BX6rImnJscNpvH9kgAw6VOMziJqcnaKGiAS/3AbFVg3JGZ5mr3uVVL3hwcbOnkULV
JROCOIa8BoSBG8f5P5C1bNVcWf8qCzDSjUEL1cgULdMpVQdmBjRTXLyaq92u4cDrdLz4LYYdVqxA
yV3E9AhDLDOHKYCJ2MREvKRxIvIJXp8f1n7j7xidXWeU/zE6zxJs1fVXD+Xp6fKGoSbuCz/p3o50
YtzbayjmYlpSs0jJc0mataOu4VVoSAeDbMuOTytu2E1/8s6VYpPPfdL4IPPH10JWilg1uXrVwcAa
L7q+9D5oTUfGI+0Y2KhLqU3VCLcK0Q8Nfj7BLAfnxTbdL2/H4xeYToKNpDGOhaBHg6T6UMxCrWDj
pDYaiJb72lq8ruxVTw4uwhPv476K034uslIgUFF0bE1m3hbpcp03hYjoVQaH5UNxOC4Rn0hLYuPz
uRgS/vrqbhk/jtjpx+ZbLGM3xVmeFbp0E3s6PYCzxpRAi0QMU91Sp978QjdvgW5zwUVZhldanKhf
0AvyLZ2JkUK08idS1aA4Zjbr6Pi2WZKrCfnH7ZbHlPYXd/FbFmNDEdakBOoAWd6z11i0Pywkzn7R
oNQA7LTheN8/2r8Y7bdAxozKQCmFigbPNOIEbIISd24tkP/azbccWVzrYVxTOTVqbCqgr7qwOGHC
b0OdYd95WdjbXza8YdtyOdrRX/zz9n9rx7xDF/0SRVfqfeMlJylMBg0ci1/VwuVC2zTOfEtiHNYy
FbDjaAZoe27eNSLjdiwXmTvA039Zo7pmKg4ovDjq/eWZ/RbKPEXauf5PMrW2G8s7o09FX5MFJl9b
0/xQl7vA+njm9YVxrgOq7Tjz0XvRNGflYlBftrKsk2BuNPcB3dS1dV20HP3+8qz/Vz+NXeInnbU0
TWks82Y8+NaSKMi5m7eImtduJtOj+rulaAIDMU3YgfjgTINPy7EeqIu+TxdO6L0hyYkMDPRbr21X
NM2Da4Hzzg2tXfLES6FNZwf/gRqNnbMHpGtppdEHEnffOYYE+RgyrJA/4J7t9Fv8fbYM0lxm2kzW
Kmqw4CnA2GXmIsDWt5wX47bE4N65Mviiy4HcVR3E6DExzphFO/Wm/J6SxkpC/B8dhMX4Wk2WmY4/
Y/m+WKxfVyvERQfbJsuz41vv7y8YYzmhK9bY5Wvzw0fQvFrZCJ+x7JgTrk8nqEYfgIGo2dyvI59m
ty1QHBZLzDzP4DbwXMjpEO377BlYCjGTefVp0iHHAK45exMcc+fyKL4o4tw7eQaRNDHL9YCG0MOy
tHxCeWfvo+t0wmZ0WAz8XAKpkeor1IgJkoe7EzpWKI/hHrNmpMFV3dpm+Aiaz8PO4zIGT6c5/jlC
tiwbFapvCDRC3EBqbRq28G6ugobj0/0lFPwWwzg8sV7HEdZ94ZYgkwgfC97q4kK54uzKPIAiglfC
4UA6dhD+RNe8vyLyjZBy895KOpgNB2v/OAefk0S+VthzcYgW978iz+Rv8cEIz9viiqamWy1wvvI7
Iu6AA2qHeMP6HwUxiNOchaJvaFidL/xXPPfYNOEeuIZx31fU2CJthF3OunyFYTx7BRhRjK3wGh4S
c3fzDe9rdIvH71yxG8Pd6OguMykI1Rm1jufNRsSTn4I/fhGbmYva8MF05VeNZyCcd+r2ZI5Exqre
iUaGQ/TOaOw1ays47njwdN9rwqqVnzYYYKtAE6dQa2OFLlIfD+npq3zBohOEFFwqYpmC3b1DZFDk
3MhdJmaw+KtjvXmYntw8HJf7cPN5TB726E3qZfL5SYhZo9EcvGLG2jvEh951eSfLcYU1NkkX1YhO
M3r1Kss7vT04x8dLiu+IFJO2TEyOM8y7drdIYPQhezkckpKqPXOd4kx8FyyclCeY8zE5rwCbp1PD
CItLaZUbtMQXS9noBRkSS+DdbZ4YJkaKWv8/BRfHUV0U0g1zT8xfK9Twcfd4LijnDtxC49HRDcF/
gcTboNLtP4I+7v7F5jmebCLu0iDLU89xy/qFhYTSwzJyGu8dqE/HHXgd3xzEYrNx16RQB/0KSwhX
nxgY/+Dowvs0jLOhFlhlX9IauoUmbvqcoIl8YdMvg8rbM0cY5zKzibjzNenwWkIX8BK8HZE39dfr
W5nDS3/zYq6/ZK7+eZxZWt6+MEK5oLbdppagkmzuRqqbXNeJcZBL2HqpLLJm32PsjbfTlnOmbHIu
u8SicBGhptd9Sa/V9otzayemnMc5B41NyrVtmEQZdZvTXxv0oMfmYulslIUDU9wHC5SfydbGOFNH
vtBgxbF+rnDGBylm6ICuamiX2yeUK45vjuUpG7G0OnMobL/d6Q9m/2Lt3K9DsomwGY14/yM6smm7
po3mg45OCVr/AUE2vGS0eyT4h6PrX9Ks/9jQbVpvhCVVJovXWqFfMvyFNjLNlE7oWuNI4ZkLEwQh
qotybEpE709uFu6c5Mee1znOwUSZCVz6s6aHQoy2FUTl4UpbuDyU4sX9t3d8dFJiZkRqUEPCaZNu
BfONFMhJgZx9MVtyQIQDiGwLXCsrTTuntCKdiS0k64DEi/3icVvtUbnniKL++x3n45YWGCkVxG3c
dXhOjpbVzcmAHnLyC5nMM8fJ5hiAwuRMklnZNuEAjRBM5iC5RbCicGo6nOwaKJV/em3yDC36SY8k
aWeC5sZ6OGNKh3winiaYJd1GtzaEGivyeIT90yGLjO14hopROv1mOKMzlALR1wIKw4b77MT2cW59
IlFjo2pPsyX8nuJJ93Qkj7lN/nV2rqMM30wl3tU1nuLf941iOugbCWDuUoMBiQRz5rB0zAI5b78R
9KHqmBDyukWtbOf9OyscCWSe6EzWYr316QmS5XLhO+iaIr7d7+/rNXmtRlKokY6+k16k2TUPqVs/
WGCN40H2ZFJj9POsHx8kydko6VWa78JFQm4lAQ6Q8myN9dGx3eM/wcLJA2cXbY7/RDi+NivTPSAz
xNNpMsvwrRPrpHeDrJ87mh0/r3/j02iVWXlzMLoYlvha8ypxkxA+EsY8u6pgZJL0f8KsTeII767F
02cS7kYiGDc9mceGEd6ynIop7l+Q5UeAynPPb2HvH6A6kqL8NLQ2udRpKOPUEusNq5U+ryDDIiDp
QQtPUNj3jZorjEGDMuj6XtYhzDqdqnVKvM5U0BnqKK+C/lAu3bp1OBLpn39PPRYeykwCqR4kxuDN
zxcE2WGCgomrLnnWzvtcDC5g/xlcadrQiyI6BnXQErVQUXJeo1iCsNRYdhh/fb6vHc8IGZCYoXkk
yxt6i5WKzGLMnnBLTrzzY4BCDo3iYlAjzJbh5uoZ5hX9w1/UuYvwL8fkp3M038bIuurtcJ2XhgFp
zxvk9XGEYJS19qDBwj+oPFGeBSwZaImAkvT9o5wu0Y5EMy9yLMWzqDdgKBVISyltKbZ0k840DsVD
QPrH9865rIaVvAliuNCue1/69LTCSDoLJ3GZX1Lar+q9pZ+1o8JCd7r9zCPPmE5kjOQwmKIMfSDl
Aw5YJj4I7rdph0VIK/cQ8pKx0wmakSQGV0KpMbpIoba5oe2B4JWPcRdWqKthXQjn9CY9tpEsBlaU
VE5V4QwfoLJOrY0yFx7mhmAxBcbkUALiSOPcuj+89zzAMl4K/RZaH38HcNyWexRC0DpQmB4Xnzkv
NevJq3PVnzU9pLXmpiSBLS6wbIhz76ZLWaMDZIBEg0JtSTPn7QqLyEn/JXtqSgIsT9xin9EX14fi
KcWgyrX1BSHUIO82Q51Yxtvs8f5X4vmFrBc/xDJVCiKch9RGkutC3tHiq5MtUr07Vz7eF8exCdaf
B6tspss+VQjLcsRtRuZ7bgaFWvGdp4wdSmnDrpcaemjosiP7TzqKYKNb2d5VnEeTJ4gBiXxu1JpW
QNAG24SXIYdTh/frDDAUkSzJOk1Ye3Owm9bL+x+Ch6S3vRgjxzmRjCKrJfx8a3Yr62olDXkfVuXS
9Hgu+jTqzBFJKQZdNs5gdqiiQ6qMEMPpn61l5hY2O/C2X05m6ORvEcyX8GdzKdcziHBET3pMiMSF
F54SzNeoB8z7pj68FrQ8bzbtW2TJoG146Um2wFY8dEMhX8T5QtOO0rdSDFrretxVcg+R0luClc7r
R/t1Zbr3hUzHHgoWdIFbFjS67JyJOOhn8VK01O9LSW9u4I+hX6YhmH/CHCCeIY7/MAkAI3mM+yB2
ctrQUcfj8J5gcEdeATfvqzT9oo5EMPYmV5ewvBgX+qnAKoA2sgfMSiyRbUS+DQ9rzKtGTHtj2PYj
G7IB6mWWkQyksEo+UJLQ1kxJWJPBpaQi1Ct7O1t66PnvqwNmNEIn28iRt+M1sE2a5kg8Y/z93M8u
7RniH4IdXBQs+bp/oNNJmJEAxvZn57l+EX3KT0rO683ZfHAiq31akr3wgU7A6+KA4avkiZeCmc5i
jsQy9o/D1oJ+mF+PV2sg6VO4QJ9t3cCr5eg3aZIjOfOfkV1mXGdCqmOP4fOzhq+mW/1D+XL/CLm6
MEEPbTFstBK6eJYP3iK0v6Dsrb5+cMTQL/HH0zdShZrKCNSxK7c6K3QHZLkPsbplf+thRMnq0PMU
opfoniR6qCNJKFd1iZZCoegCZrKmNokTfwaLQF3yQqtbqejvoiS2N0tS9XM5H2B+HppC55+xBPZr
JVxUAbLn+Zlgjwvl/D47wvbD2mkRZrM9lWMi047fPwcrsU1bWdjUdS/iYC0rKQhBg19Gsv3hwF2+
w7EUie3ZKsDIEhs+Vj96xcVD5SwFdrjacsexlEnvYqQQAxpdlHSzGNxgxyhxgiwg9SUhEch8L0tF
IKK4Ci157vnN6Wk2PDay0+k8/+O+qf7JayE35yGL6FfdCGbxWofbBPwjvYYcoW9rBS9una5+jhRm
0GRAwbASDZyrEi51ISNibLYL6b16bmVTUEiIjYmLlfRx9QZbPZ/mvDhv0kMZiWdAxug0f94poFVO
v8KYhI+rgPeUT797IxEMxgTY2a3VEWwUc8Uge4o9POUEK2201S/ZPljcoSyeSgzYxGoWCFpCv6DV
/cK+Z5oe76yrXRHX5ACbxJPFwM0lwAodPYSsZ4tufchtbIKx8u3mrR1M/UDy5Xpd2K0zf1ArkBfE
Fi/xwJF/u7UjuAurOai2a1hPZjW/tzaeofv3kafgLSExEtCmZdEZMX2ETid/tQxt4LcjLVG4oykO
K3c9dzV3XNPipjqo5d2BV7Y56wrK6zCnF8PaFB/LKzm2nwFxCtdXTBBsu+rxvqbTgce3mbKtWXoc
ocPoepOXk84+Y0tGvJ47GdJkHEn3H3aJreEUoYoduhTjqF/Wm1gHvC7c94TQjtvtrxzLyC2Odzud
Nxopx6BMns/zQglxzXP7WflqVkVCVtxZrvsOn3TLHo9sJTHCulUGOHyYgJ+9K+Z1lV6wo/v+6XEe
iBuejoRcL/pQRPR2O/uv+7883eIwOiQGOIq2S8qCLjWorFaz+tCM95qyqHz7UpLi2digKap1cx4b
HtfwGAzRy1meXRoc2/kMJ48sAFfo/UJijzc0w7lRbD2nlavrNabfJ/4VHYZf7v3j40ARW76Rs3ko
Cz0+zMZfOJqTcqCWY1xsb5WuxWWo0FNC31+Mwv4rqNnuK8CxrFu4MbIstZ+JQZFDAX+J6Y96df/X
OdEYaFB/eqbipb30Wkdvx2nTrWg3drPOQqdOTNBKotV0dzBN+3W7XxQqD3AmI/Zvw2Y7rLCUSDLU
hgLO6qTvECkVnfXBm4WdDtlHUqj5jc5PKS4Y/0qhILiWReeNEhwsQK2M8gm235jcDkJ6Xnfeh9vL
NRIH6pCwC2N6nolVNcSUCM4R2WIUJrluNu8AGWQQZwHmsGZAhrYi2GidHgo3eh78w5kX8/GAmm2z
imfzpmopvFVOvfGR7KgWfCKKyfTt95diyzSSmPuBTHem9Fi79FJuygsxd3wxnCvL9lVl11rSWwmx
WLfazE39MTYvqN9hnqu3cHKe/Mjtb+XFQyyDrRDLQpIqEKm5yBjbBNMMrhk4H7y2Ld5bwfZMGaoQ
iTW9Up1q5Viquz18qB8oqNE64f8YE7FtU2onC0PZwPpiFLTC5wt29F2sCxaL9eB4q4jerGzBuY9W
Nx/kzu260aiOblccxnngJ5ApY5+QtU/IewOqJlAPcV4NDuiyxZi8lSVlFmHFktGQ0Cc1D9T/El+h
iwT7WnRDYad8yvByySQDq1PAFmJlzmwfb15NbIFbHULH4vIvTpctQO35X3EMyrdarrfY904LCXSi
cBd7R32pvIdYXGhY7ioi7sHdcZ7Gv3ysb6GMd9cWgmikdDXJ8OA5S2dmDnustv/iIjwNvv80im85
DMLXfXqRLzN6lh7IOR+WvoWWccpIVWF3G3j0uAKnsznfAqnPMbLCBlSWxdmHwArtkHT+DQOalECT
esp4V/CsYJze4pj+tCPzLZQBewEzSa2swySfPYh0Nl2HzZuP/kGyBJDqm7vS4+0R/Qvqf4tkXMBS
KJtzJ+ADgmCmJvrjmlLdgeSLo9n0k/mPGDZaPINRb6ho4PGcrDe9OTjIF+WbPqRLh7njoBxjuek8
+nZGPZNVKZrRFWGO85YdlV9xTHznV97aHL14l44NFYNYaDKFLqrC3FDgqY6D0XN3SVboNTg8bdul
DM+A194z7Ux/nyVVf6TerBB9Rc9hJalm+VhGfQ45WvGQiw0TNR+LqLULhRJsXpXISVmgsvvc6Yu5
g3S6xXlleLbBYEhuxEGH4huA2MOoX/hy3/Rub/0d6GBjw4svB1ms3iDKOkkr7NTGytHflHLriomT
0GwwXr5Ol+jtSUC/ZSULzH3e/xO458mASdEoRRhfoWGxTre/MwsYUq/XL2s8By6vrXYyxNc0HTsv
daw9ZZ39EktXpaKI0B9ag78M+xQcUJogA3xfpUkHaySF+WbJtVPSTgJH5qwxE9Uuc1vFKrBoGRVe
2nDMcbJRXZ3LGt15hF1rLFc/mAjK87yn0/IWMOryOzdBXwb8N7afc+sR7cmB03qBM99+BCA81W3O
55u6b2PxzNuTqaWOOhfEY6Nqjs6s8+f9s5ysJo0FMOYh+mEPynFUAL2N89v5nC8blzb0orSZwRg/
nmfOfYGTGfWxQOadEbU0m3cp6oHgKfIUu3DDR9d7vi9kykLGMpiH5XptFEMIIeN0cqwr+KmikhM1
T6YvRiJYQv24qbpIph/G2xSH6KV8R39GUJsf3BXJU+/yWBAN0kaIe2nFix5SugaMKfgr33pEg1BC
1tQndec25+CoObF4NRZGPZORMP3aXuXwCmG1jXFtm/d6TAYqmqyqoP8XUd9msyVi0IqgnRZom4OG
iWyxITqI1yrospsVBKMXHH2mDGEsj9HnIqGNuwshTw5J9JKQ8y4DL+p9Y5u8QmMhzJsYiFV3vUgQ
UjknD95aa79lr6EtvdYGCZeNiqR/B92+XF8wo0XJJYa4vSLsVxv/AfSRG321LmjCuTobABIx8iub
3+WCIAwUF2SwXVfktChxvyEDv3U3U1HYgLoQZm8scLvPjzR510NLDvpNuviaIqG2LM41WdJpSD/S
TJbE2VB29PtBsZP4HxCMtqR/4WHGLfz/4xRHspiL1mPAIPVryHr2NOK8FY+aGz1cUYuzKtC1WQff
RhPgwZw74AnEo8bNI08f7OgPYIw1jjFB14n4A6zTmw8eREQYLrxhjefzTF3y8aEy9joP0lxOC8jx
wP1SvASH+/dh8s6N1GCsMY9nV/9a4ecTxEnCsrVst+JyPE/lcsY6MEbYnvMcZBoizgrdXm9LEi4u
pmKtXzJM05otEZcdx1GcTH2MJdJTHZniEOR56eeQSNMRJ8eZ2bVDDgfuDBRPM+ZBvoZKJ2FPDKV4
wry3ASnmStnf/0STr9dYGeYRVrT+KibIW1OvBiObWE+vEOmFA4yTrudYCvMMd4U4BGgggJQC3ckD
zCE1M29hP63cwOFBBb0df1xf+GhomtJ1jAkxwuZ5hjkrVYawhi7RsEUUPl0AIufkqGHdEcMmEQ3f
iBRBVCCG9jOdrpa2VQi6y1Gb+1fH960Rm0isr4nq64NGNXI2mYVaeGU+muQMl/rj+v/Rlz+NtiOB
DAAFZymW1ECi410YITv9li3FStB5+sVTbbJtXRtJYiAoTYTIiGOcIq4Ssg3nxxqsBgNaSLxHAZVr
4Gt4EDzI/ZjbvIvMMRQ2r5jrRa375RwU+5b/OCzWh5X7pS51k/f56Htxz1IYiAIDvREPF8jxupXh
YCTgZdiJ5k5Fy+J9m5x2QEanyUBTGEpxXRo4zecYeXo02DlXzDMa5mKx2OKufe1c3bwvkmsqDEoV
8ya/ljFMxaos9dbYd3VkS1pmz5K14p3kJCSO9GPQSj5LgX5ucBGsC+UxkLf5aaYC5bkN3rzLzWCI
MszLLNKB8QKSDpflbJt49fv2q0PusuRuyeF9NoVxbi4zsYjSK86wfJNfMPelyKSxyZO9KODgN6DC
cHVlsUOiHVBTcjPEk8/096Gyvd/FNVJCsYL059rGYvFg62zahZwSbJ4adq/Cy+6Z13k8/eqMRDL4
4oMSNBOwRJi2jgE0969AzS+sgXjmfkjOHVcYfElSzIqWtYqjtSm9a9GQma28uB/3b8FUaDZCMUX5
6RKgJXKW+x3uXSkvwmYxwzzlUngxms19MZP+Gvq1sXYM+xxVgbnecIx1fZB0dB4vhq3LHw2dPqzv
32fuctwI0vwyx++XtgX+aLoso3V6C3Oo9/WYdnBHijD3OAQJxcU3IAhN7qYV74NVsBkEc96SarND
5X+rHq+ctv2/ANW3csyV1i5VEokyZKog3yaCjXXOKEK/62R1LsnHB5dVYNIm5jLMWBBxbjpzmArW
OV98ankVPNPf2UP6pGKuokEqtnkqzAA01vyRS6rDHy/N3NB1dPQj93YjSBu5phLGEhrDx5ZRkCmA
/3tGVPcsmtLyWmFBTk9ix90lpiT8qzdgJJa5zudquBihFA3wVHHHxMh8eTLd1nNlLjCr9L7e05C5
z3KDXTxSBFHW/C0nspNZWD7i7DEk8fKJAuuj/fLaO6Lpk6fVaoWO0xMNbeDCoPr18QEuN3P7ilhq
B6DhvL3T9jU6BAYDAiT8Yz3HX7aRXRWItsUaRdBliEvO3aG/c+8EGG+iFUCzJtBvDNU2+UaSSbA0
C/NLfsy9uc0RNvkOjpRiEKdTLvNSSqAUPM8Tth4hmbAVcYCJyUtPT5IiYmXbP7bL3Bd/OF/0eU9F
gQVHX5xk7KQIYttfu5TZx3VNkNs2ZN5h0B+j/tQvxGIpjHe0HuJxbn5qEmpHfw2LUNo5UBMBq3NP
1tvgya1jmLfn//ykBIQ7sXRzNe99VAacmpnWiJIMcbRKO1hnZ7lfnh/0zERWLIwsF6Dom7rkFmCl
gBkfVnTj1O6Z5xFPugLfWrO5TKGTz2IcwrbwCTr7rcaGMH8tLzBdj/om3eP18e/CqJFI6jyPIGuo
I71Pemjux8QpV0JEZvBBFnaIbR2u+tpyuwk4X1ZjwCrwzxi3mUGgpyzgfIgpai4rwQuxgQp8FR+8
bNJ0umCkIINYSoR9ocOFykObfHToH1wXZJ4c9OEAv8aAT1yE11zVIAQF1BQUoijTcvPPHOjVGOBB
ql6K2iagy4o9x3BUwbTxkIH3lceJwYNSjUGddoa3c1ZDm2f4o9ipciUBePjp0Dvn2G5p5jv3jt2Q
nXbaBd29Pu0c6MxorWEuCaiDjK24FUDdXS+/dijl+Obc5nqmHBzXGIRR/bYWZhWOM8ayDivcyXs6
d4nxEzObkf8NxjUGXiJlHuBiU1kV8U4bKTOFjwIldqwwJar172LCb5Nnk7VFljVaFtNH+q1exE/B
BgSMB9A3dWS25mV7pt2sf54NncGPMDunRZcDsjbALOd3hog388BxGh5c7196yCPNGPDATG4fz8Cu
Q5sYzw8DQmqcIG9wjGf/OgMZ16sh6XlAYdiKd1cNdRE0SFrIF/C2T3AlMbjRdpIutRXsHyNWtzQj
+I/WKBZ4XJynJ3PnpukMemhxEMuRch5QUELvDKipKAk3/BZezwwPb3UGPKSsSGaRDFv3TvXmQjK3
IOAjkrjzzJNdFyOHhXXwfSXPsvSCs+sX55zAGQvtma0Zpr/OGlL0VlGROanX8JY+vHO4NS7m/Vt9
a+a7d6QMgsw0I/ejHmaCZA9GROem7GGfcmKFNmjUln5p+iA7djo0hkqhHZi6ixc1gC9B4x0+UxLX
lhiQaUUpjeclbn2/cpzSNHosjAe38myJCgm2Kt5Xfjql/H0T2Q3G8SAOuSzAnpCg3GBh1BIMz5v9
i07+H2vftdw4skT5RYiAN68FRytKJGVfEK3WCCA8QPiv31O8e6fR1RjWxtydfpgHRTCRVVnp8yR2
l1nrLw41KjTsUZsq1mDoiolt3LeAdualVK2sdZORwh1UnGKvYFDQX10Ouf0V778Q5nCoLb2VOTVG
hCck8YrOAjVM1ZDcudivI7wTboS6lJeck2E87iktOnSlZDenQSAJ8CBX4yevxrQoFnMqjJTmUX7J
e+3m/6DB/wIMN4DTo5rFLZAvNmDPKTECOFaxlHQB+KlRHmwmrHzDXLtNGx0RP3wjZrGwbpR3V0sR
0ozo7aNmkpFqeTBGGr2rN6cTwd8uojiJCJC+eELII8WYOs2cckCsgBRN7r45FtIXPbm+qRmovXyl
b/+bFLITB4aE7EVNLy7wo5MyET1DXZdWG2Iefsdid9T8EBmDVwMFPTSv4Gz0K4yQbT1MFpvYfIFe
x5BollOhi94Wt5S8sTbQYhzckr5cfJlFf3D+IYw9TCK5ixr68py90zQE1LGmHP99I2eABOzXC8cB
XWyCMVXTQnSn6eimY15HlAnaRSivcKoxQQ1p/S/SEucu6Xf/qb9+kWGeRmg1rWB2OfQXZrswcA+4
vGdazuF5Yxw67GtQpUlqTPoEEYeETyHWFV0AdkhwcPcZWjS+s3O7XeTs2RkRGgJCBQzB7noUaWlY
DcCBRzaP2hykBba8HO/iHOecJNXaM5Klhj1WZgqSaGwGlM3HXvGyjbZv1yIqcRfYVec+j4tdsXOC
zKtQuk4w+57ymB4qwCivnkafQ4J3X/TvM576UZ3Sti3B09u0SypiPcXwlmjfqPPF2yIkLRvRv4WQ
HcNJVT0RxQ6y/vIGleXo6AgAvNEKyAscrqg035H22+T6jCvNFENdvlQ0fnRE+xDZRUXqlXo2Nt8n
453uhf1/2AzL446xpoIm68BxAtHp8IJ9DjTFHDvlNtklZ+Cq8FofF7f8zYWDURxhU1zyVKLS+OZ1
pzhw4OZhZRdqwq9f399c4P5ll+TX3TEKRLyGqECrIEfxSN4c+Jorw+7PXAWy6JOYigxEdAv+lsgI
5HjNBr1WTaSSgV7WP2mutrFj2Ut9bvy9yNGMEhOQtHKihiaYwgFqrzEGqDA8JayBU8BRVUvFLg0d
sJKKRS+SiVWVv78xOcryJmhUPGPVP5ef1rF/ryu0DW3Dz/tyv1RH/I0S4yAMtS4IuamB0vbt4H2e
m9ej5f71kyDSB4h9avdE43rGC28Nk1SSKJmWTosrzIUFYlRURWhNZx25mheBFHbV2ybAdN3KeT6V
+9L/v7OcXzzlteTvoQYGcADZUFQRjYS/H+xlHDMpUQsRCtkLNme63pq8j87DD2wB4WL73SaaGKXy
GzVG/YdlXqfj0Iq3FG2BlWR44T8s70o+QxJ7R+DYpLedg+8/6gfTw8hfaQN/ZbVFqHX/mpdCH10G
4zJQKCRDv4nBTL1dOq1s8z4SUT3b7mW3UlEIh1ctguLq21rTRUwcilSZMLz/RpG55EYcL8OA1R3n
9BGFYcMA3irSweh5Gl+f4Fe/8BMtC77ubxSZ1zl2QhxOQSzSUuRecYIzRT5DuoW73HjJk/iNEtXr
s9PM02wCyG8CKeqQnz1MkyN/va7sdmWdv2AHZQowaKNblGel1AWDocuSbKE6DIgniPDvhOtCVhDm
pRAojQxeByGedoDTcbHq3iCwkLFNq6PIymBSoPLNdxNdAZ/pq+Xb8WD32xWW3QAS245eyqOdHU5O
x0sbLrW8//aFzCV0UdbXWImFL2w3KExgVcUe8jbVfuMCKxBHYxPb3GUq0eiuTfMTiIwdr+99SX3+
9hHM/VSJmmSRiGMCnLVGMLyLmoRnkpjrbtHz/kPIZ/fBGPA4Dq2itnJwi6i7O8nv2dl9/q4+eeH9
UqXrN44Y091PE1y7CBy1G8dZWQ2Ax1GtDZ72W40oJMJgY+klewtTBfBofaxw3mNPCQRCeDGSlc2t
Gi8FPb99D2Pb5QSWWO/oNTvOp/o+feoOcFiAdtmQDiOPNGe0DSxOAmcp5ptTZZtehGsgX1OJUt3u
x4fLk1wBFjByHtW1H+4GpAmwmStyR4LFEWjfu26/Qmfctp881baoaH7dOtv9EhthNFgmPmNEERFZ
EL9eBd6ALasWVq9x1Ch12O9IGIu414dFaulpJcI+47kHsdMdV0hMcAfdlnXajCkmcpDbSK2F9kbI
Q1o8VYgUIi0+2ALGOTDQYYO5MOfuGrsd1j0GGZWWAIxJLLoSDBZkdJNNYU+rkHwevKgkGlpvHtKU
FA6c1NI/bQbffgBmk91eAIdFNSwN6lGyN+3k9d8Ur36TNkaVlddisiIdbw769A3VK8x4Ybce325x
lMhN6c+siREnIVAmcPLB0yiVJAtCYgbfmRPGXlT86AMSTo4QE6zTsDaj+sERsAWf9jcuGRVWlJba
iQHOH8ko0RYunvqlXtAlOhUe791wrJfKKDEMHKa5ZNCrdujiUDfEtP6OhnPtKvJ5KpN+9x9ypSi6
aJmSrBls45PQCu21N3Cq6ehZJO0f9OCHuDUM99+c34wOc37GIAU4PdB58ZwgJsiSiOgdpnLJIbSo
CWaEmNPrlaG3omtNT48a+GTTeu8RrMF9MkvdtXAPf50bo9mRMWy0IACZ1m4cb3xQtgHAHXfk5xqW
JSerZn/LXKR7brJkURJ/UWZHbWPVDLuuBeUBa9Fe/wq88Csm02CnUEDcNWyLj25GjAkEWh1YGJJF
1Z3sXu0L7FYANYPlSSduNX8hPp2f6M1bmb3vtOwirFcBXwrZbyU0smvue+3zEhi802P0t2YEmqaW
oCIc4F29Yxoa/S5ov7Dvy8dSSus3blh9bdVAgKXyrhu2I/8VOMDTVktMKbdrwVl90VaXy+HpiUN1
0eTOrovRxaacV2l/oWfY2enB3LWe/NY8OOXzt+B8RT53ffVSCeI3NhkXMjMzqS4NEAQogeRc921L
Tt/tJ3QVd+24tKgXZ8wxKuR6zUUz0ygtLKX6qIi3DkkKrLcTNz+4BMD4G1uMEhGnGEMIGUiVTuPR
LaeXysZgsUV0O3GFY3bZTnb99D09r065/23Q1iGOFaAU7ujlm3zNXgO2DEWWReWHxqGFrf984XWg
LQX5cyZvf5+RMIHCkVUNSLT2bQMwom1hwmj79wr4mfYXD+pm2XVC3slEZC1Kksk8iSzRhGuPWZWz
vqlL0u+Lv5J99vwzWm2axDm1B8S8W1rQ5JzkUkusLs/oMo9iMNpYKhvQjXbbt/qMhJSyQSLDPqGJ
kPMAF1I2v5FinoMYDvXlKoBUQtKz9IBy/+mL88QXNfKMG+YVJEFYl6YJEqWzP3SvhotRudMq9Xn5
wuUQdUaIeQNmJaZaq47wDOoVEpMZSb5RFcLcHu0hlN3aJNKxdlsnObtuiRl0T3jqEeaTZ15P89JT
UCRdxPo0FJCQmsFTmcnpxYjEQNMnmowqE1upiMNzghbzPoosIxqT8D+VhdK/Jkl4FRuTvjbvGHRu
gKbe2re/n3o0oWAEmHOHS07XnBxztIpWxONYgFxCnI+PiRx8oE+n5OF5xe0YWgxB57QYR0UYBRjx
K2UNMfD+7XD2AHftBysVCCdInnP9r8Xb+nWUbPCZIvFraul/jlK3hwzOECLtc+gPLiBWv54iXi7l
FtuxqnLGIRtnpkowITYw8L4vRPlMpo0guRfsat+Y243rY7zvL7ILyMOGUJQhXd88OUjlfelHwKL9
CIFO4nBud0kJzL+HuiAzeZXNWqgkeuJi5tbXre8fI+D3/ny3R7RCftuN7P2rIV59TpNxa4RRibX0
ijPYvr1FSBKT14eNvAoeOO4TjzVGhZuKkNVVCjJ4/a2E1VaX4amRf4SCLda+ZezunyRPdlnEfkPR
wxAddnj555DQRWiuFdtr3ydoAUeol9vxX9DhFRenZ8nTUGQ0pEgSTQbrzGl2qEVib0iAYEUAsjJ5
A+gcph2LgQyVjdIMT2CWfNI5OeZUsw7W6XoFOThR3W6I7XhlPwUYY1vfP8/lp/mLLcYQBkZRdFcq
mMbxhAZFTIze//1FSztnhDF/cpBeALglgBFnkO3oJPn620b9xN77VXjgDnct+thzcowpDBtZj02q
arAUN3WcUl2NXmi7o/derTfNx4o7Pr6EtIhn9usEGcWdxb2JEQkwiEJ17mD9D3YQUchI/5HuDrBp
dbwnptsS3eWd7VJ4NCfN6PFRTkLZTCPp/DL6MMdY3pj0ROeJPkdE2Db1ujCvSlHiSJtT7wCcAg0G
HBWyGDnPGDEoozP1WF37cpyw5gUODIWqBMC5TYcpj+YO4BHYzffjhFXNX9y7W6r5z++O7U5Xuss4
FGaIA3RaV8DNIWvn89z2peLxb1QY1ZFPslZ3OSTkxflIY4I9zeGjSJ5Fgt6J0KHbsXjuLf3FP83f
3zLJlgkHcyiV2sJ5tjWRSLCeMtqrgQoCaq7fnMtbLBko2JuBuoqKzhoWqieear0atEw6t6PtiM8S
rVc9FI+26fHg+5a6TfU5KUaZdE0jd7qVStSkOWK4vmBo0m0Pm1Fyua1mixp4xhajSUw5bbA/I4ds
vDmJW68U2wFuGSc4WPT6ZkQY5aH3Qy9fWxBxzIqIP/XVKXvlKGBqKf6QhRkJRkl0ajmlSY3r6SEL
q9A9X0llm2vjQ7I3jc6FflmW9l/0WHVRlaJc9ybuCPU0ZSutyscys8uqdAXLibLtMLldT2rPShwA
68slJjeV2C3ax/ts39zzO2yzKiXPsTNDQdL0vL26GHUvO2gVOjHdhuQl8DHjQPLP4xHFZCf2NMBL
6efLG2bI1hu3WusFadfw8rk9OYsKe3Y2jBuoZ3nZamMsnUuTJP1qmmykmkbyrWccs857KQajc6xK
w1MRcAu57EQWxkpX0dNq87ypSsLF3qMSdO+oGV9FS1sju4w4apoX2e/XMcDOOuLvdu+bDRelcamH
b64D2MGYizBlSOWC2n64EOy6jG31LXjlQcgtZiYUzVCQmwC2hc6uO9fbsFHauMCzscMHxan8YK0c
89VwVOnS3RpBLeplqJ8oXwnRn+8L77I9nBFn3uwl7vRAzSsJXgzgjfcH3T7A2z02yG3V7mDT6vzK
UY//ymz8IsuCbJSpVDXYhiWdtXKVrx7sIbTVLdoq6HKRf1UAnh3wrWI5s/lDIDVKIOGA0ciy77yC
YP2W1TnI/2+54GeLEqqrSDIBHw9NO8x5agrAJ4KxpnbDk13dRsB7/EmwTmxz+gZQ6v3bWzaIv6ix
x3iRg7LNxquE5BItyoWb4ZOOqCalgz4CDq1FAzKjxXhOVmaVk6aAs/0+Dh29d1UZTbSV99x8nBKs
hfF5Fms5LzKjyOiwuA5ybarBnUI6L5ft3Qbwtu7gyhaKN87XdLrPIefqFEaRxXUZFJPSS2ev9/OV
6p1EznZt7nUx6uuSJZOQ9qBQC8742ABfNsEGnfWWNzW4rJNnJ8fEWnkUq0qb4+QcpOkuLorEGINE
tzwfHH3RZZ9RYvyk5grsAu06SEgmvTk0Uj1L5Fw9F/ba3Pk/bDs5rE6pe4L3yeuzWdabM9Ks29Rq
fSL3DZjcfuw/vPNYEWxSJHa6iohIe/WfVjy1xXsDjBM1JVkZqA24xblqki1W5PKcb+n0/2lsyCne
tJ/F532pXCw8ABXivxqF3S4fSUaklBZoij4idLSn9e5lb9W24NvXcpPa/CTaoj/6iyKbRGuVPjci
DWL6AvCeyEa//ORX6+unyQsrb0/qD3s+o8TolLj+73lqBVApUOHwqHZ+6d7RlbTPPeuoHf86nrFV
sn0eVkKEBqFirfeoXvHiWyqm9z6EUTVy0aj1IFFZAqpDfUi9HJB+b7dLpRCn6OXg3Crn3bD4JUZY
10Ua44U26Nz3Ppq1Ra5I2297eBreRv9ElY5DcTFSm501o3zSur1YytDSlyodsOB6vLWgqeep5kbZ
Cu84Gf0jXyNLNCfQqtzao0sh3vLdaJvAZi4IhugkHyBu74PrvvoqIIUwW4OFuCj9WI6z5R00T5gZ
BaXJqq5HIZ5PvqMy9nm19UONB8uNGClP90SIUUcSWuCzwALPALJXfcAmAnUtfi1hI3PX/l/llVFE
TSBJuWKAWJza+633WWl2Wfrmg4Ou1Ni+/BuEbX2mhFTGrSkodqMuQly38A4R112IZcNCrgJkm+7L
6c3dvXOO7IbM8jqqWnGhFuXFKTbR4Rpj6mu9PuROZQsaaXwbTuI2taM9EDfT/Re3K/a2YePeFzBa
KcyCWNfbEWba22+x9WV/uNqfF5Js1hQU3k1Xm5LI3vvziTt1xnFBNEYNhdlg5l0INbR30I97feUZ
sCWYlfk93v4+c4WDTsLqVqnDPXbeHr1qild6xXNvuZaLzilEbaf+M7ftzt+gBdT/2dmPx8fMb9GR
+hwBwwcIHf7ki4eHzsXG89RevQy9P3AC6sXMKtaw6jQaQiM/2xV0uTaGUI0i1VTCCgPM6Xpwromj
XTwhJf3aetnUWLe+feLllxZr0nPCzBMeushqpPBGWHzSSH4hGPh424sjwBc27btY7TFaz0tJLnqF
c6rMW67C1JIqgA2dkRl8O+yzYxLaUoZuOpXztBbdwjkl5hVnl0YHUhKlZKHPXbXzxu5wlhvFlfbG
+/13vNgHOiPGdgoBV7tViwTEthhBCisv+YgO+jmLnHZtFwZsTuWusBIscx7cB8Xe5O4KD1s3CM/u
0QIt+5rn38G8ZjFC4F3UlOk6coRjOhK73FAUo/v8LkbSczrM25XCvBoyawK/GCM7HCr7iK1XvmG7
ZAPbRuezY5tXOl7SF3OaTMjSNkUXVRN4G1r704tRDEDD9oaLkc4T0VsjzkxtVGryf0V025wU/x2Q
g0+mzbPU1AG5d1GM05DFU6jjsnCA1mG/TzCLjY7dyKJtrV/8miW9jnvUGL8g7opKjwJQC2qC6frN
pvN/lJsnjvQtuXnzC2I0inXpmrwJJeksJ2vhiHr0FNmBwJv4XhoQ0udkGBWitZbc5SaVvRe0Jh3Q
mrQ+ksdXF9BKQBTa8gGpeXfFaJJpkOJrnNK72jaOowH44Rn91YfKizT033KzKku+64w/tglj6NMU
E+AgBxQly8u3GJHAvhk0R9x/w4slRF3H1JOuqbKksb6HNGmRpADB8FxMK4OmcWN7+uwj53mDEn4M
34ObwVnylOcUGe3USIUQFZICr3Fbo4lYQMMCgklkwp6eBE5Be1EWZ8yxCqqMprbtqZDgFNXc1nCI
L/cPcFEfzUgw+qjWOwHbBmTpLLSk2muvQNxp7QsW3v4rSzYjROVzppDySUzjSwdeettJHwu7rgmd
o91yUdmWvPr5/TBKqQkjowsuuJ9tFxB42ZsHbHdODk8nih7ErQQtyvmMLUYpCYrQxIOgwlYZP8t3
CQshMslJRAfJEy5uIk/yGNUURV2jGjdx2Hofh4lUEAdUkAFvwI0eeGwx6qkSCwsABzjE0gFK0eQU
vvEsbKAmeAVC+lr+UOqz82PUkgiA6MJsNJox3Hdn6biRnWdqee9L+WLmaSYUOtMTVpSX2rzkIIOE
suq/7T8+DmuMYWDV6c5FRfLZ3kb+fZI8zcQiQHaJkHdiAskAAuS+Rigru1HtxQ/bMiYIhv7Hg9QZ
XdGbdatYIsi9vAlEXaO7AB0b91niqCO2zSUyqqGRYpCIYtL/JaJrwu5knkQsW0ZUjA06U21oFqOR
whGLZBIg/iKiCnzYxrW3/uvxYvswjABfsrGQlJ8/W/Q4ZzQZ5YQNjmoThTpeMca/Prrd+CAA4p/n
+92crj+F/RdrjGoamkGOqislg9FNwPpNpPSwXBu5qsDmNddQZXCPFqOYsrrvzAzRwxlg/NIxIBtu
0LcsDr+4YdTRRa41KaoMqvoQm7ztK3c/RAD1VfbqW3Yo/e8V34tZVu6/aDJ6CTuOauDXgyukG99q
mTQRMdz0R1iSE/LVHNu4rG9/EWN00yQ3etSkYJAS21/W91/TYppY/1vodJHRSUPbx3GigBfD+0Qr
9fG4zlc0G46+vwL73WwOuUX3eUaO8VtKU+2DSQM5Ad7EW++Wp3RbvwDLxeEQWlLpBoqjFBxZRfMm
IxdiH+XpiG4MjPE6wftj5iCxj7lFDpUlCzWnwkjCgCmCJGtBBaUEC0l9lbiKi314HG4WewrndBgh
iNOqV8YKdG57ZAA2cl6jHxbzvj9+YJE6rxl0sTl1Ro41VIk8AYY/Azlg7zheCH/i7B0M0qKHZT8+
oVnBIAc6ykCO1/fxsdTIozvuaixNxUjwKt8/Va/AO7p/1ItJlvk3MZKTYSV0FV3phQ7O/owJe4J1
sGgagkYGGOmXteO8O3VJd80JMrZMG4xEQY1dhvch+8lI1A94B9k3Kgy9uz+Qy/5Y2Kl3Xh+PgNMf
7PgFOT7NBkJ7ZqGR1ZVcNycPNmpnPJS+JY0w/zDGNpXaIMh1gQ97qdEGYvHxBpf025wAY4jGvC3a
oaRH7e2vdioSxf8PsqH0zrNGi+mPOS3GGnXWkF9F+k7RtIrBQWRAcmd9BuCt+P4zftVJsS4xbv9S
BbwWNN4p0r/PQgG16QetozKuYOe89ZC69+V1MRs5Z4xRQHKWRtfxdkvbt48Iy5+PhruDtMbYNM9N
SyxZQcOwLNnCNjqgBzCnaDSSOA5wWc51uwGek+w19NLMZGcaHCd20aOck2LOrRPbZswxEnPeAmPw
4yN3gGrjWn7mYHKZo155XDFHCOjhaNBykBL9l/2nek48jl5dbNWZM8Po70lrMHaegkJ56lxMFlBA
CY4cLJuIX1fDqG6LAvQbIUg4VG9gYesaDTr8HtjF4GLGCtvVNkylqsRWR+XZ88b9OTr8RX7SDifM
rH6Pq1Xs867nH1Ty36yxHWwTMIAGcWphld72HjAXoQv9R7jIdHCPl/FYrO/M+WPUcSCbnT5I4A/A
GOfiKSThJo3QXE9QC/SxbtE+lRX5BvC58Ei7mb84sriYy5zTZ7QunfKJJxn0Rx8dC1CKaFZFFMCz
vVQcWI95TobRvYbWGMHUQFww93Il4b6h9RKOTP6D0v11cYy6SE2gTcQVeEEaBFuzSdICVDImmeeU
fmNvvjFG9/R9wXYAzltY8v7mzDG6o4SvXrcF6EJcoOPN924lfl4/eWR4Z8jojXH4r+rdOubTm0X2
7Y9mpTboSotxa0Ae9mn3DIe3pehtzhujSjJpiFL5At6w9GCPZX8FiX7wGOOdH6NLdD1IypIay4Kk
jyoqILfBNZ50LDs+f0sHC9es1XXSmgpEEHKueevPZIOpgWkHd8+y8byj48PGbrfqVt5iRoJzihwO
WfhmPdcEaHyolK0nbcONZVfexdsCapFDZ9n6/+KR0SYoFcutNOEkt6hkDg3pBdpE4SCXBQjNz6xB
NZy/j3FxEmMmIyyQ82QNomi14I6ipqH36AZUiN1nGMf4+ejv3t3IvQ1jXLmBCudJsGOsYqmNKE3T
cx0mx1ujtRCoGyfhkfb3A7GaW43n3SOjYZJ+Go1CwfmiNQP7Y5UV9rBfbXT5v9NdDaGHzi7soL5/
qTx7xEI9p7JRIrsBJjEbDBhI2NrzXz4gc3YuRvJ5R7pIzZREU1NUCRGtrjIOpBVnQpBQFveThxQR
ug1I5bxq/gYcou2WcLhbOtI5vT+OtDHVlAZAQMLbIHl4JWe0hjujQjT7QfQ2NgYVLTTC8HI4S14Y
pp8NWVOoc6lJv/Mpp2XUjdjpDKH12g8DDeol79kvSeecBPMatbi6SMpVgnQ6zuGz904c5bzoHM0J
sMZ7skJZS0EAOS8aZKAtA/Ez5p9czJxgnxGH3pIGnZNjREMouqoRLjgysyZdiF7zvzgEFntc5xQY
YWi1aMD4ByigaozK3SfJqAcEEMH7Qselw1hswJF1QduBDiL7NyBnRvbZN57g+gC/gEOKfjLr+cxZ
Yqx2dBlTpLluLDlQjKkn+UDNw1PiZdQWQ7M5JcZUt3UVYa/sRJUTugWlKyDa1YZq/ohsgOzr8NHu
l5yDOUXGcJtGV9RIquC6KqKe4dDxLRrnmbI5m6Ipo0TrQaKlDXrwHeGNI2P9ih6Jp++X+3fFkW+2
qpCXlRIblwEHOLrRxTMl/kLoZW33t9ZhKwmFkF2LLMAdaY0r1i9J7BsDiQS7vtiVBDRJI3VkpxzO
9xnjKCK2uFDUo5X39BCB1hEDlmqzsnnbHBZzeTNZYO1GmmMaGe+KZjze3nRbBUwlVNHOvZwfsJWZ
K+2LpYw5PUZVqG2SmB1VRs6b9CZ+F6ReH9Cpmvlqb08YL1ptCok8VxF5On1xnxrvGhn9oV0ndepH
StzpsbuJIjby9MaSKzfnj9UbQzWmsghJwejE9Xi16Vq17PFhhVWy6HLmSD5PIeqM7ujGYJTTiErI
234ANKN3Np2jTwb/+YvjziwmJ+aMMUrjWubYWqvglQHdXVldf2rvX/elfdEfnVFgcwZTh5UJ2C0N
Zvawu8rqQjAcfDrSyRO0LaBzzz/1WLa65VV2OaqeTRzk2jBNUoxDvPhP3GZInnpnZ2YlpUsqscWv
vzjaz220Rr4a1cjurGp2mgLuDmkeblXtH7zBv/UVO84WpYGpCeHNpiAvhpUmAIL9DN13YLb8cO3r
mmeZOSqYHaBVAD0+GDH1aOrHy+OJhyfN01LsEFsiGXWKRh0q5wX8i8TNVleyJ5eQKCFRO+DFtwmc
AN5r5p4jozDKJBkUQEJQkcSW62kVOXRx9w8sG149oXPnf3zO7MInsRsyfSrxAuDf7D3JOVfYN6xh
U/gaquqLp6o4Nprd8RRovVbF8u29ad7+I/oKn5LH5Fysoav+PzwERoGUuhxm1UDJOXAS3/Yvov9m
ebFkhwUJjiiIXbB18r5K4T0+Nnlg1MEEiNibNkbmxTscffXsu5vNbUCPi/TGMS9suqAyL8qYG+Cw
R1PN234foMxcuCsrdp94+y84roHJxChV1jSTqtzuLngsdkgP8Oo6i5X5mTpm0wOdWaDlgIZBQItH
sAxE9XfUtk4oF/Bsy2I2dU6KiVCSrCpHNcczQ08XgMkQmyN9G2IJ6qO5I2T3jj0p2NaDXT10MRAP
SoinXNjlT+gmjkJZAqMAhPBSp175vu2iQwoRDO2s4AQxN+TkO5EFmxfotLjTkhHkWhuJaqTGsSF6
IBixfPTJ6y7/Ab/rNL6e0qeSIvNzJ84WQRzmh814KGlm6INhgH5CcnTgqE5wId8IAjh88hwGk/FN
gDpzEQSF6k7U1jM3Qq89Lz3NlVFGp4y6YGDLEpVRhBjTSvGf0TnicI04zzVh9zlJSHVepAp0au8N
zSOIO88pKtGBc1w3RHUIiqu2a68SweYlI3jiYjEJjw6Yo1OigPQb7cPxPtdYggarMKzoZll/eAo8
XycDdqbs7AcMPpDrVth9pT3hZnyWSkczubEYlQNMuqROu5vcIJ/VrTGGtD7TJBPwK94fNMwiUXHl
KHBOqMp2PgmKVFpyAaLRunGcy6b+3gC0/j4RjstuMdpnMHU1VuiDcD5eV/d/erFOMz80JtyRGuOS
BDTV4+2H9SFEDxratQKXQ4anwizGT+kEObhaGsi87DWklA4DgrifjzuAPKHD2OGcFy9/ZTEapAmm
ujbopWwRxHkf+/54WB8xtSr4D409+EBe4ogB9/0xumQ0Ez2pbhkzTOfW68lBDRs9J6Rcueg17lzF
fgbAAMUk49wffV13lLXFKJhJFcdErKlsdE73OkHIez5U5n0iBtv1FOj/5W6b7mABvTNeN1Ahjo8/
X0fPtoV3rsFd9FQwjQs9byJdzOYzzOvQAoZGgFJpUMC8ksMRKEw+Aq2S0PXUwHd74bW/L8vojCaT
9WzHPg+COJDP+Vqc/Idx9w5cBrdwrgfqjp1OwPfhdXIvx8czmszTvqT9oFgtaDrRel929kTUL2lT
AO2XLhukSJkceVnUVzOCzHsP+haHPlnUBQxVIqPwHGANn32fymLAOiPCvPY4VIChJYOIaouPwfFf
RSGzn2eet1HoeWzq+HmKLuUkAKA5D59jvKMImc92/Ux3atxnaBEEx5yRZN630mfCpVFAErO1KWmn
t5+2ne+NNTBY7Lr0nrjSSHn4413PCDLvOrHaOpIvoYJN7V+r75d/1XE/Y4jNZRjTWKviBYK3hbtw
xUbRwvbfZQcp5JXDE4dl9/kXM2wCo05CEQsg8ZoT0ttYdIO2pQPyrTqahB/hl/z4AbIbuueM1+rP
e9NsciMSoqsiSKC8fUMfHO0rWj+SnUneQwxZ8oDBlqPxGZ+MBsEs3nXQRFwaUGgB+oldyFjC96if
/QbjcFhkGn5yj3ZRNc9IMgqkrhUA/ok6GNxiqP/QnVLn6keOHBMJESvwSRJaQHTQzvKvTN6MMqNJ
arNQUtT5ZKAEvez30eM+WXlwOdGv4/g7w9/Zki1jh+mKlxbgvAyDUS5hkuhFkuEpfp5pAq7Z33/q
3EtktIt6aeo0p6Znj9ZJzwMsgv9IaOkLawx5nsqy+zU7REavGGZ2CfMeErP9uD5ZdvGITaU8TIJ/
eATwEoHmZqnirUdt1rs3XWIpVqREAUcfiB8nCOX6EbZ0E2Pn0RN2M/Jc8eWwR/1Fkbkj6Qr0jpFS
3Kbrj26NMSg4Xt2eVqd4aYBlZ29Gi7mv+tICd6ABLYyJOB/ISXlHaJafABBNXQyPP31xXK5FJDLM
Ofx9nMydBaqUh5UeQzU7n+0RMz1Z64TAYKsGrGBZE3lNdmRwf1zeNqsTyvbfEUmfaOixmh4TAhvF
iWMpuT8txa/PYSyF1ZeqlFzBv5Osxp5k6+zk8LI5/yCnfxO5PZqZCDVVHqClGDwXyap81WqPrDCe
+oJeiPuvj8PMTZRndLBO22imAsxon1j8R1dHaBy9tTiePbu+mzzNSJRqHWZhFinIdx/0mE7ybpye
rABixxGU5UTGL0G5lZpmlLI0j6Yyx6Gh5wD/0L+PGEvqHYfnnSx7y79uR4WIzAh12BgfRyUIbYVT
dApaYFuvwtPTRSS8DQ704c6EDVgBKtoaMOCAWA0b1P4IN2Qrv3bIpO/U+NSIjqJ8xJdN/HxfCKjE
/jMRhQ03TNHQo1Iw450V/hDqvTKORNbdePhLCvuVoMQkHUqeX0yP6A+aOjw4zKnLhsQOQMRBHtW9
EsS7djj32qOg1I6FcUfDND1lQh+cJqKeWhulqxWKYUeNneWVW5r5dVNmvEUqi4dsiAbgN+n0l8hY
1kDAJmZ02sa7S0Y3MV/2RRbbQ9DYicmLBxbZnpFiFHU59m3SJla8i8XIv4o1uUqSf/82GXv9H5Gh
KMuyJUmWyKZlRquMen2Ikp1y3cuR6ehZRip9soEjTASd8xQWiVkSDs1UFAwXMy/BMttOoKX9XX2N
XgZ9A8AhTwhbX0jWZtn2HKlh4pz/sGappqpDJmWACv7+7hTF6JrEAjUhewqMxK7zTTopnGBq8Yos
UzZlg/Yzsfm1ui+viYYszS5rhA8tNsZH0ciiw/1LWhI5sCNhR7tsGhqb842iS6UlSpnsxCkncbY3
NBHry8IIQEIth9TSoSFZJcq6bujqnzj81hSUcVwnO3UjBXb+UbzeZ2VJBOa/z5jnXstKIe6rZGdI
jjgpfp5GjpmOm1Is3D6NvfvUlrkxTcvUsaRUFpnsp1WlnZa30FWDqJOsmAi6yu0uzziSxiarb6KG
XMjfdBhRy8UxFBJJjXdpukuKK4nExjaur1V4IVKQeZixI0P51zXhKcZFwUCoTmf1NV0TGe+iS9Os
bCLoorzbXPurHVWvUfaVTrFz/xyXpNz4RefG/8yE1Z1QNFoIRZRnh/pyuEbu/d9fvCcFKUZV1aHe
Jcrn7PdNLA8Irpc42VUSNkzUrpVuIkvgMLEoejMi9O8zIl1UJBe5wlNNcidIviIrPUmJfiWtsOkb
kReo8FhiBD3I0HvTjlTXjV4u5P+HtCvrkRRntr/IkgGD4ZUlN7L2rurlBfXKvi8Gfv091EjfZLpQ
op7bPTPSqNUVOByO9USEHemtvQy1+Vq1e6NUz9NsPmT0xchmJxRPUYcie1sfK8ubI9WNw29585T3
R246luK02TNFdxTlHebf68+3eb9mz7muqbqpGTCUpsSWuFACo2XgfZE5FvmmGsTTu19EcJuQY6u9
hunTbYKrnLkgKHHGFC2LDQB5zrQJ3M6q3KRDLWk63aayetsXVKSnwSOTjzEFla7/XYSFR9IDtT7p
iZtVYkOwVl+HjsZTht1IGnaSXQuWFk0xGSeo54EHP630MLTjz9uHWWfZvxSWL7gQXYz0x+r5uk3P
oiq9qskTVwsqJ+n02LtNaFWhGBoOo5qMqtryIReEorw141bt0rOVfAuS2EnFSQS9k2y8Djmz+o/C
vKAjPXhaxiLUCcxMnp3GQTjF4I+xb4p6XzWDN2VOkP2I1Ne+L5xp9BFF3fEkfOqq9lBMqF6V7QaD
V6Xl4nukR9DUuqp0Bhg8ujxKDkLnLyXB6O6634cdcCK3ubx6nRjtRVUs/DPh1l5zOR2awCBDiSdn
ZXZVn5phtkW18QCkYO0fFlvwTxnlcIFM6QEUGJgp5nFOzzoXX+qIPWlxuyuTs1G6fW3sgHnsNnwh
OQ59J2lSxi38ppTp0sueUxPO2ACSoak5ghyG/BTUXwjvHb32jbJ0Gesds4XXgiFXX2/zdE1y4YaZ
DGMOkF2WY59SWFNOsgK0ySOZh6NVdt6Y9U5B+40o+DalDwGQwUhLGorbU+b6FBVkZzZPwtIfEbls
yMkWJcl9Maek4wbyaWcr63zNmh6ysLsjee/QOB03Lm9NJv/lHwrr1zJppWkeRyRLz/GMAXPkW2M+
jsX3/3BHWJKDDvZlmdQHGhjjWuY5Xlkn9oxFftjepWXtZHO7oZHl8YX/SOIFJe36NHpDSEjVAe95
Mh0WjxgZyz0rcEmTu0pr/ArFdJeN2JiT549Tojo5L554Vj5GyewpMz2039s+e02TYReGymQrfJ+K
r5GYDxNtsaSTjceIdLOtmBiYMNMtt279IWkWAl1OUQfQJfUoijDL+xifX4j5NdE1u4/3zfRTMbFZ
SHdakvq9zu713PSjsLOpom3o51XB45qu8MUh0+USLVqmK6EyjseUB+leQT3nOJS59qbNSn3fkKra
MDurwscNC+0nKtUta/nzC7OjGMaYqDqD8GVt6zLaG7uuQOOSqGr1cFsGV31109TMpQUEUZtcdBiM
SdMSAlpl8DiQaj9zE/WVrHrhBj9Rc3o1w8YzgmGn5e3jbdprjsIlaUkqu6gbq6lW0nOmWKXD9YE7
46BW+9tUVplpcszsWGJsTXbo1DlK4OvpUPxVvbzkvrujmKR5m8iahCBjoOG3jqEy8i7gOaDwR8oA
7m3RHWdeHKO0OaR939rAM2wM7Vpjm4VKs6ljKBlmDkneDxKObc0LgkBeTV/4aDpq2SYb51lj2iUN
SQLVjhRGJJbzhICPjXfdXLibPukq0xbXyuSMapYMFTPrXM31zIJW6sZdFn6rKuJEcb9Lki3Lscqy
C0qSApksXIUemKCk/TGLwqbDn9v3v8qvCwKSw1TVLEijEPyK6R7pODuNqbPpwmzxS/In+ognAec4
RUfutAxJouZuGnYqLXb/4TBYbmhQ+EnwXyQ6uii7jlY4jNU8lTm2Pkyvc/J2m8bqjVzQkNyxIDTT
KYsgxAV5HdrYgTLYEOFVbvFlRKBhKCaXh6QPbZc1Zp5m5zotsfau23faU512XmhsRQny3ITFvCLW
0SwNWVBqUTleZwDj1oXVQ8W0sbDVCA4dIalwFX2wFLtXw9QfwoA6UYYp/wybZ7QpuOuzpPH1IY3d
kpLc4zoW05jE+HObzyuCefVpkmByMo7J1CLKp0PjiPHUZYYtzI0Qdp0BuqIoS9aPQv9dGywSDnk/
9iQ5UyV0w5IdkvAVbbc18ORl8NZMtjGeCB9sFlZObCC/4CeC2pE6b9z52mmxH0/V4WkoBlyF6++I
uTJQXiLLwBuy64hnpaqjla9/z9JLIuo1kakITZYMIDIhtQWQshebqd1xumGZV+SXoXrBYJsozPL7
DJsLJyCLxtjkRg41n2CfbwGc5OgSiLKWb3FtjZKlIt+BVDT8GyrdXpDrLeBLoITv8GoSuVFf7RTu
62LLk1ukTSpcMEtTEA9pmNtEZc0SYv1LRzrE08iIx67asRMvhtKeSfsVybDSGeIq9P7+ti5JSorG
qowc0/+QjZhKVJCD6TljiRsminubzCoPDZUD2qxrVJPdqLTBsN9ZmXBbQhX2MET9oR4OUf+g6xn7
+9gEYR3KLShTqEhKLN9yIRnBJMw6TKCf2fTaHTL901ZNa0U561SBA4oZ7gxxmkRAKYas17swO2eR
UdiFrurOaDVb8fHKY72iIqkmmlU1VYo4g8+0GwHaTqE2u7HcCE9XqeBWNBWxg2rIxQK9bmpFmZPs
HChIK87PdXNndvWGJ7tYREmusdjnXyLSUdA1FudmmMPWlBxT90T6QkWju1HSmXbMyszrSG+6yZxs
RJDrh0Ou24TvrlB5ZUQS9f08WMiyU2WMXVq3XtkJ4fL+7wMgnO9fOpKGyIgVxsYAJhZVcrCKt4gL
2ypHhw8bSm9FQYCQiWyJoesWxh1di7ZoajbHTZOdMdHzEOQdlAS7VzP1MBBFsac0Ot5+tqsM1JBn
B+poGQgp0QOcsYl4U2TnLld3CIxd0v9pM74hHmv5PZ1ClSM9QZETZZJHhTb7Wc1aHEuMIZS4AiRQ
lnk8pXeRktpTH9wL84dI+JewC5xuPkXGsEuTzE4/WYpH2urVLLZOvqKwrj5JOrluRXqA/El2Hhtv
QEiUFofFjg19vBGurF7pv2f/MEC5HMxpGtrsPASvY8AOSiuQ7iqdYtzl/d92DS2umE51nVkqQnWE
FpLqitS2A2ur7FxOpHvr8yw51kKJnEFhqkPyvHgyK7N/LrRw8LClOXHREfCdCZY81UNhffkP0oWV
9gbTLIZ6kfRsjFzJymSGdKk6WoIpxulWnLpFGm4Yn3cHU9Y/CuUUmxEwpRpQh+tnY85qN1sEPA5m
NCsgGdZD8ehFY7PqqVGDHU3afcD6/cA0J6B7lv7JUQROX9LsaYw2hH3tSV18i7yATJuHNBtVCFbS
IqoDLCEaS6/MN1zONam6pCJ5ejoq0OVU4J5p+pmUNmP2wPaa/nWrai6jw94F6pKQ5O2VYx4hN1+j
kGn3jdM1+99V60yqrWX29MIruw/cP8GGWl97m5c0pcQI09q81UyoC1ppXo4qQJ60Tp2/osC54TCv
pdbgt0PdYsoHYj3ZY+4SwwoJxW0N9RNvXdRMoZBm/aQkR7V1I/JCuJcqTjK83H4aa3mnK8ISXysM
IVKUWICvY7Ajw0n03qzZ5bgzuveCIEWab6izjZeyKpwXx5U4W/VNFkZmD/WQGDYZWjsIAPPdiodW
qehI6yJTp3BN3i4YtljAN8yQmWwu3bA1bUu8EvFfXgAK3cA4UYSdXHrzQ9uQxkjx5nvlW6Q1+xSR
Dtq2KmKP2dZKexkd9v4KdCRg4WJgSgyqetcKRjVYTgZW5GeT9V6nKkegZA7hvOuMF4seAzF4Ye3p
9bek+w8XZlC4N0zVQNuQPKsY/nvI4zY/B9W9CFF6E6adbRFZUyYLBQ7QwAIokYjojZIbLbfyc8ON
X72gn9pq2I05MPvAb43xlkv6gRwUNdBbTAU+hmpU7i8q0iQyjCREIa96IFTZiRbbXtO7UGPAXvcb
DPygS0AM54KFoSoqX3JwZ5IuNeNACD9Q+fCrphiyoURR6LZVFEd2aopyS6VQ2RleKJo4mGaCsiXn
QuOwKTByHRQnw6phkTDvw05i0R47Yr4Z0/irEsQ6zbQZ7vshKL5ia9Xn28pljcFQZpqO+4QboEuv
XBTt1HckGv2815CA/VYUup1Z9d6qfIrK/m1iKwxmQDrpiJ1N2Hi54a1B/2kVpnz0+XivDYmXMv0O
CJhDXBgbocxHM493qACcAFwaoswPibmsCKN04iDVfWEncUcc7sSv4Wt6xx6Te3JqXssf7Y/p+a/P
B6JI0SKpgpTwB3tO5jFvuDn6EwB+kygdy0w9lWDMWbQFSVlhJbx+xiwYI7x2ObCd5tbsy7yb/DEd
bKs+ZZi+XSl3Rfp2+0jso4TqBspAy7BqJK3kBlSel4YyJf3kq8nnsP6SbIEtPho3XBSAishxIIlK
P6hLC7W0XEtNzNlu4l0WRDYrYscajQczK9yoUDxj/kws6gnD3N8+2gfTI1GWRD+KSp1PBigHT+pL
fNZ+3f7xa5yz8AveLNJFyBBc2wGuJkLrFQhD0AaKbcX17ArCtrySFTkwgCVFuc1YEhyy3ww8ftyk
HZAOxMKoKF59jaZmX0dlbDfIg90+0YfQnVODLgUgiJ2iIVl8fSJVnYu5bsPJFw2hLq8N5sY6iXd9
1A1vBFuYffxvcFYbbasZYOWqlgw7ohRg8SwAjq4pRzOPpynXR7/KBjtSukXUa2Mjcl8lwlGSooCY
MuiMayJUI6WSqdHk0zSw22UnoHKnqhv+6ioRCzhrmBh4I3J4W8yl3o5aPPkVQA0KwhxLOFVXObdv
akWrI8GGCh5Q6tCzclaqVEPW9DWd/Mz4yclOR4Uty07Mih1z2IKkLHJ8FVBBKlAvX6JIrG0GSu6a
bVEFe9ol8exrKtlFk/55mPPTpP3BYBtHVR2lee2tLezxmtRjJzWQRtDucH4leWhQn58b1Rr9qD3p
wV1jPg8B0izpxhNeIwNVzjnULAJl+QlbADDhJXFcFtA2ipEDoT5V933FfZEV3u0rW1EXS4USgxRN
E4lluXGvpAwDR5t59g2WFUcU2LuXsk7431sogwOeu0AoNNyZFAu2Y2aUCdMnP45a5laGRZ8aTdce
hhRmpFQ69dvtU60Joglbj39Ra0Cx4Vo4wmRstDxis48ChjuSh6Qafg2N3fB018f1221ia7YEKfkl
uUeBRtTk1Ydt0ls8ZRH1Rdq5SeNFyuwVKcBY2pvR7rPoMCUO6lwbj21FSkCVA51u6dgQqy5/fpFj
7vqkJXkCqmqfe62VeWS0i/q3Vv89L7mCOAllIwUehjzdfJo50mFGT2FQlMoOpoR9K0se7SojMvck
Y9kDnYN6w0iu6PyloAIANNPMZank9eEmQ4/bgquzH49PZtvvgsxPFd22ArT7Y8NIXhxu3+EaMy/p
SQJTIZpneqHNvh7buTcHXrdPtuzYilBenUmVzjRlZhOUEMpBP/LsSXTCs9S9kd1VXbbBvhV1DzzF
UikCxpsjyXZNqtB1XpRTPvlAZO1JC3xyPniNCDZ2o69wDcEYdOECoFuA0NdkurHuiolVkz9htZwd
B83TSL2kH/yu2qqSrpEyFUaROYSuAsLomlSepk1c5MXk95WTdukrYTm19VZ1TT3cCBfWmHdJSnpY
JSYawYMCqUx/VlKMwQIocN5QiCuyAOQfCno6bglQR4mGjliQYmvY5BvY4KqwB/azH4Cs4Ha1lXlc
UfDQ7Cg9QFGoMJaS1OU4QaSnUL1BpdkEWFV1/n377azpP8QdyKEiBHlHUl7fDekiVRmZgsOE1VMZ
Pwbhwew+VfTYiNgbMNsw5qeUfrpNde2W0F4F3Qe5g86V/FzI5JznkQqTopPJJjGm4WgpOnjD/uk/
EGIoeOC+MDxCfkuJlmih4DgdxCEMaij4zNEx4+o2lXUm6iCxRMWgIz1Z0xANxvvgnqoSY4XJnzT4
LnbxQ4FhaAO5n7bwNisKFsUbOLeQjMUqS+SW9ZYxJ9nsAyvhhhSw19wmKd8n6qmZplOkkY0Drjxg
EETIYFJ0bwFRdC0kAS3nKGur2WejDlhvWb7GEaAXAdAau2pWf26wc4miJPfQAlbONBS4obg9iZyl
YgdgP7azX9dMnDQuUntE/dHhqRAH+I6GPbEEY6ObyPTTeNQOGo2LB4NnRmPHk9X5aT4XGxZ75Smi
iA8nCABqTK2W+7tUZSaTikFmftFHFB6qlThDXTX27aOvPAxQWcacIKZACVoynUhEF2FY97MvTvRp
+hVs/PgVv9uCC7f0fQNwr8npvo6aIaOlmH0l4HvMm7O1ZzP7mfH0KALsZUjDLj1qY7nx2lf0pQWU
BUreyAFSQ64Ckh6qxOATWGeMdtAW7jA95wVMQTu7/fzjNgc/5lI5vaQmF8RE06ssLwbI6ol/qd/G
2C52pjt9MXunPKob1N6dX1lU4ewy/AMlA00qvYyxhgy34GjDO79S6QG9iIc6MD5N/c8se9CDV/RH
3Wmty2e3rvyaeqpIznW+66zQyfXnIe7nXV0dApp4sbY182Lt3SIXygHOhPmAErz+umg2ZrToQpw0
7Zmpd4lIbDbfJ/kGF1Z4rsDZW7o6AdDStQ9b1M1GA6IWCskQr8x64QAB1Nld2fxBSPKWxMwxrYfA
OJHg7wNJEEb9j+F8BhZpL6J34UeH+dynXK9x2e2P2hrsEF6uOTiG/rv5Ful21G4hUT++IKBC4MfA
WCoqkubLA74gOFFjzNK6ga9Ji3uoSlR0e1xkde5V9G+IY1KhqTvTpw3t81EvLGQXSMriD6DMfU1W
WLMoeAeNaGSfibbvrJc53tC6H43KgneByqUcceuHXsymz9CwFoFEWXjTFLuT0GxmvVnTDDxnuQv+
Gji8TCSH34FuSSS6mOx/9jxric6gFWimqoeSoZSMQCb6plTxRpLmIz7gnZRlaUhWUyQ/JYetm2Y2
wqLMfvWzqIt9Tnq3Z+256Ua7qyNXDOmuDQt0bEX+2N6Lrn7K5zNiaqfswwH4AeGwTNm40TVBgsCa
eC9A9eHX9Y2mSCgpUQ6TquRf0cRiT7seRVb10IbnzknKv3aLEeHiiQLWvuBo5JTsHNamkRh09oPy
XpA/6Hjst6pyHw3kNQnpQKjnNAHWpYLJAumcH9rfh0XoLkKbD4qpaB1UNckp6HLDKOolZAakfadr
Gp5e1L8RHv9tJxOEBaVTKE2kLdFzr15fTNejxzsNY+pjZHpk7HsAV45Vcz/uQ2PDOf1oF68padeU
ZpNDl9agpEaqnSj9zrJiF81M/hRGbmBtCNza+748l2QLWNrHyoRp5n5CTr/Vzgk1R5+8iuxv2981
TQXEGtqfkd5QUVO8PlQz6bnemYsYFIkbZJVboZ44TsHGaT5W1pdrQm8P0idLxYZJGnGsdAytKpFk
IFAZRmwjcY6581Nhj1HtiuhXYTUvylg9iDTcaxhrFVv27YPKw0OQb7v+Akng8XaLAF4NTEGX7DBc
6rxoTSu0TlO6QzCT0e4ti6tdHLhq5qUYNki3MKyrvNYU7OJhwHIpciAa9C0TQwce0OreBHih1M+k
+9sW/eWUDMjRJWELGyuFajoZsqobkPgwxPdifkYT1WYSfU1z4B4Bj4C8oKojvQNBi66DnYCX4g6H
5vX2NX10gfD9Fz9cEvucqW04m/jhHTml5XMV3c0GGkC921RWnzIwbsi0wQdCXuBa6tUQ5dAqDuDi
NoegdHTio/CbNE4vdrcJrZkNhLG486UBGBjfa0J04oHSVSCE2s4dieaHLEh/Y1jAm6YegmD4pCLI
t3m5kUZcEzRkO/CsoUGWmtE11YRkQypoSv0qbZ2kuSPqQwHA/X842gURiYc6TQDM0RPqj4P1VoW9
V47DDrMOnMpUHTNVvYbzXV6mGwprTS8inFsqowCx4nTXZ4unFgl7UUPfN58M/mjUva2xB3A2SRA2
NJ9vH3KNk+gDQ40F5T2UtSWlgZVAE4QV1Kxu/NKS0Cdje85JcrxNZk3qL8lIhyqsqKvrqKJ+XHj6
4OSJnxRIa7/dprImjAAhvLdlwFbKOji0MOvX1Brqh4dMuVdr25h2gxcQt9hj2NVtWquMW6JWVEcB
pJchMlPNjFqoMF+6ihRyFHpK8tmCeblNZZVvGFRHAW1ABVaGqlh9UbfotaC+GR8mtH0N2gNHwW1I
N5Kva6fB/BtM9UHWyELf5bXQNYEWJk07wJmBkmBRYStgmJL8+PvTXFKRhK0ptLzuI4HaxlPf/lb4
FzLt1b9uBIKBgGeN8B4JUYzylJ5tDDzokJWU+pN6mqZ9R52g38f9BsPWFCwEDBUaNAGiELow9CLu
Irj9apo0ilbU+wJnYH3rjKFjDZO3XZ5cPvk6qFcwwgd4JfxXQZ1GcjWLUUWeaySDP89wmbsxTeyk
aMaX27cjDwpeHAgQgLTBdC+wDIlz+HbaJFMw+HXu1/yLKHZB6RfV2VS/EuWtqd0gOU2/2aNI9nnh
x5gdkk1n8yUmp+hQotMptQOH/dB6t802rMxKQvP60yR206ltgafAp5Xfh2PmPs/7afeVnvWvt1mw
5kNdsWB5jxfXmqRWEZgR6HQYfTDfiTCxtdLllldox6i1ra8ifWLaIXrd1CfvjsvHS/6X+5IlTXH1
mhhAuimPMT1qwV4vkIG2VeWkt4c8+cwA5fpCIm5PwS7InfhTSR6rHWbfNCSzrefZQNI1PKeHmXmq
9btT941xbua7EH8Zo+p30WvyXIV20dWHlpwKE93gsx0UGwrrPeFw6xiSrJpcDI02WIPfopEeM8eT
VxPQEVW8doqB7aSVw7mdIO3UR7tZONH0u7xr83IXkuc42aeApCfl0Ry/6FV0ZL4eflHqx6JwdVbY
XcXQYudmc+rovV2Yrwn504rQjjGmYmt26Xsh8tYxFlNzIQhGNHKrHkPhs+IRNcKxcmfNsI3wsEyz
me3BKV+jnzkWMPHAnaEv+8JOH/TSMXALtZ9hBlt0iPk9cdLw82S6g3XshshNk7eSOrXhdw/x03gM
T6rHUJC3eg9Ms3EtzUnJX8pd+UhGR50e2JNpPeXJa0ruR7qvbPEyvtWKHacPw72R2qVqj+gjVM80
eLByF+NzrGjDCVpLpaGZGrmKZW7V0r59zYhqMkk7IuXgYwRX6EZT3npGU8/HvC5DxxwL1U/KLLdD
zXjIplx8ytseA+GwquRw+2m+z5G5vhFVQfyJVDSDa27IU/CUbKj7QcTCnyEuAHU6ij58GpD2RoLV
mZvON3/XnNmNkdhlrXiZZXgaPVrTt1S3bOCYvFG3sdq+62ySxU4msAenI4cl55tFqV1Tu+6J0+17
ozmYS4Ifjbdm7netcaDGhvu6eRaJqWpfqnVlRWIJAqbI4V/0A8GzKB80P0y9MTQB6vXG8WBhm2+O
2V0RksaoUJbHVHlIHjRuM3KIvXjYl6kTqO5Q/ip30QkJRq49lT32UmDzzV97cGA/0G1wdlBzgTG6
loOoKgehGbnwv7Hjo/Z4+3JX9O71T5cYEmsRgsoMPz3oZtxFs8vVfWcCCF86S1GDKPfWMHvdlH/t
tXNbhQiaoq3crbwtAvZv+QiAptCuCFGT7Z+ZNAnN+0QAWDIBqUseMWDMLkX0WKb6qYhnu1IboKGh
xkrUDSbVpbUTBNm+VK3n3pxfsFzzJ/J3d1FjFnY2tHdDHRxQvHkOwhyX6mAzphuiGZLsrFE5FLPw
Om2nmT7vn0UBfDU3nJBsvN+PDiTOBDQY+jCxUf4DnKSi2pBnZiH8JsmBsUzcMh9Q8/AClD5u36E8
7PYf9l2QkiSkahRWN2Ej4DsYz01YoAsY0JXSeMKYkVdNj92sIACSc5dq090gsi9DWrnFcxf9xi5U
G+NrDoNJ7V77LpqTljNH1ce9mm+okXf374MaWYAGcHJQH9UlJycIsZunjWbhh1nMdxMZdkWhtG4e
GoZbkC45lyS4BwgdOj9lXk/02u3YkLiknSy7zgrFmVvC8PD6flcDV7JjmGtxjsIC0yzGovDi2rSh
JXPkWWYDIWNn7FqVdc+3mS0Pff+H2fClAc+HesYQiuvniE4KjPiwWuGXmCLJVUyR7DF4lJT6kc3D
vtWPprkfp++MOFZ0V1vJzrTsQhFY8DgdK3gyIv2uAs15+6sWohJvAbJBLQ9FEDQpyiu4AOJTFtYK
X5jBc2Htu/JJCdmub/MDkK/14Edzt+EZLtf1kSQaS5cKJVxW9ZoPY40GZiulIJk2zpycMI/yvxxK
WzQDYG2ILbRrClXHBemyUfgFHIAo2nfqPVczpx32GUrP/amcNnDfH0MLFbjKfwlKEoqey0IvSxAU
o6fFtomeBH0/6d6w9WJXbPtCyXqf+4CqnIz1biwyimwE8xR+SMrkAB/rTr8P6X37s3kbsmAXKhtK
YtHjH67rgqIUAQaZGeRzCIpxcsBk/5/Asx/7+L8QgcsCkC1qr2gNu76xPmSpaZSK8M0qsPPpmxWQ
XZw/a9Fw7PNvw1YhYFXqL8hJAlKwfK7KCGfKjuKOGo750B5JYhendkMwVnQ5Zl3+ey5JMCaVTXU6
gdCQvKplDm/0FydnTP3aeFMr0Rbk4oKQFG31bWbk3ISO1L7k+/538DV3tD8MDaN2u1HcWBfBC1LL
mS/87EydOzSlg1Ty2Dxq1CZev8tdY9ecYED4xlPeYqBkoWbkXSs+gtjk5M+YCyAeMJbitgpc82Su
eCd5MomG2gJvFt49RI9DZ3c/hs+9G53orj8C19Z/3qC3vJgPL+qCgZIhSCO9aUv4En63Q/NB/Zrv
tT09RzY56okNRMVtch/zRFeSIdftinq0SsYngRrDYejv2xGyuAUSWLNtlyyUMQzx0HdWTPF++8yu
Yyc/FJFdzO7sq4UDuYjsyCd7c0dtlw9e9G3jla0eETKHWg7Q4OgqvpZIMsZFQQKoX3QknLIWmn5U
7GKrM3FdTi7ISLKIlfM5VrzhMYf+rLnl7650R2Qaht0gdlYUOlMNzR95GJjlbLhAWweUJJQTVUmS
xWSy1DOTfaTvzXnakJOV3iUICjLKqIZhchW6qq+5WOV9mHSDinChOLJ9ctZ87KYxnOSh6Wyjt8tj
5tHBJk+s2XB41zXK0o9Gl65wTDi5ptxhXEuKgSQQUWRDBnU+9F8svfR44ZupwBhZdDVVXzGEzREs
2NAvK+gbFRA4oCMNbekwkWPUbO7aqsNuUD+uoyeW7VvjM8+GPSvOM33QNUyxDX80zGYJxmupd0oc
uyz0+3Yvmk/T8nHWV2rtQnb4+6mzfMHbANwI6OECEZW0RBCXA2bOZmg+iZ8r8YfM3ybxdls1fJwK
dEXjA1YsUeOoA+5m9JOzbhwwrG+X+dE99usdML/qyXixxVHb36a5JsrAyqM7Dj1kSI9KFpGSgoeV
gmNN4/dWvR/LPeNPt0mseSyXJJZPuDBQXBvUukeHlx+8Mizy7GzrfjxFW67Ymg9xSUUSWh1TqhB8
pCNU3gu3sKczIfs5A+DF2Df02HaHzeli8nrXJYLA8wA8FLKOjMq7LF8cTK1EXmBMxYi9aYhTDqGH
8gK/r+/0k+U0h+E0nvhj/GPeGfvwQTveZupyHNloXdKWtAPPC1Of52L0jf2A6gm6/07G620SHzv5
l/Oh6r8giFRM6pFo5EgAKawFjcZdtg+bx3jfHdI9d6o9eya7fGdulAQWYftwqAuCkh+Y05SNXQWC
Aismt0YprXLs4odLkt5queBJl4NjuUDPfP2gjD8iMtzjBjfe1Dv66NY5JIkfm2AKxgHnIC+7+rn6
1HrhdwxtOg62eZwP8al205NxrI/jPjuoX5J7/jW4n/z2ccM1XH3bgNVgTgvmpaJj7/rhqUnAOjXF
iXWMC7/PiG4rVbFlppY7+XBWDYYKSwyAfpLL1ybwiJW23Jm1i1+7F3YyPUywPsTn5r499sNuQyYX
o36LnGR6tcRIy7KoRr/90x6slw4vT9vFnuJXB/EovkT32fcX5H83DP6q7FwcUlL+aTFnsWEtgon5
/8IDXNLJ609pv5HE2yDzHlVcKJScjkWP9XdwCc0DaV6G+WFm9+hWus3DtTQTYBn/u7J3+39BBpPj
0ebDS5CpD3numvvqaNS2XbhY3+Eqp/aF2TMmMj7qXu1oT8NJOZn/P37Kvs0UlpjV1tfgp/GFjvso
Uuy0GTEXd8OdWH0B7zNh0RIDwMnC8IuTomOUWiXWVfn1vAeIFHXsiXq3ubmqsy5ISF5ozjHRN0CC
3x+tBOjUewWsvE1hBRgFPXxBQpL5Mq6GZDJxivxJ1HbxVVftrLgrhmeg5n4bFM2jAM5vEJUXpf1j
3C6ISiJv8NBQsg7nQvYce+5/zOfpu7lvDhirt+N39CccXuNncjhpXxFOkMremvmwcWqAza/vjnX9
mFptgw+YHlrbOLWO8YtVdiuQzLHRWf+935p4fltakBG7pji1zUDjCnzGWHyT7OPYa7sNC7euviCK
2MOJR2ZJV5mHxGCNDvVlorHDeMvDl/oRw4vtzRr+qhOPV/w/StL9/R9pX7Yjt45l+0UCRI3UqxRz
jgo70z5+IdKTZmoev74Xs27ViWAKQdi3UejugoHcQWqT3MPaa+msHlvW4ohlr+MJ9Lo74whM+qEK
QHzyV5cygi8IugK6hyrf9caxdol1p+9xoRibJ3Pwl9I3v46Pyxcv8p179zT+dPqA/Sg3yHR5pLjO
VvNA8PD8z7p0yCMWc0tz4alpEUAVpvztoeR3jH5lho8qI/1U/2y5spmzmqhcWpXOfdJURj0A8gOc
OjqbXnSvmxuzPaZPk6kHNG98OofcO0b5l9j57sUx5pJ3bDwm3Y8s4l8i/pJOw2M3m4dZNUskvuyH
J/JiPyQfq8HmVVqV+BrNF8vQQLy0XVzf+MGTMMqD7O8y1cutkFytTEDyvZABrsa2Zr0heJXr4Ig2
PJ5LdHp8frivik3y2Tv+zcX470rlWgphVrosDCtN62P+3MwRJuq+OM0uGj435GedfxsIQi4adkqs
wXpsfGFauit6zcO8VIrPr4fswQnbAPTwQQW9OQpJ8unU+Ibi5lh9Zy4MSsF459kQdB316S6iJdnU
2oThRKaZitLNagRyYUWKwBOD5DMoK7Cs9NAYPkFu4WUnS5nprtXcLlxGbhTac5llUS+u2nozHI3h
n0J/6onlp8w3K0e05UvtyZwHxasmXP/G0ZBZChDzQFEbqsx3IGLKAu+R7ehh7vz6y23HXHtIMJoN
vRU0VRwMllzfhwVr4jTvlumunJPAmfZDhahRRTOzagTjKpjhA2UWLF0bmTRS8rQ1kbkbJ68iQd2F
hq0ajlEZkW65uARdi80MpLjma9RTX3eOHT/f3q01z7YvFiLdV2llDVFrwAZln1j6XYNy3G0Daxfi
pQHpc4zNiDkJAgPAV9E56CHmU22d+ohBkanEzJriQVpdD2pXmHNEExyzi9cfJq1a0pMS5qqjFqgI
IlY/yMUflz7IFNtpVvb449kBLcGvmiIDWS1BiWGh//546WOIauQ01fj7BpScw+lpgt6RX4fpGwmj
z13wG/9ld/vrrF6llyblz0MpHTuXIINMXsAzBGAeO3VuHfSFvaEtGKjaX+BP4/Onqm4AEdRB19r0
/hz9o/gdYuukywFjKGLhKPJ5GPm+/m4Ni6wudS0cqDwp3GCwzeqN0iQ+pcacR1srt53ZT0YdoDKS
68UnFkNt1G9SQqZj1rjeYcC4cr7RrFrPwPNW0JNt8+m+s70+AkysUuH4136vGC3F18Jd82EGiqY0
17pRuHWLaWHeF9qPsq7zvRF5c8CZHd+5i6kaBlk1Km4byFRhyElueE7GpCegkEdGNbwY45vXHuvK
Qt7zs7I+3f4eK54uxsmRgqAMDtiF+PeL3G2A2Es+5rCUTaa1serYOaRGUwZIDDyF168sCtxgoGEH
gy5yX/nLR2al9ZYOVC3EZPQ6w1jncg+VL6Y9zE7x+fayVp4ggF0BJkGpRIwxSN4+e43FWosBeD/o
X1B5BdTKexQjeWb5qKfLBnwaivrrypuOEStoCwryCdOTmbYHdIow5U50TDJ40a5YMm9DoZZ37Bfv
0EIwZX97gavmxEaioIzpWTm3jznl5ciBHvbAwWmiSaJ11j7T6a/IbVTP08qHw1ySmGUxMcn+gcY1
oQVE2sac3FklAxtxE8TTEmQYaHes5XPTqVpOa9+OgKQPgBEgfTGuf+2SdRW7TgdAOwiVll0yH7q2
8TZJqm1p5J5al3+tHfLrz3dT8LxgJ4ErB+PotcnBjXSdFVS/y36bhfm76GroV/wghv37L+zgkwF0
QjASL9d6u6RxIZHbkzuevXArCzCv3hG/bWvF47hyqnF1IPMF0zARaMjr9RCjtnnWDeQuKuOvrlft
xsXegE9V4YRrDXhMD2O8FtQNJrJS6VOVbdY6ACSRO0OrltC2i25TIAvbkYlMW+oN7naeuvYX9VIN
vLtDdBxsOm1u7+mKdwrNYcGIBcGqDxwLvZFNUYJe4R0FPLXLhl1Oqx2NoofOM7axiqZqLeO/Mifd
LMSKSwt6GOTOTfWgQlOycuuNNX3HFerl2d7BA+RYUTBxZxdD2fTPgyxYh3AAII7ANlpSQjTNhNUc
BK93JSl9l+HJW9h+9Cjg0g9Vtc9162euVYoh2JUDifcalDdi7gYKP5JRaplti90ndwWPP0Oil3/h
g3nU9M+lne9Mp1KgTtc+qA1cI3gsYNCWzz8lPGbeAMBuB6wwTwEuZ9V9Ume7oo2g0GozRQF/bXkI
XDHlK1SLdJkW18gWQy+dwriL4mDR0QkFHDCqH4YIVNTNfQoAy587LOZscfoxloP2o+RB3Tz3Tome
81259L5gUvbu7Tw5FEBlF0aiuAlW3glM5PzPmFzsdpZxorXbGnf9gNmfgdQYaEJSWyRJ/NwNfyjQ
SMHrA9AtkKnALKIQLAtpaAOIPpwysUKQNbza03YB7Nm4x3T6oTNU3CqSm7zbEgMgiCNdKKrL6Asz
rxNIu4xWGH9Ohm8OPlNk/iy6YZtWu9sfTEo1hCXMfwumWnReEJFJMZJhRbNFp9QJI7Y0RyDRAIHO
oX9728rKegRVDEIE9L+RzhrXd3bTUNL0YGwNI94bIGOww4E0ARoVIPpBwmYn0dfbBiXXeF8W9k4w
nEGb+ANi3l6szMnSwg0rzNhsNIheBW5t32EwEoMLs2rmdtUa2iEoXYIxyXjnGrgINLtsbMuyhbW5
s+MiQDIKsZPJzqc+mIyFfgfZWqyS/ZZO9n9WCDluRGOYR6e2dNL6PjFnayFmqNUPJua2F0ye8GPK
6WPJgPCIGoWjSM/uf+wB6Yo5eJxtiIBff8K6AIS/aG0zZCCzcMq3Ip6CZVJlvqs7eWFFrPpiJ7nZ
LXVdemYIzIg5APODV2AsUQ9W8cWqliNtX6pPmZ1ivjkk1gK0GynfnBF5qstq5fTGmvO7OMZIdRAX
ocp8vabaHOOyTyMr5N20t5ZQm5PnOhqAZc3Bq/3omZgyKf0aahANHe5m+8kcN1oUxPFhKcBMVdem
4pIWa7tIU//zKUGVDvIQ4FBAUnr9g7hRNDqrmBkuHgIJ9nvOjSB5BK/BwsKqLaBmMEaHPz+PePXw
9CHPBFRa+q5TXRqZU1R2mIOjwYV82pB9KuZfMerqtw2tfFfMlwquXA+sTEiTrtfW8tnVO7C0h7P2
SAFtAl+ZowgZVnz0yoT4CRc+mi5zhapZ54TxsiR7yp1jpmcDBvNy28dtoyL3XrmhoTFBQSfk2khj
ZR6xaBjj1KAM706ZRHfeXBW+yVm5/fN9e+dAFW14QZN+vSg6Q82mGzI7jLrUj1BAG5oEfJeqGG/l
LECeGiQaouqI61Iy0zrZkswDt8PY2qYuJoQAK1wgJtFbLzrEUG+vacXPYUxI2mBG3QCJwPWaQPjU
g82ysUOEXPsy6oJx2HTNdz6/tHm80yEokb3+hUXM76KLBSItNOiuLULvOBqsEhbnyHgx4zg79YX5
0jadCwQjdFPdPImPw6xpmwWshJvbxsVypGMNDXXEeibeWcfSJb/kcxaxJC3t0LF2NnszN1qg94ex
P6UqwP/aCcBkAwpH+JQQOpaWWSNMYrrW4TRrpl8Y36Y+9nPWBpkX3l7Sqrug745hBpQ6QE52vZ+O
N07Iw5kdAv2/7fRfnfnmNucODAqjqqGwZgp3BkqFpumCaVu6OLwW7C+4opwQQIKHJfKnwPEUH0hO
KcXFKyQL/2dD+kIdddOcZNwJ6TDv0rF+iRzMsza/Sl6AvDmGrO60byP2nCaqK3/ti6HMjzqNqDuA
i/J6I3s+jVHpLU5YOCDmX0x3Y4wssDvviZLk9+2PJpdj35d5aUxyjy5KmoWnsxM6BiuTPcp9ur6F
7Gh17w7E+0GW0TkkZuI8e9lwGoDcf9DaPvs2DxrdxYQic2Dw8ShoM8P7cvu3re6DZYNzzsP/Rnh9
vQ9pPBIkDbkTsrr8MXffjAhTrFHxrWBKhUrxp+TjiOAaMtOoh4C4VfLdlNX1f54JyCL5YHrTyIZx
99B1WrAQP+a135ftr24qdgZ5u73KtScD4n0ow6D0CT4taZVWwmcHzCNOiAHLfT4qnoq1Pbz861Iw
bzNbI06Ov47BaAz3Z1DP3ucvt1cgToK8eUjKdYKTCMpDRyrydHRpZwrGx5CWjxGmDCfjRF1FLr62
SyDBc/HnxW35AShs513O9dINWXFXYi1QKb69iLWNAqUHGHIE3R4e1WtnS+Ypckldu2ETC8KNOTqA
CV7JgrC2VXhpKPwZutWoQF9bmR1WZu08OWHj7GNMH3xSauus3luXJiRXngkv6DTAhK5Fe5eiVe4l
W0YxWJ1ujToKmkk/Js0YgOhOUb9Y20KQfiKVg9wODpEUL4w5WzqwADlhybZN6kE53fUhYWn0g+Ju
Xns8LwzJtQQvH7Rs6A3cWRjM4wMGm+81Qn1Ta3y9gOyCqWjGr341cLWifoHrAdz611+tN5uZkspz
wqqyfUDMdhFlQLCpGEoVZuRmC+kWc0wXmImhJ/JUtGQ8TOP0A+q0ilhr7TCBmgxIUWhXgvdFunI0
KHbVZpe7YedGftGlwdioCCjWfIFCNBAZqAeiZV26d+YFYz3NEuFO0KrAGNtgMcLCSP1OKVCxYgnu
hiMLImJ8HBljNVdTjIKy5oSu/joi3l6aO/AnQFVOkaysxBxXdiQnYN209EWKFeXgMKBnzJr4vVts
XCOc3T+UvhCP8r+2gIWTIgBv7NnIhcPpnekbmAeg4LC3Dn9844nJdGQrqBOgXC0taJnjwdNTPA24
KKxNafIK/GtLE5Bmbv3GcFXAxhWvA/kPuAtBG4nQRiZl8TpCGTVQeKm7HwAaBJx8ur2glfNzZUBa
UBqB7YVZMJCQf7L8sTUxBRUdb9tY9TYPrRmUqxC3y9i3rOiitpq5G9rdkdi/0TlMqrBFj+22GfFT
pScVS/nXjPgZF2mrNZhEa3osJXcStrUbkGZhKHzweUmSoG3nt77s7WPtlN6nOK8U153cWnh3P2TN
UBtA2xIDAZL7QfUzZhg2oKGNnp4xzAcOaerlBRmnD7aoQxx/Moq3Hty3Vq84ZDIM9INp6Woyaq1e
EhemTdgkZndqmmVP4mzj4pb6wUHpGbFpG5nWgXv5U8tyRRiwvnaIY+vEAKsBID3XOz9mkDCphwwo
MrBm9FN0ggz7CUUQcCncYwDqznDiu7SqQChEy3OZfb393dfOCB4ZQSgKyDYY266t17mVDSVem9CA
6Luf50YWJLquCndX3k8AjD30a+HCqFSIq+7Cu5alzMuibmiIyNCfmn9ASLIbrXMK8ogx2Y3979uL
WssxQHUHoiTEiALbLB1MGyh+bWI6xXD7Zpo+ZXRTlmAZO1Q6O0BecdM5zWahn7Vheqlqv/Fi0L+o
BDvWrm+hQG87kGYQe3u95qrt4a1d4YUPUbdj+gFy71Tb5Kqe8ZoZcK6ga4SSApq4UiycAeHgRjNK
9NrobEdvOKChu+2jbeU4x8hQ3BJrlxHUH5DUw6ID8Nn1mty+hsDhaDlhPlVgKuCkx4i9aR8Lo3J2
Bi1UT+DaBYsagouBB8BQbFPym3nWIi1LTCSmHhDoul2ZPmr6oPZJVRIyqysTFHuoXwM7IXOAUxCS
2d6Alc1Dh767iznWsSR+Hd3HiaN4B2Xs+/udY18Yk4683UGqskVEG0JXCzPA45w7h8ouQa2kQTJk
AwqxwR9qq92YUVJuyVRsbSMF5rkzPpes1DFqW8670YyNYGQueQaIqd5OeW2ekBXxgzanmOZMVIPg
azeF2BpwHmLy3JHp7OOktPUGlLphXc4vYEc4YrcU78C6CQRWkLVDoCA3grK45jNFrhwmufOrIvW3
WZ9Vgwdr5wWaz6agpRQSD9J5MaKsnbrOxt7bY5Azsqd9fzdRFkSkAXNE/GeA1/dPjZq2SFLQQEO6
d31i5jwrErDPOOFSjOTBNgUR0+yNewsSYN/zaRrC21ffmh8jbQVECj6MDqu0PK+fW2fwEJzG4MKw
Z8BI2tJvweDl8d1tS2sfC+cFbNRYGEI6yYkLDeiqsRRh8OAmu9nDsXScWjXOvroeBPUmqA+ROsgv
R9UCyutUIsTi4z4zSpB0gUuqQhaWq+Deqwu6MCUesYtHitpJQiYHbUig3oZNwpLOp4WjggivXWkI
RsFaaxsOWh5SqGOkyQCxisQNPVYZvuZ0rR+7ywD2F6ZKiVSmpC80jvmArqoI6ktnPxYO9fsEoxP5
tCji4LUSAHRtgEVFDwtoQRn3zDDUkjlWiuSLP6fDb83tNk6+z6dd4mYgxcq2XvIcqWa5V10D9Xv0
2xG3mnL2OhOQJXkpjNpVeSp667mh5bMVg5POac9/4euIJsS8qoCzSa4R12ychxy1Gt3KH80YLUH9
D0cA3y8KZMdiGlYoEMod2y6PnMYrJjcc6u44es0uZdFrFev34Df/fns1a1fghSk52s5HmtULhanM
grCd8ysxvxh9vRMgQaXQw9pHEoz1+I/g5pEJXxEnDCjSUDccy20ELs4CBJzbXIUaVVmRPH0hOgYn
EXiGxPCr5VxNG9Svq3J3e9/WrAB9BK1D5MqocYp/v7ggsEZSkQI3HiTY7pPkZESmP091oOnUv21p
5SpCUwo3HpJkwZIgrWdwgReYTZTqpoaf7T4BXcg8c0VmueIGCBxRFkTxDo4nF5mYF5mz2cReOLXJ
ni8eAg98xGDWymDK+l+FyXJF4LO2LAxJwslNVL6hh3W9gRxI47qfSi+0nfxXnRRgDpk0FWv9SiYL
6BTCQKwIjFNU2ru2aOxiHDsvbPrAyMH/CIcAndpS+9W3stre/lArV6yN/xGMWmDQQMhyvaKCIJig
Se+FJF0qX0+NyG+d5HNl2fvbhtY+FupnFtIJ0SWXnw3mxfUSm40XpuRXy09eo+0cGMtLI3DNL7dt
rS7qnWYPOQUgTZKfIxKvACOevTDqzz0/c/KQqch5V46SSM/wx/9jQiz34ihBcDsBX/mAffOsAP2R
XQSGTj3im2SMFWdpbeeQA4m0BeVURNbXpowpKeqxxmoG9/uQmqfypcH03CKw96o+2prrAZ6CtjKk
pwGFlp6JvCkdb0ATKxwSiKAFcb19TE+0AykoGkm3v9Fa2QCM0//aklKxOaNNNDc6djAPitPyHXK1
3jk5JoO/1cAao6K/WPtg/5oDd/P1Lo7RXJYaaJ1DF5P37Z1R309fHP3n7UWt759gdgT2BG1q49oI
oLZaS2fLC8fxW5u8Euul8DZjCzH26Mmwss2kItVe9Q1w3/zXoHQhDfZo08hYPADBIp86YLwhX7Pl
udTvh7pVXH5rp8qBmoy4/vB+vI+ZXrh8OehkRnfMQwM+bMfPQ/k81l1wewPXvhIicnFowRqHxsH1
Bi7ONLcFaOFC8PoEhId2OW2Y9ftP9YVFsAKAEKwAWYZqgNxV4kD1d6SFo7O4yzal11dnr9GLB27w
/V+sCIBYZBjokqFNdr0iyIs1fLEY/M58xZCBXyZnlFTiv2i4iAsCrQOk3egrSo9GZXXl6OkNCxu2
yeyg9/zC/Xx7JTKdy382De1KFHLRdf34VhSdhbkeHTrgtp3usLvtkZKuDRqLpwFYSfk9ydMvhkGb
LUpoSzCC1vDES5fv+4JA1HYmw8Za4mVfxKa+NYcMkCxTnx+MGNQGHeYFt7d/sLitpJLwO34DNSwI
6wK8eL31NVjEps71WNgt+gNromeu3XP2KR+GvY2O1Oz9c9ve2mEUeJH/2pNuNJbGUTmA2zMEq6IH
/lN0p9voLVIR9q8lK5frkkNSXcN+EZuxMLaNnx4jUL9Ii02DggkQLWBuJshY2C5tM7+xVOWAtUsA
uDPR00PR9cPBoUuezRnmCsJkfAP3j69132mlKnGs3QIgHoUZpBIopkhBiQvmUTPpUhYWswvKVm3M
9iQz/+lqC2R3mqMivln5boDkC6Q1yPZBTS9+zsXFRkbDY12MS8e2z0byGxzQ4pQ6ENXhKtnMlQcC
SZiAZsAdMfsovUJetQAMXOVamEGQyypBjVbMARnuZ6H2nAZWxoKlVL3qK98MpU4wc3ki/cPTfr0+
xmk+55UrzsEMUJgfa5Gvcso1G5jkFLo5qFZjedc26kabUm22tDAdjf0AhnLGjZ2XbW+fsI9WBEIQ
tWIhrAvpEmn7IlJj+LKCYxg4X1Fs+SYE8Azrj5ET11Y+3KWMeADwsNDhY8CschOrtHM+OriwgG6v
jTFKCCFIHsd0gUYcOQtz0G6ZX9kYb7TuoRie/2a7/jUjHP/CsftRL5iZlDhHXGvuEs9aToTxQ8k9
Fe3lxyN0vSDpqk2m1oKqIxbkgkmi3cQbe+/tpz+cF8IDhAYTuq8o05hQtZfj+iJpEYAMhhfS8a1g
NND1nQsgVQpascxURDsr8amYBYQtIhBOqAldb15jTl1Bqgpe0O2K/kmfh8C27uexCLR852TPufE5
GrVd7pUKUMjKOyssO4Ld2BbATumzIXOp2srGZpbtd5K+NKbPXTCDF5Aw3xvmeYl3bQ1gXUKf2DNv
drq2BbO7Nz3pcfbVYvRzU+ib24708drCL8Jm6CZgkSa6Qdd7AbUK20xQ2g+b9BsHSXDiBEN5wuMz
vRh9HPyhBrT4zujlYv4TQ5mgVpNbQqgpNh0ibAY6DlyKzaDFm7SsLEWsuXKZiDBdMM0jmYes2vWi
Rk2PQCTdYptnXFfZFiGhX0+vf7xzmD7B24LYzkZcJu1c6SbZqGm48Jd62nltkA+vGLITgWA1b+b5
R+H+vG1wJToQEuegJ7KAUkDPUloWFD6sjneNFqIGMzXbWiOYodUwIYPZ/qWbvjtDkxo+xjyKzxr6
UX1QA7XbYZKx8/4cvyAc2HPxhEOBF8Dr6x2226HWKLe1kBQ2evJ1/TZZg2pMSqa3Ed6C6XihtE5R
jcYMzrUVFDYnby5NLJjmvmEUR8uFmgciIXOmgdftcg6aogdqZk+YVNj1mu8Nf44ZxE8QAF4oQ4ER
Wk6NbO46Efq5Wjgap7T5AjUg2gbglr/9adcc9tKKtJ1VM2c281wt1KqvLX02ofxXLQobH2NmrERU
ghCgoFElH4pe6xrSRFl0Rukkyfd7d3xJy838qXQUt9zKE4jOLgCkYjAZtXfJTReM0o4LKaJzGu2B
Gd5k1YO3pEGf/fPnm3ZpR3pq3dbp287Jo3OcAu8216e6aba0UrwWK+/f1WqkKztZ6jayHWxbmi7o
iZzK4cBsx+cxaBJUn2jV4V3Dw+G2gHV2dMkP6qmuekLb6LyU/+TmFqRwKaEHUyPPtnWMqxyS7892
XvtT2Br1sZ9qFexOpt59P3KXv0D6eA7EyKqo7aLza+L4ACCYvjNuirC/S1w/zoIqQekoaFhwDxZA
hd+s7TReZVEfAOnvh4nW2siFeNIQnYUW1LxN2/8nvzXNipOwdtrAzYxUB2VR1AukxH3BXDKGhc3o
nDdPVbWl/T4eFb65dgYuTUjVm1GzjZItVnQWRUTNbHzHfHTzeK+Um1x5v3GogSrEGy6mgMW/XwSC
HshQ3Rja8efueU5ObfJrau66qg6S6K1vnpieqDBB4s69Tr3dS4NynsMXSJU2ehefueP4w/Kr1lLo
W2GBTAzq3pck9g3QBOdp698+7mv3F2b0AcSyUKRCAnm9UtFuheoxDGdNtcuojTDpy4ju8WyhlfdA
exV1ztonvLQneUnZFXg33TY+ez3YAOZwyZgvWBRV8xvvQ5byjiIkQhUJrzr+H2lhNcagp5aP8dnI
Dvb8pWrvYufHSEu/ce+BNEMoXEYPBgTT+Jks3yb+qdV2dTHsk/ovzsXlD5FW7CaxjrkVIz43w10e
fWuN13hSuM/a0RMyxA5qTXhQZeW73EunJTbM+FzBTzpmBDpI0rpB1aRa8xW0wihGuTE2ginha1+Z
esNMPSdKoA+zIeW3qapfSXFIz53bvWX0823HXHOUS2PSWaex1WRjR2OE72BAm6y7jDzHjW+03fb/
z5D8OhQEgKPWjc9Jkm2q+RfJeWC1BIUTQ2FJ3j8MnglhdgwXoOADXRT5ae1wmk2WjmHNt16q71qy
qWowi5ibeNl6TPHEfkjIZHPSG9sTkNklczaC9dxCfBcYfEPi74v7I3LOEHnf0PnnnOzsRAGAkR8c
QIVMHXwGmMlB1RJE1tdeYlR2YtvM1MOlqXe5BjE1i47nZtKKACQaxy7Rf9/+gGsGkW2hRiSatJio
ujZYkKYZnKwgAMxCDog7h1x/dTu8dnYSDIlKkmrNGpItFNnQr8Ikh/QRjbF069GsSDhlCQ/s1v3O
uL5jDf3aD3OYRJYqKZDfIiH1JuZXDeQDQNjIOAFaVGVbYfIhXPQscAf7npvLq66VJ9S1gyjvn82a
bbuaKmoh4jNd3p+SWRkzMCfga50zmEVg8dtDkOLp7evtD6cyIV3RqdnAkewY9d/MOBV5t0PDU3Hk
5JtRoB6AP0eBHccI0r3S12qqKK56N4nOXlTsFtfb47k4JM2X2wv5+ImurQifuQgXLMdLBpYjNten
HKpwZcBNLyjIpzzPIFGJTp33gEbkp9tGVUsTt82FUVCKMWPoYNTsMcoaAQBabr2aKE6z2KBrN8DS
AP0EQRegkmhlXFuZM2upJhtWLN76ZlMHbjsGGCLNUxUaS2VJ8gbmzVzLZh6dIcCH6sKkb6EdkKna
6qu7BvkLx4RHoHgtrWe0eT+1FazYkPjgXlgP9Ub5Hn+oKcDtUKgUoB4cW1T+JSu1VunUmhALj5ML
NH0EcXkXM8f5c7vjWfw+6pxhaG4Dqojwtld8PFOwDCdG2IpqGKijrr8XzzkI9nsP3ys2CgQ3KSgJ
U8vd3baysouoUiBqRKwB0gm5eu1wK2oZXrOzZ/AjqBP8jkTHzFHoyq94xJUV8e8XHg7BdCMDP058
JpRuY/5SOae4q3ZarZjg/5Agis+F/B0JIkpPKDuJ5V4YmswqNa0CgY3J3rIeMgQx3dg8rKbfdfNY
tN96nfizfRwnTGNAya34Uz6Ud/soCAPFgk3FdNu1fWDogX+NeIJXkmxiyPLx6WX+BGC+Kvpe+24C
+C9eZrBY2dIZM6KCtl6MTCJly54PoN0etINrPd/2jrXvhvlDoeQH7A9yz+vlTKhW0jyekjOxExC6
uIHBnlodsGcVv/aqIQqhOQTzgOTo0hXYObxxezonZ5vuIZB1xJ0R65CznZii9Ll2qsB1hyo6SOHQ
A5dXFNVRxsHlfWZm/A3SkZlP9Cjb3N62DwEbSvQ6MHNwRewevFD6OuAmgJItr7Jz0b8Uc9i74IEm
3TG3djQrd4B/BAuExpHCqGaBPoxPCMvId9E9hDibONHXX8zoZ51GppmeNXf2bch8LXSvO5hFf5q0
5VC7yd6tgj65s9x2p3f1psm/NqmKW//jJgM3KDjMAdoBkEtWeWoSxiotYdm5DPlZxVfzoQSDJWLe
HdUJ9OLf3fJ6idwaKy11o/wcFRhhOHoQbmXnqe/vkyE7ePo244GTPLpZtafxHsoMTx4UtCsjxI2j
cKaPhxCDnugGI+vGR7betbYubpvGSsCpM8zFec5/mNVPwCPrUXGjrZmAJwHmB3Cpjf7p9WITA+zZ
HqDn5+Zr3T+Rhz9Gp2E3QfvzrwHpxozj3C7BnVmcmW37Wn1X+WRGwP2QolB/+1SsLgWsjxiEw0MK
RcTrpcwp64p+rIvz2E/HkR2ckj/mlna8beXjTULFViGcB+4EmGbp2WyWrml7ixTneHZOFvobRv4d
jPfPxfzztqGV0ACWcMZEZQJJtFxwcZNKj2Zm4NPkbZCANa//2nHwq2SnEnr1BOIcjoUgkqlQcWsH
4MqwlL0vkUNnLYVhpzrHY+0P5UtinarJ2udFFWSDtqnwf7IA6ssmHp5+/o3Q1UG50Dvf3gI5DRa+
A8Y0NL/BSCCYNq+/KLiogN2GNPq5Hno/SiM/Gj+X49HB1WO5giBV4UGr9t7jf2CSgeSVFg7WV+qi
KILzRuYXq+rAsZtXvEGpdXKOo0nSYCE836WlNRxur1Rcm9fBs5jixIWO9hJCDBlFnpeDNoFAh59j
qz85OTIBd0P1TUKtL5M2KYytXeKGSLhBoouSlyPLQde53UDsd+E4KQWCFcBOnqy0SjZ9xTapNlZB
0SXdzi6sboMBOG1fUje/h6pDcyQlpNGjbs42UA/PFTM+a9uP5izOFW4MMDBJV8WIeUc+1xWudI/f
W8x+KZz8aObsOFfsseZPTQr44u19X/V1cCoCWiQaXOhIX7uYDc3bqU8cfnbJ4/Q1HveDiet9qvdo
/NbRfqhjvxyeHfdkkNYXIJnsNT9Vxu72z1h50NDGw8yRIO4Dpkpy9LIGLidivITyMubYFrOmWwLh
FcVzsnZ1QXMY3PBoAuNNkaKGjliFgdypPNM92kGvOcScFV9w7Qq+tCAdINOeG2PRYSFGCJIYP+Ml
tBQm3p1TOiooHGHcB/MdQIvbwosuHsV27IwR5R1+XnTPR3fG0r6yrTH+sPYUfPq82ljQ7Y51f+Tb
xjnl+Ruo0YQ0eRAXv+fyK38EK8MybcduPyLjso1dr6PLcvt7ruwDtpjggKHEBaCVtA+d1oNQkmAo
10nn/dwJimrS+JAWV9j5MKKMGxLdaIyxAnNJhSjb9WYshd0Tbg0cqb1V+G5FwQmsQzW63vb2Sf9e
Ja8VuuOVHWRsoynBCysOdWVd/PvFp/D4sow8Rl1cB00VfVzGR42csuTtLzZTZDseaqJokElVO6hf
ZTMAjrgWmIZEJ/M78GSnsSrjkaXT6PteijwcGYKYR5aOh84hNazFuAqi5dBWUBaKngbU/lvPXwC3
GtOHptqny4gMtgw8eubJDhhEsJ8FEDrzE3pKX5LkKZp23RSQqvfBH77n9J6w5qSNilbdyn2BzAjV
YbDcIEKUKUWTbgTllOHyc16C/cmmGIXsq0wFClr7vMCCgYfIE1oSMsig8qZlGhyLn+vxLZr0fcKO
Xbn4Mf19+wN/LIqhJy7YPTHcBAo0eRxaJ3lGsy4vz7X7yQPgNWl/U5YFM4Bo3vcxD0fmKM7NynN7
ZVG69dOpy9MYrY8zBY1czTc1ND2r7LdRF5tBUylarx5SsDkB3Q3gNYCQkgOTGPTZizWW53kO0hJK
odVr6T57bbtpmi6IEuc164/NYKFmYYV1oqiNrCWLiCgEFxLeF4Dn5TsiB+IOZRjEcmXl83Hy9SR+
YHTY1a72PFbzN15GvtUPn4uphehwuyienTVnxalCFRwsZghxpAs7nhM2xIBJnrkOLe+2q/mXudV0
RSlhxYogogVIG/kSHlPp9HpOnKd5nVXnqW7d7UiX6VikDVGETiuuiqoIgidk9mJ2TdrLVnNqzx2s
6txbX/PoEbqfe6aTA0nIDurUgTsCCTF8u3081laGZFdMhiJLA0vC9S3b1KXTQNWjPhdZRwOHlGYw
DJaKbXTlSMAAvOP/SPuyJjlxbetfRATz8MqQQ5FVZaftKtsvhNsDAjEKJAG//i7qfPeeguRLwud0
RHc/2JEbSVtbe1wLADlI1r2xc7yz5cVEqlRRuvYKXJTPahFlqTg5qQwy+/dup8HG87iQtXo3GjN3
2xrZgas1ovw4mTHpxgfLkzuaf3tYUHowpc4dREgUrJsarapUs66t2FU1D5wPxsnUW/PAhvwhz5sn
PWPf+17VD45L9iY2bz1ZSAbW7exqOchQrNSkwEUYQZ3DrmP5UOcIkbwnZIKUnIaGd1WTvYmfzYUC
QQnFwrlH6qZtpW3LGn0W7CpfAJeDXq0J4wDgaSZ+TiPy92UmBNkzWjFSE6hrreeuGb5C84qqv2qy
jdEK9+x232kWA0HygGLf9zqLjF1H5/YOeLPuI3OH/ny4fSsbIpnUAdid99i8xjqMMtcDhaNV8/5N
u33wPIzhG/MYIvItNzUgYbOq0AqbX5nz0/MU8JeXQUFfKn0vVbFxYCBOApgg4MDRZ/TG8PbusnmS
tpnTWPyaG1qoZgr8VkoeBPjKHwDm/4c2KXqP9tgxNpLXaFP3zBnTBfkE/Ls0JKDGsDtK+/5qlcZz
3XtoXjTOnkh91IJaYl2mLPMpzb9ySkI7yUKRP+VFt2OnN9Ia81fMfH1z5RfBzvIrSvCZ5gmv+yuz
y9AeIrybPi+ibvxmGk+aovp1LYIWIwL3z3ZNLwT3bil3PpN3e65Qt5VyaPsr/yPd0DV9qlwbQPdM
ofVEXkDKQCJQxueG71WBsxe1bDzCC+lrMo0ynSy8wZCuZuoPJn5JeUxT0x+0LoJRH7sTILWAhBOa
eIPvL/zWsM9lJQ2YiOg5nLkfl+sekO10csEgufplWWddnmmDAif3p66L7ot6S0guY7OlLH0pC5Cg
lCIggIbNyEzHJnnuzZdKAswALEHAhx5bxW/++WbI56pLkeC4lN5P1CSZjIYdNdtb9SqiNkeU+btU
9FediLPlARMCjMfWj1J3L6OZ7QjbiEnndSMzDtuE/VzHpL3BHEAdlv21sQv9l2tI9QHpI28EHaXK
/vCJSxZkY9JPEQXEA/eBGSuaA8+leKGMVfXBFJJHU5KXzYe2R9kqLS3zn67Km8LPhsL5VJeV3gCj
gUormmw9+2jmTO9CoNVT5aipRVMeSW1x9Tx0dm7ErlKR58yQ1R54/Jp78u0WIT2D/KCJeAnBwfKE
O+7RQbdGnLCvRvVxOOXPxsk5JQ9qBM4xP9N9yY92/Kn+x07BfBk6O/nqTSP2/gNW6pwxY2BWNfXX
/muTH0w//ahHJY2H4eeknvKW+86ZgeRa23FiN54G5JR1tKpgXgEDBGvNbmROOcG6ecaLoLGTxOd6
VZ4GJxGvTpmk152rNG/kzVV6J3CtwLSqmQfEoWs+tGCmaE86enMc/UydOuyRiSyHl9KcAtDf3he8
8dKi7IFBBPwXWdc1jhMuK6hiNL2/ZqVuBDSl0rfElB7uS7n1ABEQAPMGWIkoJAH2eqlGitWzXnUK
fm3LuM++Jfpv3djx/jZSe0sZq4fGSVJHTXvIsK2vqri2xYNgkYzq9iIBY9DFaI7pvtg+j/XukbU/
UjRl31/kptF/v8rVk1Ppckq5pBye+wNJ+SPrjJCy34RiTjrqY9foYyb5557uYTZuHSJyQlDXeY4e
kEnL7W1Ip3sKa/lVmVz1U51btY9pgeTL/fVtSkGaAdl5FI6QQ11KAVxN2jY641fLqtVzobP2bGG6
eKdlcSN8RqYPTi1AIdCliZLLUkzCRJ401OBXzPMdTDBB20EdgFL4xQj6p8rc0X99vljri/de3Grv
iCF63mQ6v8oMY7hWNlAAyA78uyltEk5Nzi8NU6ZnjBdijN/QqtiwE+SGNJcHwO7JomlK+xB5DvUJ
I905qtqley6GShxUMslDp2A219ST9qWlXvFUqxOQ1tNsb6zo1stC8//cw46KAroFbmD5R4RDZpe5
4loqDflltAUJKsm0D7VMtcvUNQlms40CaAegbQAWTzP1DxqAZX/e15Cba46vQOj1Nj4N0L11BMYN
R3RjXki0lBvnrCx9RtJz3+8BJ90o4iwGaoi8HUig8L+lhihkRPOWziVuulV8Td3eHgDxIjH/cH85
N4/AmxyknAH9PCesVjbZUCqaypHJa4vKdFgY5Z9KABzQLEbLT7I6vC9tc/OAb/e/0uZVv3NY9dy1
qhRe09X2qiTw7EKJpgKA7wzJk781x28LQ+lpnjzGGO1qAyvasiFpO3lFGcJv9eShKEXoZNPO4719
Tv8Ws3pEWzQC5QYgtK7EtT5j3D150IVHduz+5rYBFACYwvrs86+sUqZy2WREYNtydqxAuWa37EG6
WnT/dDZ14d9i1o1b3DOpKzBqeu313714kCC+FPmnVh925OwsZ03E5dCpsRQLR+NietlBhSPvuG/3
+o7Zm63awuoht4Q7hBQlOn4wkLgyso1H9Ywmg7yqeUu+1U4CcFPCEuFL1RaRib7xMMn0MTQLutcn
u7FCIGeh4gd4CrQ0rWP7ogGhgVMWw5UrHejLEQ3aLNIwSX3/wLZWCCxVWAoQXQBkbf6Md9eJaBl2
TasHJLiixrzqHRhVi0ELGMHSuIvW8XJvmmdDR2YUfUx3ooUDTvNqU/WmA5ygPg3oJDFKv2Uc9HRq
/jsjNeY1hn483V/hnrjVy+UywxC5LYerlPLgOVPn98AU8JukHEIrcXfe5Y3LjKF3KAyaOzDHe9NS
1eusMog6XKuiPJmqOKLg9bctpVDK9yJWV9nkugR0nD5c7eLV7GTYKY/U/JEke0w5mxr476W8Pabv
VKNiHJ3aujFcafEKfpJIoy0oSca/N0ywr3BkQM2Gdo41H4/Hc9fpegcKCEYZo/+ldV+S6XpfBbZW
8l7GascaTgZZ1cpwHboRk2I04AzZ4uTlvpRZb9fGAtDZb91RKCysjUWlNGj3ZmS8IqJVP5EetDTw
APNT22hlpLBMf7KTUe6kwbfuL/APkJpGGRBdiav723o95xhVHVBbNjETh2JdiTtL2nE8TJnJflpO
Zr7W9QBeT6Ik3fn+krccKnSEoIEQzfIYoLHmy/dOR1plmpRSwc5K5I7d6aQYIChEskqchZh8qedX
bp08GdwXu7XTKBmhoPFWb1gny2wLEDe5zMerya+mUkQccAb8u7QfJPl8X9KW8UBJw8bIDjrqMGu7
XF9GUTkiHhmujgdf0U3YAfQQtu/UpRoYiblXId86TYAfg7cTbuqcjVyKc0o6ykoxxuuYGt3V6+SQ
+VbObHHwyDgVvmCuMYBpewTdSWLX6V5Ramtj8eIASAqDIDjVlcdjFhPVKqFP16lhF9lmoVt6J+AS
/C6U4Rvs6J6JWVlLJFuhtCjiGMgsY65n3RFAkBeijtnqcdU49ABie8DkkH4K7x/ithRUUIEGPzfQ
rJRUpV3CHcr0GF0Sw1HP7D92lZXH+0LWmdR/rQUJ8lkC4KrWz9pA84n3MM5xDd65xmd9Pn2oVDZ+
MLumi0it0UNSWlHauAyPT0cvSl1IPx/yKSIDUNxJCjziRp1sH/zCw86NWYf9/+/rZrakmawHDd9L
zXKzAeNEutRjQiaM8Om+Trwjtb2z1KqwLOLEAl58xuOOfVTdY9U6fjq9sPLo6sg8OzuP5ErN3j4G
zZszGBb4tpHuX36Moqh5qaAVBzwxAe9+eGXus/qYjKNv0x1RW2dvo4kIOXVAA9zk1QkyzF2tK1rc
KRY/UegaahdDs/OIvXH8vbP9bysCcAYaj2e6enhTyxUVFWtKwVOoWFnop3rSzZNMiDhZA7Y3cyv1
OoHLPqzd9LVOcM4WkepRGvxsJvSzbdr8zF1EnGwEiZvWt+0BRJcggpHCCEz8sp+zBAgcFVNCty90
lHqAet0lWhG5bq2EnjHZJ2GB+qSqWi3spfJiGbQ8E6El2Fb1a8cH84DOfBLdV/qVvXpbNpo+NVh/
9KnfgDW3Tk2FnEw9bgFGdeKumsRm09CfJum+yVK4J1tjbjgUzPjzHwhGGg6krmh6uqHrJNQz6j71
9HhS7ANLmqeKVIemY8+OOp6MdHyoiz3uii1NAp4kYJXR+Q8yk1WYq2ScDcQsjJigkANOvwc4E3vl
5nVu7G1D4TpgUg19nSglrmNBIEmi3meAg7c6jt2hPZKX7ps3+Vniy1/2P3SPIHSdOL4RuFoVSr0a
1xMIzPGwpGWk/aNQv/hhf6KZb/xIP6RGyBN/Dxh2WywSqRrozbHcdWhtNtTRmHD0WCYfBAmLZ/po
X4R5ULmvPQHL54V/YP3OM7Bu8PzXWtEQBqvjAPJ7DfXdVeYwqBjLjTvOg3R6zLOwlpGlvro5ily5
X3u+Ub/kquIX+Z/dNtpNEwxMXTzumB9Bi+mqSDDUCfijZaLHiuICky43AdwBiOQpMN20PJc1CAKE
ak/R5GrdT5Yq7aFNnfqhTk1M03jtp0rRUt/WenRdZRW7dGz4dP9SzUZqbcTmAUmgHiGXDzu2NGKZ
p6Aoq6BQojXudK3Ljke60VvH2pB7SeAtw/FvUch2L0Whda1Cf31qxJMR2RlBz/bZ01E8KOoznIKL
vpc1WqdL/3X2/7c24MEuBUo62kynWBs3m4exFY9jqR6k0j4BPe2Qszpo9FgzioNiI0KQAJOoftzf
3M0Vo0w9J+NAW6quLhrKYwL9GJkRmx0mUPq2+9qoaqg70/fGpshfTOmxyuhOdL+lc6jaY91o+UBn
zrrLyVaTQUlzV40z44EO7jGx0sAc9Sdv+tW/puD5MUJjeEydJkY7XTjhQ1pHHkdUv/ev34Z64b7j
EYYP4s0JvOURJKmXVGQqtNgpy0NmfU46JW6B7JRFhXga0W+qN+qD2jyn9omhy75KPqTudzVJd56O
DecDXidaNXAGQE+8yXg4aVcYptTipH7CScP8JNE4JWhs/E29bM/mrAKIWe8gzcWgJPpdPCD4LhcN
oshWNomuxW7KfEsbDmU1Ht2Gvkrb8lF1NpImzMDGWejcH6zYcdKwKlPAWHcfsqqPlHEvK7z1xMwJ
QAQzcIZRq1wdgxhtUtaKo8VMbV8m/QsxgSBRlJ88AdaMEfjPA7KdXjqce+NVr/Z6PLZ2f059wwwi
WQxNWO4Hp7bNvQH+mFCUQzk+aB2NKln4ALDQ9gYlZjdyZc+QKP5fWYhOl7IMVhMXwFRarHUP40tf
+dL0vVf7YvcP2d+2kbwdNKboMTaK/8yDPUthOY7eLRqKUCb9YYKDRIyBB7xp4vysUeaXdvpo92Mw
ojGVYWAp+TiCKOm+hdlwUDCROLcDIX7Tgb6y/ALP5jk1uYf7hVx/qFQ20uNOsVejXFeC3haKSjdK
CkiMw0tZmW7dHDIMu2VYqEiOWoqZDOuzwbrAZnXkGOShBtaLSELR07PaVn4yxC2fDk3T/CGjdvRg
gAqZAQnmVw1ewGEqz1pDMFGgnsHpvXP7bm3u7EM5QKlFcxSigJXRL8wG5LG00+OecYmgK2rTL1kf
dcZZTcIsdX7fP4ANcXBFAeyGmg6mKtf4HoadKxobEGM1qfACOQLfjFknZtVBJsBW3LMR77fcaz7Y
8KVgTAFyjhKPhVNfO6aaRypYOk0HOooXVfY/ZYJRFS/0rPyRY2zGecmnn0X7y0wjbU640n6vI/r/
8wUzDSxm5UB4vdpnACR5ilRGPR4ymWMAqj7nTXLhKrjQ3X9K7Q9R8k+ptM6O0v1GvhzPfBWIQRzv
b//tdZ/3wUU8gmQNoJpWpmUgRZXOCFax/aW0nIiYIIIv0U6iA53YOrX0I3qZ7kvcsKVLkSsLU7E6
LUWJ+MdSOA8zarQHZ5qMq97nMnJHkA+auVn96kwMRbPCKIK+zFxf4Y16uv8ls6ClqVt+yOqZqXPX
zmDT9dhTcuUwFKT9MHpTcTCZUD/eF7VhACALKDnoXMb1x4kv7Yyt5J2oMd0RM2IechMTFraZvYBN
tBJWoHTPGegKDL8ehqhJ6sCunwrFn156O7CT53I4uMNPh/ujhqZvlGyoDxanvWO5fXSXX7jajTQl
FJ0Uuh6ndfLLJJkPQjEgt0bj4CfJ8NAUnzDnesjU18Q9l+UF3l+qPWUIs/hePWydIIW1XH7K6rWd
GCBZJ2xmzNEH/Qk81ZoaCOMsxalog7IJWb5THVijef5LIgZsMAQLDwcImsvjAR6bBxBqV49Vo5O+
lM+29Cd5YY3r55Z21t1fbd6cNHQpof+h6g9M+zwCtKknoIJtD2Macxq46c5XvZHzrhUUn4PCz5yE
AbTO8qtavWlrpUH0DJa34rM+Zl1UpWII1XF6ZImhPE9Wns2g3M41Fx3QP7xKjdJe+6glDlAWTfub
w/s5v227QVuTIsw8V5yI1/3AX4o9RM0fwETzVesd+tA7RfWxpnr5xNHoEg7obA3MqRzPgnfaf2B0
Zs662ZPEnMa6SDK/+LYQylsGRAof6cHxY615oK4zayWoXfuD4aUAqa1VzfOBPuP+/RMHt3JG4pgZ
i2/aQEy37HUD2HGxLcywZei9sH23yUCI7Suj7YMhZ69iuG5nnBUM/XwYm8BZopfmzT68y/nbjuIk
AF834tLmoPsWKvs0CLcOeVaQn4CmHC+GKcbczzpanVABAT7fZFxSqjF0a2UjxjtS74dseg1DHm3x
26tBOFsVLbkobbKHX7NhCfD0I2kzU2ViinT1MtEhLfJWE0YM7NVja+rCJy3XQw6+lkDPkr2unFsX
DG0l0G7QwgNCBE72UsurQWg574UZK/1X3cz8eg8MbeONg8FAsQxTHZjF9VbmBHBMzEwLacYJ4GTy
ug1blGgN+yM4SGcso1NB/e71vr2ff3J1cwHlDRYGB9NfmPxfrakua+E0fW7GE8oxp9JQ88cC9TPf
IK4WqDzPo4bbzeG+0C27iaccZU64UiiprWGiFFJh6KzIrNgcra+Jl3s+l7jKySeno69GR0NPTSNu
2v6U76HBb7hxiFPRTY8YEQmPdZpo8CqvtYRrxh7TvXMPBoEory1A7IOy+5BRDLv4GIf6zaqU7RiT
2Qiutnp+V2deJDimCJWX6pM4NncBuGrFhfB8WpdQ1hc27rzfGzo6z/QBgg4eMeAqVm4S2hiRiEId
I6YMIIkpgKp8T2n/spI1GwkU+IECDxwTNNev7f1QKpjwGC0rVnsRS9MIHPJjSM4kJVEzJkjV7lKq
zZuz3jzElMirIbbEDMFqXULRbN43rhUPaZhe5yILDI/qT6nfj+hiCNj3P+Ve+nTjbsAFwly2a2Dq
EJZmeWB4Fjre1KUde9mXqjyo9JgB4GZMy6Ciw06NYUsWUpdA1ccol2e8vbDvzK4+tClHEcmOHa4f
Mxv1+FbDxKVyNKrS98jXv7+Abw4euOKQjAa5zHJpXOtapUfRPu6VR+C4W31UZce6BmOzTj8K7l48
MyzrPQ7Y27sHYGXsKEbi5vHKtxTuu0Wy1s2INSZOXCYySitNBMJCwODZIDMdZGgbZR54bNij2729
E28A/7gVUB1Mda4uHjB9phoBqxvrjI6HRstPjOZ7xNQbFcKllFWAPiqAT6rNyo15S74aKfUnDZBF
Sh4mbn0wuiQEtfIH+WpgzMUjcZcoviC/RJ5FzR6y860u4Utg1OE6qBrGo+ZjeLfNjtLmispTN25a
NSqzR6S8m5H7ukdQhtxJS9w+wUtZq2Jf4nWtsPFYxBXJP4BFD3G4HRnFc1NMe0Zn49WYZSG9Co8I
s9/rZpJikGZrMebG2rylish+ZGAvBZxnQ0OeMhqgfVx/SEsbzU3o9nq0Wypf71+cLVV6Q0CBfFRa
1+mRgdZjImTnxgoBgKja99I3GtM83peyuVI0UKFNAOqKbuOVLnUyNdWp4m6c5p+GpvFJafmF8VwC
e3lQy2OetLB8bphnP+8L3jpNWHYk05BwsFDBWWqO7oiBNyl2uG7L9jzJYfhopeqjQwb10bClev57
ccBycvEaYvAMD8pSHFVAwyro5L69iIryLNn3jCB60fayKFvH9l7QygJ4g1GPbTu6sQCYC2JmzGL6
95eyJ2F1YiBLHbksIUE1Y917GcmOSsw7v3z/AF+B2gLyj3iJbjgTBkzTmEqvujEgp/zkVwK/cDoC
7s3ay6rd+qAQBDd3ZqvAy74upVQltcqBK27s1d+SyocnzdOwGKOgGnxp/d1MP/wI+GBosoH/iT6j
m8GLzGXYs8J245ICrMKsExaA59jasVG3jhfabVC7B9AMirsYdFyqmehtPjDWOXGlfKkHNRjdOijG
naXsCVnpckNBWKtmvRPnOvE7ofqN9vhfC1nrscErNwFkZ1wVaaA3T+jcCgFEfV+VN1YCTwsR4Ey0
gPnr+c/fPR+ehtBdH4kaj1l6ArRqnKGnrjVZeF/MhjOAKAqWBglccHquPVWmS2llwOeI7SwLvbR+
btILNQGeZr5OBSDgu2GnE3vDuKHrCTwoYC6CxVkPKI/VVE4w2GrcOEfb+uwEtcF8by9Ds7V74EVC
lxecRsz7zF/xbvcqNR34WE5qDNdZnNysCKlSOQcy7JV6tgSh68WdYxlA6Ny88qmiqr2O/cOky3dm
t0FFvA+CyR3DsykGFVU0v8Du3uRdUe+0ASsPMQbG1onzSPJP3Pry96owBxRvjDAI6Gfj+m7PSEPV
xvQ6NS7b3h/ZoRIiEs1vUb2CLXKvOL1hSWHYwNANkJqZ6XBe8DthFWIiF2VQNU6f+uSxb+uwtW0k
6x74TlZs40nA5ByKg7PZQT5lpQkgP53U3OnVWLH/MZM/wI2/v2t7vz8v9N1COk2nJpH4/Wl8cusf
/9nvw82aE0Lw2t+clHe/bwxaXtitAEux23YwmkChoR473V/ElnohvwWqzLk/GNNOy0W0VklYk2tq
TOvfhdEGwBwEU+OOW7N55O+ErGxzYmkKunl0rERkgBIXz9Dj1CI/DPU7ZoN2PIEtM/N+RSsbrXdp
SkWvqnEvuqOh/6gG7lObhtYey/OWAYWJBkfa3CcLUPHl1hkj+sQFji4Gd0XtJ93LMF0xQG/Yh3Iv
dbGparAyeBWQ3AWky1JU0qeIWzsPtnpGaZvALLHXy7C1axamIcBtNI/qr0c+TEtqEyJ8NcZI8Q+9
N68qyFWM3C9SerivcZuSYKHx9qA3CTZguRaiWJNDUPiMbeNQmr7VIhpFS/PeCPrW6czWGdV4sH2g
MLUU46J1jpTwfGKLI7v11GuRghyxJhzwjBHUqndc6a17hGI4Wj8RWgPKe2XVmoyS2kAGIXYScGOi
UI2/E9V79DcbjTZv/bx4beAaor1gZanLHF1EaDqfC/ztY5UOcUat0c8r99BbD7bH/T5LfQ3jkX2d
Xga1CJNp53pt7SuwqQFWBbIA+Iwrg5HoqZcxjWrx2Pe+yV9q94NHIWo8Mjusi4/3lWVP2kpZJrux
MTZYosG0JD4zm6hLVQkyY99ND5MyRm1v1Dve6paxQkYG1CpzYgadbEvFUStaMA2EZXGTHE1ATbpS
HHXvd86KQJjDP3+/PkyyIJ6GPqCFaHWx1TanAkNdagxMJHQrezFHCsZNxzBvfbRg+lZW7Jzf5vJA
+wo8FYw9IcxcLs/OU0Mbaiiqjr5gHQgxAt3uRnlC1hlO5l7XxNa1QMcuLCQeYnizq/Nz7XxCqbDT
4gb8MPaDnjxa+Q4430aZGO7EOxmrm15OWe1ZFHUq0Jj4aPfC9TOD3v0sNS0cTZCjVSfUw0T2s9/D
wNnay9n3gz9jYaR8/ULjReV6hwnXOYs3AT2kTn9KWwlAXgR3c8dsbu0k8GjAcQyXfQ4Ml+emEWHw
MYUsG4QKCbVeqrYJ+q7c0f5tMRZygwBPn6FQl2LwBAEfSeMo+tUfDYBGQEFksYcxvPUEQBlQqURT
M/KB876+82yQhmwV1GG0WKZtADrYVBl95n6Yhp2YcOPZNHEuYFFGLt5ApLuUU9lNp5hzLDAUdPIH
lOtOet3tEadsrGY2E3OuCAkjc520mUxtHOpqUGOXl0OUGmYXGZPmi3QIU7dRdizixgEhtkFuEeB4
M8ntSttrWVsGkfClzPxT7jxO3XWXNW5bxIyVAyOIKsPq0iYImHjC8UIDlsjz1dR+rMZOYLSr2zmf
PUGrtQxuR5sWi43t5g/wuxvycbR2nPRNESjEzKjJ8zD/6sHELKSmZ/Naxqny3fEB75df7XG4beoZ
htJm1GRckLWelUqmZEQSLTa0BMSvo2eeUTV9vf9UbKoZwnQUDGAGADu3VGaJ8RaLao0WF6bswyax
aKCYVnLqJ9L9yjx01t6Xt2VXZ28TxLYAFbsdP5g6T1o1r7RYnVp+Bu/lFJpWmwdI9ajIFSkkcrLS
ApdzC0UXOaYqNL0BlqHc64DaWvmcblaRGcPg31rley+Dz6PkcDnq3E/1x85LXkQV2gq/7ix5dl5W
WT6EDi7aOhB0uWA8WO6xjsHjEXDAWjwdGBALHnrjRAr/SD/DZex3NHPj8QA3xdxRNmf7YNOXsjC5
6glHQhY6v3yrOSUjHAywfTtNczDNL/dXtuFHzR0F6F4E9QaGrlcLawAhMKgdzrIu47KKFRcdufb3
iTeha7xwd8dGbUtDbQvWXUdv4Pzn7+y7hpJ1SxiWxvAClxHAYLvA/NWyUNsD1dxSDTxS/ydpZeH7
PofxLyFJgLzc+acpv0tLBna1c1ZbVuSdmLXTW0gvA0Y1nKbOfQViW6CSH6W3s2nzp651772MldVN
B2BRd2LWB9891s2RO9FTPwX8lyx2VrOleXA5Ac4J8F5cqtXxTJ7bCloPcCWMRg8nzG9Fll2ibWr2
NquySZ9Bubf3St4sDz2S8DbRO4teGlSRV+reASPYydEDEevT5OtJepap+Nrzw+B5Z2E2fjb9kpS8
3Ff7m3NDmmk2y/Ax0DKHHv2lIqosMwUTuhIrZf2stOdcLa+e1e15oDdmYxaDXti5c2QOONchA6Cw
FM9MlLgo21DzPtu/wLPVYkwKk3fpgWfteah2kqkbK8NTgDou5pUwVbOO1ys6YabBVMmFogVpps3E
QLAnd1RyT8jqyRlh/EVLdXLJ1DPJInCKGO7Xvz6hxTpWW5eAANwoLYggdgc+yT8SN3iPiOXmeZ4D
5Xd7tVI9pfUQ1MmRXOyH6sD++s3Ar6OnBLcJKed5WG+pYyIr8PMOTkJWT8jp+9ar53wrhkM6PPT1
n7QcA1f8vVrPefuZ4w11ZiSgliJb22xAVTkR8Jej+9ljQCB3gkHsmIkb2zovDHmleawEH66ubKtM
CUpBvU0u8LEDRaVo+eh8rXwYxZ/7OnBjj5aC1mGUWrm20oEg8gLQJQS/r2V2Sewj5g4Dda/D61aj
kQmaAcCQeMKabh7dRDGAbGuVlwzXpkUFr0j97K9fC/zweyGr4xGdiQTJBCEKAUadBwlKdyjLv76c
kIJh2NmtxfD8uiE7Ga1ciNwsL5P7AwiOQVU8VGTnZG6bKualvBOyWkovCEW60CgvTop+qVJGonRC
1tCvoysevRyw9jJhvs7NiIzoQjQYJgyb9oI+xWBgDWaR9tIXWwdoz/GvOQNzYdpvqfqE9PUgqiy7
eOTSWA7KVMd2b6J9R8aapcycRjMnGskug/edqV4w3+GW7+Wp96Ss3nuTEq/uGFbC7C9W1/hg5OP6
XrfdnpCVBZdVNzbZLAScaxnIp7SxD60s3Ynj3hAYF77LTAmFTgm0+OByITe4PJVOz7KalWp56UTh
U5ecxiT1qQmY88Dl9FHlTVQDiAbAABetfgW8s1Gwg+hK9GvTgBa/oTwntTPPetb4E5Phfftya8gQ
n6PsjC9E/txYn6enEtmgjau+NGaH1mFHoQeu2WWQge43Gg2eHe/Lu31vlvJWJwuWplSjDqkv4EkO
zakD1M9/KWF1rLTgZOolrS8DTQPb/p3txQu33tpyCatnWajJSCwLS0A9U3DmsxxylN+a/ZHVdoi0
aGQPOw/p3q6tXmmgBCOkbIr6YtRWqFmPwlF3dm3jMiz0YP7zd2GJJ2tW8ySvL1w7DpMXT9aDRfeg
7zeFOAgfgRaD3JOzOprRykhaDE0NyFdEIijcfhUNbEhSsd9/r2Xz+48QHRcOVfXlamim1phvbetL
SYDzi5H5zHzCdNheL9TG5UE5CM4NMkEgIVyPLWsd+rgVTA5fSvAPOoH7VXYYtdwjl9iSAicDKAcz
mycAd5aL6frC4xm8mgtVorJRPwKq/Q+QENGzvteMsqFmOJkZDgk+G+DSZ2fknRJUEnPIwq7qizdV
dZzYRD94Wfdy/2w2lGAudwJvCRUENNeszgakS25jlmZ9ydW0Ow8aS/9RBpn7PdJ3eyZ+a+vey1pt
nXSpjtQwZGXTF7VlZ8v6NuBNNqs9ONrbrjgEjcjYzmkYeIU3OLy9GJE5ETZuqKMcCngEwUT5sWEs
MIwiFCoolNv0uSD2ues/3N/QDXu0EL3aUCSVyhkYArcKVXEfuq+HBVxRUkd98ctDk7qjFBeejXvV
rs3NBTo75tThLIIOZqktGk06jbK6vnT+4H4E9hIhJ0ec7y9uU1v+LWQdpQIfAlAiAjdZBUh40nzh
OUjFK0fsVba2VB+pEqT1MRmM/P5qE9EmCm4jPkIre2I+GMCtCseiHfz7q5kv0MoXQAoN2CHzaAho
oVcXTHeZRc0kbeA9oS6olPHg8Cdkwn5mGGv1PVPfib43dw/DINBHcEQCIGh5REbNzQoUIPXFzeoq
ouNUR0rB3EOtkj3Awq0NBLbpXISZMf3WtrCj3LKZQZuL1ybHTu8w9ppYHD0y93dwa0VoK4LxQAcq
RiTWSse1El9QN5fO/TDaYABGJNSVIrovZWMxSB7MrV/ok4J9X51TnxUuSL/65mKqRwC5Q8J/4Hch
MQKXEAwRQHRZP4Wkz5WCMNFeaNZ8cOsirsn029TJb6syjvcXc7tlANbAEA0iA2CeoHq7VAJelLTS
vKy85PkPpX5FVGA6H/87ESsfd+Z55KLOywuKfYPIfMxYaNWX+zJuzRyWgXEHJGrRZwoVWC5jIqCt
YTZkFKI9JzYYEr608tFNr0ZxVAFPo+5o2rwty7u6lLfaNiCKo2ymQ56HfIX6OAa0+iLds7pH4bp1
PPCGwJKJnDpSMfOfv3t0dYp/kMEvLw2YrarUjovs0QQ2w/3du5UCdwigl8iHAQgGgpZS3LxObaUa
ysswmNEwXoVZhbvJpNsjghDXQDHbgFcEL2IppG3/h7Qr240bWZZfRID78sqtV21Nybb8QliWRLK4
Fnfy62+U5pxxdzVPEzMXBgwBgp3MWrKqMiMjEDypjsf9QGenHA1bHdBq0H8m8eig2bLcNGW24tf1
IXRpkovb7SS3RtfjpU80wZGGbwZQelgQw1rafnH8wDKMVCnSPYAjXLoGYFGij6IMO4Pq5WiQssA0
sIqhXfAGyAPGZvzFUsHrFkwVDqFUN/KjXGWOEUp4leVIGojB6lRdRzhE6TNLXByd5lysWg2WrO57
Mt5Zw5p257UBILIgJ4LLAepxgGJeDphsChISSlN4oPm2SBt/StbgedcblHUjMfAn7l4Af3KHW1pX
XVWnpXWwAgHtI3PiG+NkGxmopPK3f7p7WDkeij7oQoSqn8LFgqEY1EYRaXgAk4Y/D/1kK3Lye4Lo
4T+3g0cLUvJgc4M+COdSVhZSM0ME+zBVQrsX2sJwIX2s7Au5W6NDud6rII1jHFio/gJHaXEBIa4J
gK1pC5eUdlOZSDOkiaPHxS+5QD9FPm3QxvxUy99vO7iwKjCMrOpgAXaq8wDXAdxpDd4twqFSenfO
RgS8tdzRwrJAqgUoPQj1QkL0q3R7Fk/HElzgQ4uMKVVD39JHG9Eumix/in92yq/b7lxHBfSHsMIG
wwPoeAJeLnJTq6lS9VFyBAXjW2b8LKSntNC+3Tay4BBYs3HyoV6IeeKjqpx1dJ6QBgau7Q78J/dK
c0/UJynvIXe8ss7ZOX155uF9iVoyxAyhh4SC/aU/cg5FjTgUkBIzezePmx3SwKHS+NDmdrLqk+or
afTr8YM9tK+z8cNq5+lUuxiX0zm2EqjLTls1no9aJRwsUFb8sxFkeWAkAtAfzViw8OOlW4k6zkaS
dkgnJnl/oI1AUazJC18sBdxSQdDpYJOt6V3wvqHHDSkOYPmBsMHfvFhyTqJMxXuPHJtiL0gvrHjT
ft72i99NMIGmU6YbzKgQr0p4TZgYhZwm6TE20AhTjlEQaflaQzS//JgR1m7PFPZklAqZn2f7KRlM
AsHPNj2GAIuZQDGEhuxN/fC7BDUggTjxbZ8Whg0BFvUb5CIBMuTPjQR6v6IGwrSj0SAZCr0Ggi6S
19s2+Nj35RLkOi1kb5huJ7cejM5MSG2N6bEoKmeqAH4pf+njI1gD7LF7zmu7r3/+c4tooUVcxwUP
zyQuZzjncpJXZppBq0L6XXfJ/AjR6uHB1AvRpU1NdnGoT5uRDs0mpc1arOe3NfMXIR7cSUgUgJuD
81ccwQZbiyQ7qhaYIkhrbqtO+9Gag9sN40aZ96vXi6URBhoPAR67G6SV3Oky1q2aQJYoO5ozZJHQ
Wqs44dD6qkgNOxNS4miZUnp5LYZ2DtaNlf1+RT4Hh/HiBQoYYQxZMx6nKnRCZ45aVhznzsS1MKH1
RpOy3lEhyuQazVBtxLaiXipX3VaqQKZvRyOxdsU4dopd6MXkQQe+P5VtmB2SvC5PGaQLV9I2C5sX
jfCQI8RlkqGvuFjbRxrkpRQpO0JPKvUyQa1/ZppQr2QArhiSvoaCSbmCKgSoRb7nB4RdhSlRE3rh
L2X1SR6ALCw3+jMYD8O7VHYqKHN8KML29nJfiBkMwA54Ie4W2GLc5c9SIFo5S5j+Svqs+4/4Xhb2
eUBebltZWNYXVrjbktqBDBuVleyYFoeosfu0siXjGcxTVMtscY1QR+fOxr8G8o9P3BbWlNaIKqJk
xzbXRmeQ6wgsMZrohZkye1HTRu5t7xYCIVAZINrA1gW9Ck9V3Edpyph2suNUghYR5/0+V1eO36Vp
glvgVGIMJfjfLkO7lqVdgx2UHcuugmyxSKw7PD/ifSFlxmMpZ7Nd1WSFTGBp0gAHQTDEFZcpTFza
RK4madMc67ELHycPWs62NP+O6Sf5uD18CxEIKhbIsOBtoCJTxNmZzJiKRo0Hb9MLaN+EuN8J4pnN
XRUW1JsGQdshsRnfT6XwBnzqWhFq0TqjXGWvU1B5cItFSNEGDgKa/EjH1I+zAaoP9NWgQELXXi/U
wdzEP4t0ZcUsrVBce5Hps5CUQrPF5dAO6kCBGNXxxg9Tm1UZx/gprAPTuz2ySwsTJzSqHrhmg8+S
/f7sQlAkWmsMEIs8Zu2+Ae2LEt1Va8X1pZWJJsWvkil6+/gC/qBo3TCJzEZiG1vABCAMYtT2sCYM
+9UUcn7jZbsagu0AXbEXA3DKl85AMksdrLwqjlP1mEBvs4hEB1zXpHlSRFsswGxX+nmH6v3POmxt
oXooLTcULK/WI3uAkmwcKoAztwZakJOHZvghxVuoK++reU0HbmnUzz+UjdjZqHcVPr8nTXFUwFaL
0rA9K/6c5itze72E0H0KhiUmJ4tMG9/1LnZ0GqYUiCy5f0lPigzFRCnbggN87Vi6dgdpcEYXCTQp
aEX4MNDSDrjBSiyOY17aEtiRBOmNdsQW59Jh5BvaAOROG79IaWCKglO1KXCgs913mh8L77cX9MJ1
AepEgJLikEQu9uoZVwxou5r0EMiX2u8KL7zPrE07vyf5HhcEP26HbT7LIKeGkOP4XmnJE1VqZ9I/
h8S//SVXYAFs24sv4aLWrNNKkCFRdtQNV508YIseOq/3ez/bxY/mvt8pp7K3095uMr8q7+fURqfD
7W+4KmXx38Adq5UC5AVIoJHMdX8MXuyknt39aO/Xtt4XHOVy6136ysXIpIZOSd5aiJFe50l+f2x3
qic9W365x1m3T5+S/XzoD+3W8B5B0+oLG9DzbrC3NtHD5zYPahsNSNt+U7qFB1pf31gJp9cnFb4P
7x3sBfZ+07k4R8eaUFCOFkeaprWfKjP2v2nUjpR13UbUiOI1sR56RdGuTcHCLoRllr2Q8WYw+CeX
MmdElwkpjuks2G21oZ1TZ3bT7m7P9JIZ0CQBvs46rJBavAwpuYBrgTjS4ihqWYaXD+QZ1PKuhtxI
spYoWRpLHa8PiM/hwQrJzktTFmK5aVWIXmMNLi0NsMyuPyrhAZxlQL7QVy1dCzDs4/nVxW5PjJUW
XQF838FsZhPASnFxzKCCKFJfGD4MOEZ+hmgXDyW0bmfgY42OmrQdVpqrr7oD2A46s81nbNB2GLbA
nxbHev5txZtGQqo4es1oC80um5ZP3fi77P2oW3lRrNrlokcINcSUlLALRRnfGCw3bx7LeCftLawj
yNTPHZgWp58lRDhur6SlaA7ZKRT/WM0MCdnL6SVyORf9VGOrCDVx4rQgKHkjZyQ15Vo1a2kloRDK
+EZwtbJMbiXF6jSgNVEtjokGQl0rjoVNBzoa2wiH2S+tlnhENzoQ/xV0Zbt8XRn5JXVm2uKyfUNO
5wyI8eIY6ZqjpOqLpf9sB1+yiN+r7U5qIV6qejMYLQNrcvG+HMZ9In8f6+wu1OvN1D4iJb6VH3WK
V+btCbhqfmVL7vzbuKk31EQxwPCBqbf2suE20jaK0RDCSLP8aHq0vBFvFhxf1spp8VWeuh4U1kMG
wgcop3CGB72lFi0wKPkJiZTdA8jGw2966XzUtuQgs2K3TubJdmV/f4WsiJO6aOhwKifxI5/9DDo9
Fz17K9cYtgiuPgq5I6S2GfxY4yJbW7e6JaQDAmix6ZLSKaeHOffLrNjENgWjXz2v8bFd7wD05LFJ
ACYUKT++Lg3RlFHuQJN2JNms2UYdHULwBNpCTLe3Z/o6aJ8bQiqd22q10shq2gJA15uHMDW+R+DN
qlXTqcWVQVSvBpFZYoBgRiWLVrNLS9ACGpBFASTC6uI3ZJc6p8/yeOWQXVi4l1a49dN0ehe3eg8M
lWHhEtg6cvVhUergRedM5WzHGsQHO6gICB70Cxq70tSV3Nzi1CHrjYsoyspX/OmaOszCyEbUsF6Q
qK2lO1F+uT1p10ELTqLegXilIIPAn7QJNZsiFIfyODwZ7Z46lWbPsRP+SOOVOHD9bro0xOb07JVg
yrQgBpDvx9ZCA7orVJte97VnsV7Z9ot2vvY7y3DDo0s7U6qolHQixqzVsJu+SySwms5J6r0Jytnb
g7e44s9ssfk78ykOW2pWEWy14OFRvEmKnYh6q8mQ65iBoTszwz7jzAzpakENzREwKsOJdBtNykAa
Rd7gRq03yv5tn9bGj3vNmZFZ5/kklUc9+TRjgsTkKUP+T9BXKWXW3OKO5qlL86LKZACouhJ9U8Ud
McbaluXRloEr7gs/nKSHSYlWenDWHGSfdTaazQBhqkyHg/Ws3mWhujVI72rDFjkKGwXN26O57COC
rmGwHDtPFNtIYwSksgZj42eYvGtya2u5jcUo5YljPI7SsLIkl737Y5CbvmIGwGKiGFRJeyOh3ZjU
aXah+qCfbju2HB3BY/pfz7jZ03tcrWIwxB1Jcuy+aYL5PLXeQH5Odb+Zh62Fe7uVdju809GMtLJG
vxo+Lk9RtiP+GOfmUM+sTMIbvDoCJF7YSdWktqClyOTXADjakT79MKQJxQqgHQ2PpBZYIxWaoMWn
Ji6Uhoq92Qrg0hTAmb0yLOzoufoyHRSHeCUhi6ByezWPrF4IB+Da8vvkQB3BsIWX9LEL5NyeH/+N
LdYdzbSbgPzmQp2m5I2VTDgeYnOTqD+U0lbC0dGDZnBa8VU2ccepNv/KpoU0HrJTrBHxcvdYGU6R
RkMsav1J1LzQ+tHTQIbSunIShpdo/hjpygnFvOBHFHxqgDEjdYhGLe4YriSpCfscQXauisfYsu5a
afJue7W0S1H/AoqC5ZyvWBoGMQNTYGFiLRvbFmFgyA9xNziD+JiHmR23P6m6kmte3D7nJrl9qswg
3iZ5iHHsfojt6Eh1iJeCBM0hC3IhUNKUk8ZVLbDRJyezOcVT+E+Z5EAexRgR/3aa28BWRJM2UQXg
6lUfR3+aajEYlxo7NfIDco/uvMa8xIUmExykEvLO6J0G5wYe99xpiWcXzXvad6cYIX7SwMOPulfd
vwnx72JNWYpts7NF85ctFPdwa9KQH+Ff9ZIy11kjmN1JTwa/qGQwyQHo1Uc7WV65b/BJqS9TQHyy
lYmOVYDLLndEmQ690Sh1jyR+5+nDHXRYN2o4+l34nhmVHXWV3cXJc6cLK6GeW7XMsCwhIwpKNgwp
qomXho0cMs7pYEKKvYqcMXkz430SAw0BcerXPtQ2q8INC4OKlm1AzLBDAMbXubdLhvfJXBaJeKoB
/4JQTRhXT/JI8HrpV0LbsiXk8QHGQbmdd82Mkxr4KSKe5OR7JaMpd0MivNSENUTOwhAC6Q+hAKgU
sBc7N4SRlIxjPFviKa2N+0puPT0nR/TMUWT0W0KO1UjeynyltrXk3LlR+XLepCjWkg6l11PUJE4T
78ToXWlOk/J2O6gtmgEXDDr9AK68agEhOB87OsG3+F2EhKBMvukydSZld9sM94DAKmS9WYwLgXU1
Q3L50puqjZpBShvpVMXxqzyp6JZwc1W6V+P+iCpuF+srwZrPJTGL6AJl+RycCowL/9Ji1EuRqIyq
esJu9GcISKH1aGNmllPImU0g+zCaoDfuqoCKKdR3ft/2l0/JwzweYoCbYFQZckdma+rs/tjXoVBq
+mye2qaDQsh9Uaaboka5MPdKMbCSz2p8JfNTsaHKliSpp+s/BeCoV0aBRZXLAAc2Mch8MmYNlr7k
9qI1FUoRZnp4yoQ6ZsAA4TDgCMVYSGtwoeu4DXgu4E6oqDEpb55cKDGnTMp0OQ5yUbWVoyU80AZ6
y5UTpi8rY8u+mvMKFUncZlBfRv8NXxodcCPLjalLAqXJtH0U0R/DkEj36VTIvlYI+Xcrk0FOIUI1
qMnEeUcl/aFJh2afFu1B0QX5nz3AGQ4RwDamTqmgAQOZhMu51iolMSoJ39ObD03/DLSllxqKv+L1
1RaCFQg6sHQ+q6jzXqdoHJDiL68jN/80Hnr3bdySz8QZXkuocFaOaWee4VrEHh9XmeGuz68v6wjr
gKUAG83jhytZCiFo3yfBaKZ2Nz8beRB3T62ZAITyWVa1J6MGNq2JkHC3uq+RhSII6t9gQsXZya1f
UYaMJ/CDSZDSyNMmUH9pxdpdnEXvi9XEPDuzwd2P4RVSvzGbvR/QDJcd4lpeUtr9Z2VXL8bKs3J5
HM+scWtFSLJC7sU2CTpvGDwiOLrbuZEjda5B3LVK99rwcVFX1QT0XXYwJozEDpX3JLZWbhd8E/l/
Zggcbai3ovr4VRA8i3NKaOVdNGBdILO1Sw/Rk+X1e9RBe09067thKzyjKXmtlnwVa9iUKbi0IVsN
wdUvTekzo0nZGnoqwy+Ck9gBJY0bAzZt09Y8NUn6M5fXsgFXpyRnkJu1LIvxbI+wRqIisnMr2hP5
rdZ/6FW/sj7Yf3S1GHGVQV4UGx004ZehpEnqLJW1MQkSSUUNQoeSQYYbozOY4hoH1Jopbt0bcSaD
OQWmpiyYBBDuW6FtgBJuJWwtbi8gMIEKZ0cQf0nT8ygdZznE9hI/olLa6HH71OTKXTLus6zaKb8G
me6ETLhPjTWaUB479tfiPLPN3aGyUKnRXmElgWo4c+Ykplv5EmqR4RsV7qhsG+ku6iEeatM19dKF
BYOXExhDkVtkPXncPEa1luhSj20hGuUupdPJUkfLzoCvVrqWrIzxwkwCkcQ4Q5EEBhSPM5aVLWoF
CWayhjCwMxTCSQB2cNObykqsXNh3rBgJtUIDvGE4jS5XZzGYGT4Ecyk9aF1AVS9RkKXy8n9I0sDm
jSVFAArGnQW4au7ulmkgkS3AuxbgRr4VrJc0uyemtPK4vrrVMyNo4EUYAWs50MGXzqDYUcddnZEA
FL8zOSZt7QrSiUgbyOrZY9W6irByCeYTUn/5dWaSCyOpEsvRBDGPoPwE7jgu7R+Fa75+yO+S4eg2
tNH1bbPWx8LnEP5jFPdR4KzRAKJxm0AqZlwR45wEs+Lkn+V9/lP1hs28050q3eW9Y65Uj5fH9Y89
bjU2RKOAjcJe3+2t71X2FIugYXFUCkzqZg36smaMm8SinoSWKBXoEmMLool4/UWmY4yuIQS5tRtG
E0+LNVmW66fF18r54yE3jb1Wky4j8DAKB1RMn6loj6lbKYOTKaOXhh/R4NcNyKiGldNhdS65Az3T
M0UcJ6xZ6XfZkV0vmVvhhUZTQNpjD/WmHnp9Zh87FrnvmrVWZjaW3NmEDfPHbRYdzk5dFX2LYg5C
8WBShcLLqn7GPYkW3sqBweVG/1qvDFipMa1rFGcuzdR5NZU9KUhQHBEjbNnYQNo8ke0m9mrBHubD
WjJ8cQ2dGeSiWo4KLOi3MZ26M29JbEN50waSfvr+ftszvv5+5Rm3E2kIkThZgqHk2/RZBcbB/Mh/
gXtm8LIHKbd/Z7ayf4WCuz2PTnGSHOnl9gcsL58zT/mtKaojmVosn3KyoxM0PZW7wYeYu0uf242x
c1fMsX1wtWDOzPGbE7C0uR9hbnQhKftT/nhUHypPiZ1xc7QeXfKhrVhcm0luY1Zxq+UgOCVBHd71
KhDBwYBUg8SgA/GpfCZkDe+2dMxD644xPILKH+n8y7UqSH0J4DtmdKjuRyApis/sZ136t8dxeRj/
GOE2PVUiMkVlQ4KQylDlnfW3WK4lJ5nGNaGdpQsTq5gbLGsIjDOfpSxSUjSQgSJBqxFg0feTH+6U
Y9e8aPo+Ir9pvZ2eoe8FNmvRue3k/9gcf0xzXhqNjM5xqCUG5vgQZh+NflBap4HSK43sSTw0slvT
3/pz94t0jtp8i9TYDn9nYNZu6JNmfVdNnwC/cfujlqf3zzdxES/PBwqCUgxHRITQ1Wja+TlUfVwQ
AgbCPHi3ra0OAXftQY44T0qjxGHWxH791Xuc9XZmvUVa/9i2KAWOez1zqmo/fsZE2g3mdpR8km7n
DmDKxJFnHLRPirLrsjWYw/LO+jMS7PdnsR+sZ6B+YLMj5gd5rztjvutt6yV6FNfa1llQuA4af1vi
CZ201hg1vWSDoNWSPU114jZqsUaF/T9C4R8zXNAvVSs2qwEOWdaLbHjpsa/tVLFz1/xO9vHH7Znl
hV//ivwgyWR5eJRWeaoRIe6ENmp7HDG5J1r3oIPdlP0z08iZZJ9aL9mO1C9D4xyqd7M5TJ2fCTsU
JqXX29+xvML+fAd/tupWOnaiilBS6NtydjSghTfqfJfpE3b7Q67f68Rtq8aWNXeEBMBYNqwc4qnG
MW2ehHDbCb/03FZPK5+1kNoCRv7v4eHfFaSfKyVDrTjo+/hVMP2i2U4xZJ4f8FhrsvJJ7agDuYB9
XW1T67dMXvPeTqQTEv6TQryiUwFj31aTX1A305JdJt9FeenOtXFQBjszJwj1rZVVlkPl2Tdzh/mA
5si0QF0jUF/Kn1mQPtG7fDN6w7P6PX5KA2ENIbd4CpzZ487ujEmSQEuZBDSMZn9qIAeoUmh6oZdh
VW5xabcj+kMyxMI5AHL1y92e5eD1lwxsjkIB0rUEm1oe7cT+pFgu9NfbeEbi/FmZfb11ZrO3w/x5
gjLFZKu50+Cyb7R2Hq0s3aXEGTuR/v4mLhZXaMcTqpZivCHc2cyvqoDPIolbCrOvtL/TzLSr/idq
GP7txbk40eeGuag8KPKs0hZ7Jo4OZREoIH5VkgeDgmr8oUx8VCdD9B+6lXGEkvBt20vv7XPTXNSt
BqoYZIbpShQgbole0uiYV5Id/zDlteabpbh7Zutr/M8ivF7VFmnxJ6hLyVbFxB7XtszSaXpugQu5
qkqkBsUmEuTytM0meZfTZjuXsiMa8QqgZvGJBowtOHTRlw2FLc5WlOhTJYvwpik8nIqe8Mtwqk3l
jHf93bRyS1hemmfGuFAwz0Zb036AMRHynA7UlnujOlReCMrHtNsK849JX9NdXcwlnHvIxQNBR/G6
URAz5T63p8rR2m0tO/Wz9QAm/DJKbGQyzA6K70+G8A1sjLdX5lI0OrfOX+3HJjPkBtEvpGa5iZAT
cq1Rxbk14Hp/29TiUX1ui33L2cqMq6IuSvA9BFF50GcnF+8ksQZh6Z3Z2cJ47IfEieqH0jfXriKL
YfBsXrkwKI3GOKcTDMfGdlQ+KVIYljPaIJ3YJMa78Xzbz6VD8NxNLsClgqXVFV6+QVLc12LhEWBL
0LYV9sgURTNuw+5te8veMRoqVOpZh+HlsPYjGnWidkKQ32lMjxQYcKcaNnnrmoFSr+Zi2Y7j73Wg
ivrbHLdeIyUFCZUJ9yx01VZedCedDAf6RrhPQA8ZWei1t9liQEMGESVCECgil37pX10XXV6HJgzG
gmUrQzLbs4Ykwu1RXCqASIxi679muONBTgqAoBKcyyR7iBU0g/oGfUAPLzaorTJZzw/QeAD8qxd2
OcXgXXEMfS0ttBhZz76BOyfGygJom+AbBmgSb5SDJNniR1k4VfO9flceK1dP7zPp2az2jVCg9L6W
Y+S7EL/ut38GAS0yl2MdxX0iZJ2Ew1lEkXUfvfSFrZkvXeqa+YZC8yDdtukpHY7mU/k9rTaWsE8y
dD9NxOllsskNUG7Jjwl9HcwTAXfL/2uOINx8+XkFGp6QfMHn5eImQ7NDdx+3m659m1O/AI276c/h
k5AeW7HfiVDCIHNvm5AIv/0Vi/v770m64rKbw1HtB1lH+mxjxW4OQYinYI39f/HcgwoEdI2xIpmS
86WnmSx3VIzkJLAOKUHFQ548NXnPjWPR/iR1Z3eV5Namp/Wvt51bDNLnhrltMA8pWCWHKQnC9FsX
f+bP98AC78XWjqZ3gdjd29Ntg0tLHqweoCZBOYLxNF06WrVTDMXmBnFDI+hMeRDzlyZCYwZZu3cv
hZFzQ5xjSTa3omJS1BrHwa6SwdHMb7ddWVoY5xa43Rv2VDPaBq6kWuXIEAWeh2OaPQzkjRa+1q9p
my6aAxgUjFDIWIHM/HLkcglwPo3NVCtRh1aFG6aZnTcTeFE04oBxUXIVUvu3fbzGwyBnztp/YRhk
HqhWXVolkmBUEOmDVbf9LQSgp9RC9zFP7H5L3fRd8Ry5d7b/FPz6FZjOzPI9IOlYzeJMYbZDbt6u
H6Kfykn055/id+HfXG/PTXFBRkryYtAHFMdIFjp6f1AMt42edGvlmrB424QoGjLFDGyCR9/lSAL5
ovaTwtLVaSfiBSKMbiIn5QuaXo+yXtRP9ZROdk6pdQQ7R/uophrZ3Z5NtkT4s/z8E9jmPLuRWY2p
CHlHSGBIrlq3dtzt+mKyC0i3qyuX66XtBwTjF+wFjTx8RrID6rUQKdJBkUnNfV7Vmo3Ul+Dedmgx
QWPgtYCliSZPtIRcemQ0fYmDHG8TYwr6aD/Qb9h3yvxJPwpANsFW1aV28j5rPnkLRXewtmHlgf7m
7fZnLDl7/hXcJiknqROaBu+9KBL1jV5WQKWKUDG4bWUxVgOHCqgWYzFDc/Cls3On92FDcHnPYg90
v1CXkD1QmgnlI/pHcG471LwTj337Pq5m9772Ob90zm1zS6edx8GoLVwD9fEBVP/7sBX2XZnv8vFF
Fve9yKqSxBmbV7n6nfSZM0l+2h8nAXXmXd+8TZrbk60m7ZrSx/p3o/CXUJFdKpGtmuRg8xd2ZEy9
pN/8qzHDYwDoXTTl8WOm6+gHaSfclocctClvpXg3z9pWsFUjtOdvcbpLkA+tK99YORzYXFyPF3pT
VXTmSUDWXc5VO1vQbsYdKWhiFRCbzEIPvxLTzSRAi/a2j4urDzxw/zXFPQj0bJizfphRrrHazovb
at4CVv982whbwrf84Z4BvRkCs9mKeLZW0jbdx/Xk6FFqx1EYhNGvcDA9I1qDQS3eisBb/LdnzPOz
eNXTEMClHJNnStEuAu24VhDHUPBc7RI3Uko3BjpSn49jY4tkcm97vDSDYHBhOCXgocGlcmkcTURF
P4CELFDBzuTJpVb4QhoLbkr04l/EZcYlKeJGBJZAniRVgJ4QOogtlqrK7Rb196R3QdHjib3uRcXK
DWzRLxDfMXoB6C/wIRMZVqpPJE4DJYwh7xMDYpsMTeJ2xbz2eFwzxcVFtZgAaMnzNKBtpm9SPIe9
NI0SX8zNtWTOYoBifIj/cUvnnjJilwqhTPQsEKs6U7zWrNvMjqzG6Pw66Wd6F87SkE97QUMuyxEH
BfpWQzKEIE+ZJc1LcQ1KvEqXE2WrkDCVdvlsRN2hteRRduWE4OdIKaDG3Q2GkD8ZUZnUn5IYU+QR
dXncTKFGSlsran06mIMMTt1IHxu6rcUKAhd9LzatDV6A0nSwjdC2sXY4LEQBpgTAoEvICoCp+HK5
WlOeJVRWUtyYqPc229T9aJzE/o0mXZug/fn25lg6eHErxJMM4HPAtXk2fTqn6MUy2yyozXdJr/cG
zqRQDWMgKsRAKD+aChw1AlLP2XzspuJuSDw1fS6G0B+Uj1EIQu0dFP/vt79q4YqsIBWDbiIgXUH0
xAXdwhqydqyiPFDj2pYF0S7Ewtcz0D1VPvrI7Wp4vW1wKULB4le/BMty8wqwuDhWzSQkedD6rWQX
UFp07A/l1/zSBRBH/hfGNBDMQVoMhH64ll9OMelyowR7DRhIdn2Qbzpq99+yvZM/kD1dAQMt7Fxg
OP6YYqvtLPKWMWzJPfMrw/Ecm8ZHXMW/NClfC32LC+ncEvuSM0vaEIZQO4KlaT+kW/SKohIRTi9g
wgff0bYU7goPmtIqmtHQWfnNFL+jmRMtnaR6WRndpcWDaGiBgJSRW/Indm5CsKvKaR6M9d0oe+no
ZOLoWeDaeZF/1CdKveIpKpgIdC5OdpacCtmOx41Wnm5/yMIlncFn/v4O7typDToTKpR5kOetDT4H
iUKej0FLojUmnKWQcW6JW096VegDmhnzoPCTp3KtCP/VhcVdGS4c4daQESXTVIQY0GRyjNIl9Yak
zwSMOofig76Vsd1/zIAkOOL3aVu8mPcDJn7tzrxUOWUdB2BEBWsYk067XF5tpsaQx2ixvMLHeqeb
91XnjK7Y2NBlr1/r3pGG3+036MIVtd0oUER6pL0tbYwaj81iFbO+uK0A6IMmHSMSsbi5zYu5z2SK
r+n2IxSc5/C1Fw65iULUVG1b4QBMQKy9qvrD2LV+3jfgrEz2WvwPOWrY61rBCgODMECU4Gvj4mQ7
p6MgKX0efJPUX5BcsU0Tah29l2lgxXTlfhtKgSq8puqvQVk7qBZnBPLSuFVBsQFsNdyMjDSktWmO
WN+n7qR6O3U3v9FNssl3xlPvvYAByxHfLFcE8VNz6Fbi2tKS/2P8KuEpxn1dVOqcByBFBVKhOeTi
KrSeTSK/7tlbFCSkwDBDdehyyWnZ1ID1V8SSm/d65WSq36DYATFFR/tWv1hQrTW8ek1C5ysjcssq
lx7S0KQIrlXmmdu7g1e4CYjD/PZBdcLJHu3OTR+FveK97toH7Tg+b4pTfz/ex1vts3RRAT4lb7fD
2Fc+49YHcU/zGD3NjVnigzRb3je/Kv8tdhqHvN9RdBz0budpgbWFGtMH3T6VBwvfWB+E0+/GNbxo
Y72YLrACu3Yb3WX2K+5zGwn/braNTfdM7Gwlx8vzn33tiPM54xZlW9I2knt8LHj/0GeWPyW6kwWt
I7jyd086aV63De/F792udba3x+n62AGSGZd/hsxG0ZPPccsNNYiqTnWQCVAQAL+eFfsoGXcIT8iy
hUj63rbHPLmcFrQ8YXUCUczAYnx5pVLSoqd11QbmCxztd78B0ay/5e5a/nUh38VYFJlwBvgtoRTN
BRltUM0cHXIwlOxiAAy6kyUfh0G1jbFyhXRHO7QJr2DD2dbinTPAR8SylWDgFbkTrbH6iJZl2QYq
0Q4SQceuFb/XveL3cvV5exyvIwkEo0Qo3EBdHgRIX/eas3tLOOZqYgJaFUSNeEQ3PV5Sa5p11zeB
SxPcojTJUFT6RNvAGEY/ayrU+LaUuokpASOzciasuMP3AxVTqndaAltjq56iLPWVcA0FvWaCWxBi
pZNS6pg7E9TKIs0m0ffbc3K9lzD5eKqDJBR/X2k/xE1Y0l7LMCfVFNoymrOa2HTnpHS1rPQIHT4t
sV7p912zyR3pwNuoYhjmbZCHxFF0uptMqNnnj4gndtcDa6OuBIylYbTQQYW2ETT4g3fk/0i7riXZ
bSX5Q8sIGtC90rXj2B7/wpg5Zw4N6D359Zsc7dV0Y7iNkG5IuleKE9FFAIUCUJWVeX68JEqi5yTH
NKrzpLmTnoAIRxNfLs/kSq5xmcpvK8xxMoQ1SSsJ7l1ZzSPYkBzqP4PDYN7bauyMt5etrc/ht7Hl
z0/2UtzmxayaeXuc7Gmy4nfzrZ3A1vV02crPy9f5kJjtlJk1SMMDWBm96CF64p3Aa7v1e8Y0tpYq
DViFsEXsURviCvNRNXtc8I7o1OgI57haC3OnppidNNASgLN5ieHNrxLcIyDlfBT+KRskzsRlvnTg
HqECgTDHBFOJVFETx7Ayj4KTlZtYUrxaST7azrAur8z6eL4tLS5/sv6mGSVjIbftscjN3Apk6KJK
+QG4oyehKjg3wFUvQJM5Lr+AfqP799yW2rYjTdQJvlaFTh4BjSd9zLiUXR7R+v7BzRpU0EBk/6A/
H4ChL6UZZqL6KmwAypZrVzDzXWmAWDhyZT28BoWvXYTKC/hl3TEcXy9/weo4l+s1mq2hfMJKvsVh
BpKOXGyPKX0tTAwz9cOIBy/mGWE2rtZBuDmLJIzSFLxoiA6pMNxmQsyJsStPSejF4D4NHgL4IWo9
54sWhKbQ6SSAg2SfATJLogEixNQG0V1WQ8GRZlY6f8oDKGoV6BaNbtJnblegHlEkNyotQLcCteD4
oZyj7eVZXrk4nn8ZMwNAq1RxV+s4cvCIdITaCe5rAN3/BLObXevbQQIq2NEf9Wu197TfxtEIGksl
R9675mfwwWegpo43rgz6b7ahoWtJbgRjj+Y+atqRfDvKEoTv91NmqRq36LYcaee3rCVTjdc0QNFL
QZMZsyAI6tSQslvQyHNsTdmupu+F6apvYfWON64FpKeQfQqZwNm7P48+wJAgUQTKF9y7TJZb1ShH
kIToaGGM9DdVO9T04/JqrqTzYGDhJyAo56FNeRn5SSCqOzIXKUn6Y9sMvWbVdWg8T0at19ueotzv
Z51hxhv8u/khCUanOCQzZghe00rfygLAWs7lD/q5v9DhjoLf8jBAiyhbBhfpHFIjiMYjMtVS7ICK
Q9wmkyaWDtTCeKQTP6MwjMnQalheBgv1zPngOyGTQvD4jUchTXckmxq7lBA4xgTqVmPOuz+vDk2B
EgpBjQUFTXZLj3PRGU05HoF1EfdgwdauR5B97mRdTDjXi1VTgLAZCB0QeGFR/EGsiTQnPQY2mYON
BtV0K6uFAjpedBxeXrDVOVwkL/DiWV4gy6ecOpAR91UUyOMxKeLGCuVtRMG5OE2j26nT7F42toIl
NXG6IFUJPMjSEsHMIcrvA67U5XQUR8G8NUOt6a1CDUGkDFYhc7ZDfSrpLTZzatMwrD09a/V6H1d6
+lF2PR5+ehFAC6toy/aRxpkYPF7+wJ+zge9DbR4PzkVyhMWjK1KYzuOI79MmtbV6QTaB8x8qN1L0
2S4FgQc5XbGHxDgR4cYGgJEGc7brc6gLlSJMxwr9XQc05U97DVZ2bdHEDyIZKg6A72c8Wlj/QJED
SA66qplH0+W5+umk57/F3OmQL5IDLSSYqzvlg+6058s/vxLazn+fCW1geAkhsIXfl8Gs/kYP0XFn
gg4sAVlGBn14Xm/715F8fkic22PWQs0SpQNb5wQYJwQbDmmzkZ4T7W2sNyOgowa5HwVXai1xVyaR
jZqdNYx3dfS7IryW/pVGgPMvYeLaXGpqWI4Kmm1DV+kO2rtWXsnIzlXviVfltpirIL80u5t3zowv
FcdLM8DEAlMmwoxSznTszJeycmq6bWYvCzyUrp/DX+nmsrk130cj4wJnlZZ8BPO6UXqIc2RNPh9j
KqMYX8QToNbBjRlXgdXLBY+IddWfFOxsXMZANQc1hfNIF0MeHETnxXzsFNnR4k8KhvGHYPc6S9uu
N8C9HBve5RGu7TYNlC8gfAaiAm+Sc4uTCd1zZRBnvBK0xkvEpPQmveXlrZZfYVft1Aozj1VqRsE4
9PPRqAu7loJNUW66K1AAWMHBMBPOzXaJ0D+sQTpFVPGSx0nP7Mq0TfMEQlDz0TTC7FrEs8FKW73a
SUKjbBpSHPskKXb/Yh5PbDIr10v1MCBcw6bYJ8AMleMmqwpj+2+soCKP/BiArWzLWkyDlDRjJKKT
oy/BEoqMlayirH7ZyprXL2SD5qLcBpF6ZiwjhdZ1J6LkLLdjeBVKuicHyn2qG7kzxSrhWFuL0Qj3
wF/hRaei3/bcA5HOFIqgzMTjDA1NazC69hfmOb9W865yLw9sJX0KgjNkFhd6QzAqGoxnhD2ZSRMY
8xEwSGU3jjmUEmhT2KDBn+yciuFT36IOqQ+Q46hqKMLqg6lxLk6rs4tauoKLDP6PvTgtjSqSPiCX
MSOPuk8oVLVjpZscikyKHc3G78tjXt3gkKvHexWCDbrJLOZM5WzUA9Cs6f3YeHMmiZZRl4L9z62g
r0AHagHQBRDonS+imglypQ5wzEIf7nJKK6szu/v/zgYbRMxO0OM0Fo80EyQr7tvQ7k1ebXOldA5M
G645KkIiMt4aMxKd6rmhZCOsIKO/R/dtc9CNydwF49TedyISddRoIBkUguE8JTXwpuGkWVIQTm4F
4LerxoLpDQ0Ub6Rqmp1O0OKHsCSpHaVTzOnsWts64IRBjQOtgAZyS+ezjtJ6lZuZLAIPGgQOxfl0
7FsQQHVJSo+XJ3/dFBTgAHCSAM1gTAmJnIcNNRF5hG6y5TTqH4vGIJY6ARly2dSax6KKCbLCRfUV
KgTnoxpVNY7TRoEviV14PSfJ7BK5Ff+NN51YYUJBW2fQWEDIBhMv2Fyjrix2WtoRzgViddqgXwuV
aTyxkTk6H4shp2NPtVA6gukCjJw9sITlLCfXSFFpnC240nwDz/22xfIMlwSgnEQwxGOGDAMqQkad
974Ezv9hGyqz2Pn9FCuTJTRzXzuKWWXTVolNsbGgh92ghJ+qHVJmKdEsMVab0GprFa3QBUnQuHB5
hddnRQcVq6gji8c+U0E13wmtFIhomKPlXmp19WUSh+Yu6AqTU4JZJpi9C0CSEcA+PGCAmGb8FhA5
vWxNKgHtKD+Os/pRV/J9pB5DCQ0huD4vWJOWc6daGx7Ip5YzBmpY0OM5X/Q6InM1NrA51GUElm0o
/pRCFHkAU4QcU2tXHQPkWipKFqC1ZI/qqUjaXipK6RglIPU+tJozBi4kOOvhX9w8Tg0tm/bkDR4E
AZUTo1gcOb/NothOw4yTiFo5GHE8AciB/BfoZVmy44Esr+7FK8Im3Odts0nA9mGpQwagy+NlB1y7
aKNii5AJZh1Fh3ecD2fq68gcewxH7KLRlsPe0dqIePFYj9cGqQW7jYvBb2uCSr9qXGmdMT1nglJy
ZnWlEwSZE9QEcFmFr0hsQrlM0UsNtVIJsAnNCov0aiTo1ZefagNc8LJkV3vSgvAnlJ2hjA7ZpF03
aed2aX+TFcVOyMORszVX9svZBzHHX1kXpjDIy36JbI3EnpwWhwCz0E2DRaF8WE0+4YGCVwI+bIIg
Tkc4wCOL2S/GWEJfKW5gM8wcktyKOa93fH1U3xaU8+Ue8eYy2xoWSB0FXooKnzkeuyF+rPsa2Yz4
rhwDvzIHzkNkLZd0NjLGzWakecu0bqXjlP/W6LNwDa57q5inh0QkmyKJkSVyyim2TaVy0WF7TQsr
NjmErCtVE0wu5HtlYKCB2SLMBTufc9ypBcQIoLQU4FZKYbCprtr5IAG8mWfIQwb7RGu9QBo1K08U
Xxl5equL2zBh+OwbGLfSG5wo5oRzsB5o9y4KIp5+ed93z2OPm9IM8m9/oL3szFnO0w9eDSsnw2eO
YG0wcilehq+jO0EwfuH2ahP9Y055eeX1oPJtiT2Aq7pKQkCYESOPKdS0IXd9jTx28lQ9DDfkg8ej
snLKYErBkoVylILLErNr6iCOoz6ppaPW+kQ5Co1HJk4qbuV0OTPBbJu+l9N0GipEJ+0XRgTWQTl7
DwcDx9nuckBeX6TvwTAbpc0GddA0bJRstoEY2qpGZhVacZOOnAvZ2v3+bEzMhQB3zgn6MwgFHVK1
Fd3Vmac1xFbIp4y6pRANjiTZQqLcQo/TG41N2WPxYqcmkzf12jPJlE81Fn9fHv5qfDpZy2V6Tk5X
CW8zKVMx0Yb0GsWOGJQWgZB3/NYIN7l0o0ScK/baQxh1aORYNfA0L4Li5wbzLokTJClwb+itGr6q
gDXhXfudyZYB5FJ53/BgsetR6MQiE4WyYhancZn3JgrcsoJwzGxuSuhCTuGGCO8F9YdO3pSFWFhN
/6S2nFC8esacmGcCUJdVE/QduwWCaUJ30pASqwmrxL28jmt3cMwrMExgx1/wsYwf68UIAr0cZjTD
lh93BLt/BmWXL1vtVQqyDZv3jFndoicGGXeGJkuMohk2Dulna0prqzNkV5BeszJy2vnl8vBWQ86J
McZrwq4t49nEGpZF+dZ0aW4biSRZWZpSzmNmdUOcWGK8ZdAnfZhGWJrV1s3UO2q4tbJtNN+c7LKc
bSSjOBZXI9CJRcZBzGzIkkGHRb3PN0awnfqXJkMTXe9dnsPld36chCd2mOOI1LKUql8LVmdWdByS
jdgSKyShRePKkbKOc6HjrBmbMkSjfUJbFeMatV0DjQYS5NYscq7uPCPMkz2TijiYYnihPJgukDnU
nK1AfLw8c/9PCPl7c7HZO1mIpmRYblPiXfOeO9XmPvhdb38l1xW1g/vLxlbcAcV/RV7yZni5s4+R
bDCVLoB6w7Goa9U30U9xHxSq+BFBSNYJB1P951nBBfOATiu8fdCuxswgSRSjhci5dOz1zaQeRvAO
CXLuTYK+vTywtdB/Zom5NwymWNRIP0pgkHG1dFeZaLGBkJhDqtcmvQHwDYlsjg+u7GZkIHUVSqXL
e5jlJyCaKY2FMiFu5POwE+syvQdkPPdMvGrdthPnezVBttXKCBm34Uh4ghtrNzMwNEOBAnO7CNUv
/ntyvsqQz2yRbsL14in5XTXW+KBeDy/Zrei31znvCbWyGc6MMVFS6NNWK2Dt2MQloPC1m7YUELzW
5Swkzw4TIzNTL0qlgB2gKhw1Cm+6ynBCY95Xyr5sJZuCCk7NVMFCu+5NOZg7g9K9GNENxXNSmnhd
wcznABi8iCMZoJ+A/oOisi0IRGwBHw0gz0RSFKsCO8q2gcGTDmK25ZcRULABZA2ie3RZMDfScc5z
Y+yTwh/V38p4CIoQXHhWqG44c7tst5Mo/ZedZSCgFECthYXpiX0Yge0IOmFmmDqG/GLaqVTYkmpJ
tilv5I++OLZRzNkmbDbgyyrsocUBrSTomGLOBnEiZY3yZuGHT4KwT3zwXycPouZlaJpRNpM0WtXv
IPaqalNN9kichsvvxlwn/u8LAL5G6nVJfjPBQZxJGSiCDm3L/U1lmdbyj+KZ1ktheTJAYfvyPX6p
ni/PNnMk/mVUB3IQjR0ID+xlVOlGZZB0SNOleBW26U0Mx03Lws7ijaxclSGvrXXNHp4akMlGXyuc
iXGibGjUXgiV0jfG9rGoH0kRX+XpS45knS6Y27Fp7y4PcG1r4O4J/T3Ue1C7Y2ZVKtWyMIuo8uXa
6K8Heep26aDv03qSONH9S1mGdVxU7Ba5XKQ9Ado+j3QSRQGs1uPKX9Yt3La7cBtu690ATfawsYIN
wJI7Yx8e2h3dIre1raOrMPVFB2SNfsTjq2DPmq+VPf0aZqaleqa5kSaVrxSvhZDYgfGSBFdJoG8a
TfDKSt1Dc8nqq8fL8726kU7tMtfwhhhzAC6cyh/H0SOZ02eGDd6rYHzEGkvUNirBMcOXMPWk+x5N
98VNHbZ2x9tOK7sJXY8AsUgoJYFjYvGLk2On15IgLwd8BjUHJ9Gvknq0pLGzFDW0ScEpBn3V2Jil
l4DRAewLatoKxHHOrZmh3hJBKyv/oC879wks6A5g7F6xVfHfbx+StUDOQzfy/vqL2p8AU9tohnQD
K7RVW3Qke3QnCDmLlsK537CXt8UVFNRBTBSq8DDCJe786+jUA/w2Yi5IN1uQl4X6U/w6q+Nto887
MRHQh3QF9N9uoJM7qem2rXTOBK2shoIU+UL7j97FH4VXStI8M4as8bsBylsQurTqaRdJNwlSYJf9
byXAYJ8jvqAFCaAwluUgJpE4D+g09AfjugUljZJeNWJr5/O+HsEYurtsbeVMhDUNFPHoXEDenNlk
iT7IZd/Pjd+klryZkUOzMp7IzM+dDB/GrcaASKcOF9OZS43aFBFt8Kj00/BNTnuHbg003aedk8q6
hYdLX5bXAY+jnbk3Qh8FRgH0BqpcRbFIZc7DWKC5qbZD5AOMQN25l3NfQLe/q/c1vcozubAbNOfb
ndJA0mqOOY+aH/4C2Y1Fhl1aoLFLJefcY6M00OZinCN/SiFxN6Ccb1OSBa4Jqbt9OEBWmE5d5lxe
TCZPsQwZXVa4RgF6gU7KrwbAk5CRIBdupLkS+YUs2lUgvY4NyJgv2/jhnosNGRAjOAyclD1vA9J0
o6zDRhS5ueqiPU43vcAj6VvIK3CszOGZqeXPT4ajUMOYjVKLfLjKMVYqS5tu1f5eqMitlN9fHhbP
FrNehdxlnaKSyM97KyyP8kv4O+ghW8uZvbWtsCguoQ916X/Gc+Z8TH0nToaaS/CL5LnuNMg9X+vV
Jj2E1EkPWTtvx/Lz8shYtN1fXnFikjnP0EUpKJm6eEU53gM2eUhxXMWj6mhTaxshtLrjFuqZ4504
hhZkL2bymVG6ufwVq/N78hHM+dI3ba2rAsZd6E7ReHSbXekC+l8vW1l+5ewUW5xzSWeD3gc9h2xl
rm+SuZxkeEwTgRAA6eBYv5vpzFtEmWOGGcxE2zwHDgSO2WwA5NvEc2GZirCR4rvYuUKTW17c17PF
5Zv4EayZ4TFxtJCzQTAD2I3kz8iY3Xkk9hCj46LlRK+fB+6XJV1eyO1Q4WQr3+aMxql8jmOfGiR0
45KgqUAaUWuai6OUSLGd0fwVFddfRQs2CnDllPYU5Q8K2k84Z//amIF1QnWP4HQCFuJ8w9A6GvOp
wpipXO7V2DWMHhQQsyVw7KzFTkjjocMKJV1cu5i57cwq1prCiHyVls2mK+RnfSAVJ0CvBc9TI0xE
S7JCSpRJxWBq+qkNdvGrJNQOJVAuxOAWLbvEvrwhVmcPbG8LaAOyteyNvmuoEo8yRmWKt3R6NfUS
pKl2Kx8vm2FzJF8xRpZxOwODEW5JInPYGmqoGQmYOfyih4LcRmo1O0lAQoaOYsDlwM1vC7dgL+Fs
xLXplNFBYKKRAM961ktDEue5Wo/wUnEbjV5c2PpHHdioAgwFT9FjzT9ObTH+MXRRAEA+bAExYQ8Z
/ik5wYtngXGOMBjlaZxgAfyqICivrbT7Z3WMv1ZJQScNQV8JSBeYPKGBy56cNnPso43d4VXh1mIv
WlT+/vElaJ6c1mk/JYC6wQXEqrZH7U0FB2fevHEcbdnubIQ/tcKcn4akRrnWL0NA5fc5dvvtL8NL
Xc3aXjbEG82yWCejEeVaFUQBixGFjxBN2FRiZRkKr7K9vuTfc8YcJGlgpvlEptifqWrF3V1G/ssV
Z7w2IFphJAWmCy2cdh7dNVLK2YO8ITBeq9QtENMThtCByH+CZmobc1BYazEMqXRcOXWc6bhWny+F
IEkRAPRYigribhV4ePPEcM3mrSrdy2u+Gk6W7BlS6WggYbEOvdo3kEzPscUNslOT+MlUbhrlHmcT
XvfSVU8njpOtHrPyicXli068bJZJpZYhLEa3ArIqJLXKY3qYHFW3JBs8133BOQ9W3frEIDOXg4ju
dA0pK1/SH0OauRWURTWeEZZQ5ivOIIcAJCxYGBbE5/mwaJ03ddWIsS/faYC3HsTUIo+hq206lx6y
N/WOeKk1PCTv+j4JrV2VeBrHZ9ha6l+fIBOIXCz5DLQonn9CUwnZKDda7KeTN9zNvzJHqw5msJ/L
OzUl/qQ8Nchi3Qi/wqi09H8o7/jDOjMBTZSGwwSIqC827wp6L+JWtMXqyhg+s+nfHExIm+OtiZZi
E40f5yM1oyJS84AsW1wzrUX6yAHdEQ+fsrbNcftCjlXU4P4smZ8aLBxvkGf2gevammayn8ALcHn7
re1zANvR7wmo5ZKlPx8IQHsdsG4GQjvIUknhhS/a9DSOnHTq4uHsAaKCFw5gZJCuAPx8bmUwlFhu
wwBWwEORW7heei3p7BZtHmBCmafeViIemc3qq+/UKDM0qmCbEw1Gs+nNxO0kEK16oz5r0qcWTp7W
Rbugf7o8m2vjhNYzWKkBJiA/GmdbECZqQWLGPm5dApK5oTv7xm2Vef9qcEt+EuU5AIhx1TyfUaoG
RlE0UeLr44in0AaVfX2KLQ35eCG6i0bFSmJI8/HyoywY52uToSQHSQLkSJHpYU6eomkqDfrFsa/g
1IlJAzXtDJoAKjgfQ7sKr6dnQboBt9VeDu4geC1/QGmr8urPRHvQFZXjvGzb+V9f81W/AvexRtiG
eMEw0wY9n7E/ueORPOV3xsfsdffh3XCv7YinbzExoOzo72qIbHygQHF5ueXlesX6NfpCUHb6yz5z
lMQGIDGCAvtpYQVXqqP+Gm/RX2ANdy3AvW/SZj6YruBmg9UH16ENyrddutUeL3/FqtOdfARzvMgN
yNfFCn4uD4+VhnZCxbDq2a6zrax7EWoIKRhqL5tcO7QX5jKEJvBL4hFw7n1lmFBoRiSJn87KXpPt
Tu+uetT3I9MLb7OPy8YWl/o5yd/GmOuUGQ9mFFIYm/bxNjl2MrYWLwyuvqU0YP4B/lymkr2GxFLX
CQVkUf1+QTBnICnT2j9hAFF4gtosrW6Xa6li0qsweI0Btb88xPVthQIiyucoyeJ/zie0KMM6aCBN
6E824iO9KxInPyYvc2sNm+G2Dr34RrTN1+IovAqvg+lwzP8onuIcwYN1QXKDkQ5J6XPzutxJc4he
VV+7G3cxdYInSq3qJbgNrCp/+c2xtrprsHeX4gI4v1TmRRQ1JRVGsIH4dTtuxeFuuDJ+xZ0lF4Yl
DI9tbavOI48ZYnWTwFGhFYO6JdhAmBEi7VzmIO72u3d92z1SG0jF2EanEGcqV3fGiR1mbOhvzMs+
GRJfVZ/MGdU6w8lNn5B3YdfXIyf+rB5xyxv8P6NaZvrkKqvJcNo4h7XW+YO01EPgdP58jYIlN4W6
eMCPTagvQHN4x+Il55ayuTUDKmD+Ckh/jJFXAalgV9E2Nlxt1z+NyialVvHU6FcyyqQBLwG+dk1B
u8Tf5pljJ4dcZVBSDNQbP5RNi2B+2SfX3eP795lATnUzmNUYvy9fkckyF1Wf/ErXH/DiQd+0VXHM
/T8L922PidnJaIDEArAIP2+UzyTRN3mZ7VrjNig0tC+gde06VMDAx3tscVaRLen10ijKWgazikf9
veZensT14/B7lViuuyKPk6CpMIu9N7nBe+sR9NTtmifhxXSMTbiPUisVrelX8Kq/EckSryYPXJty
tbn8HbxRMrtC7vty7ht8RohubFF46/ubuuLlRJbb448NgWszSk4SspfsVApJhJC5bL3ZCfev+nay
1UP7HNvBob6Lj5WbcAa1GlhO7DGBRSSFaIBKNvFpscnI3bxQJDb3ynClTjcFmC0uT+H6eXhijplD
Vah71NdgDr0tVtKDCpJs5tKpfJ3aanlbcxsvlifApflc/vwklJWdiQ6LEPM52Jk73eEisW/83yDv
sEa32f3D9pK/Lo4nw1tW98RaoWg9zogva6Uv2wS6aP0f1f5zeRZXo9aJlcVRT6wonR6CNmdM/Gxr
3E4OOXAx2jwLy5+fWAADUp5HCix07+MBd/Gr8ZC5pZsAfEQ9iEQ5YGS/hxr45XF9YRsvLRYTjtHz
gWcxsJ0+2Ug9eDQIOL8bBzwawCXQvek2JVgQJidynoWNuFVeI7vaFFvxgFTEVnXAIWBP3j/Ei/9Y
UiaEz0Ol5amBJQ1IBjsqkLMoL/KAAmvbHncWoCK+7klsgbspIyCfIiHxY9DLREGJDANno69OLlBV
JrCPKFqie/d8TZHiQX0iNvG083ooxm/IfthXm/53ukn98Rgect9EJqex623jl5v2T/HSbLIHcMO6
3a5zyuvwV7nhpnaW/c6u+OlHMQeWEshxmI74KOGm9mS3dBobXfAuyNDt0ibeZf9arZ6eWGMJnyY5
LpsUL2kcJMSOwd9fWb9yK7NzUJSgH5ZzZ1PWYs+pOSa2zjLKl1qGwXUgDB6248tvyYvg0NHN8K7c
iC6k1p5rN9urG2kb3JQ4tpIrXHdkC326m/bRsMatsMkA27k8DV9UUxcmnS0koXW+UwIR3+WIV8KN
sEPTy07pbBDV1IU1P8RQIJmelG3+jkffXjsAH6PfRS6kQj+10mrwDH0Ifym2CNBsYgXXEcdR2V65
rx13Om1MyG5mQFULilVSgFZ6qpa/dft1tiR7/8lVWuA4IEvLZYRlWpEExsS9acWWsvFeIPRqJe47
7y24dn04HRYTtVU1BAxj2X8p+ezSW6X8k/FSlT/hbnhwndpg4nYniAkBpRkcHFEzuhGs3oJQhDd5
oTNCpQLZm83Tn8vetPrGPLXJBG3IdQuq2cBmaExe2ZV2nANqFqSbNpy2ZTDvha7ZxkN7N9LuxjCj
6x4yFWUKOr952ihS5YaS8Th3NwKvmsGdDSbijVOXmM2ELzOPFAC4yVW2HZQgU6uwBbt3BWd6yfcl
Z9ev3sFP54MJad0wVNEwY53FTXw/bwHJuCNO5lVOy7krrj0uTgyx1XTw+ASa2GF4g6v684FY5iZx
Byu6u7zAq34LEjTU0xeeUrYc3NBGnIQspD6Na6eWIEtZ2AmvG+/r9PkRk76tfM3qyY2DQHtLLYSI
+lK9i5M/0hhtdWNr4tU0Tv3tGJdWpJlQwyvtJO/sXhm2kWRnwWS3gLilc/YwCLqVd+1GCQoP5K0o
8pEtrQQ3TGq31ZWbhZs4qNKjScHY1PAIZZaNxXw+kHcgdkA+HRUnNg9QSgNQvVkb+QQ9SWWL7hoo
/srhYz5wVmPNvaBRiJwOsoPA1rMlgqwdoZhEdUDh2mpbGOlNU3sxdU1xI9NHcCY2fQhWDl7+YcUJ
cHXQoYmrGVBH+3E/QUMZXnhN7IcAv9U9SNQ13J4LnjIhxwybr5pCQpsua5H4bPfoaXUmKbJbMeVs
0TUrgDAuXJSg/gFk8vwmhIWEKCtB4q2B/7id+Mkt1a64AxCS3xaWLzjx5kowi5Y0KKSmc34YCnWf
GaNX19PT3Ine5e25BDHG8wzsSyiaoNQJdOLyKSemgnqu5klGVVhOXdrHjjFJipuOIJxJ3FFr0k0f
GRxE0RLRf5pUFRk9SkAm6kzSKx76BI9XzN8wurkMZQE6QJdZs1Iz3wLvYF8e4OpqQXfoP9aYW5Sk
N6MuFcAikMFptXcafAS8GxFvQMyrFFhOo+kEOfZbfR43ARh9HCEDwbSajZ+dGqF1mxBekn/VJtq1
l14H8FyojBNKUd0IQopSnwRFjujK6/RNNXs5r6K4ckigLvZthvHEpiSlHBaonVa1fJ8P4B4JA1to
he04S25VCvGC7RFGnkj46gYgC4kH+qzArsEsWipDZFptVIAhkuHXqM4bU46cgaaFTdHGctlBVncA
MtxAKyH6QnXlfAeAmEkeqhZDjKVdZStAyyo2tCwqLyg3/50lZlQC0SalyVGXUdE8ED7WoSUrfuJO
7SHnWFr1jpMxMR6JtoS26CTUT2GJ5m4T743cDujjEPybWHhiiLlsg56xJgZdDCXiJin2UK9xs4qD
hlrDRhiQDPt7iRhnH6reFOiMJYpIt4ll1Sveo36jGb6kvKXZJtdRTtMiK2wmu6k5U7n89o9opaEX
G7TGX2SujHuQRNDUCkUIZf6cw7uR12PC+33GKXQlaNoePcN+GP9RxTfuWbL2+yAsAf+0DrUbWVtc
5STA90ajm1Ob4bQqwf8cKfN+lE1eM/Lafj01wlyVWzVLC7VMvvYQ8F4UHUAJuTW6P5c30FosR0vg
Ai5EAuJHOYxM7RBrEo392ryi9LOWeXLDa/sGCUQw0KFerqmEGcekGg10zTFZyF1p9bQRQ8FCdLCk
bC9AHOvyaNZeqrgNfVtjrvoR1dEaTIHASaJhoOB+A4vLFIVoo0lb06Kd3LuZSNuHImnuZh1yWNjX
w3XX5SrIprPGGfLh0aBzygmIqx7z/Vks/Ygx14UeDQv2KQ4FeyAi8Wgt8sSrV9cSCSvwMwHQhaTS
uV/WTTW1vVYBsKmMNkIhfzHXzi605/1tgdlZfZePbdvBAjDLxwKqKcIYWLE8WBqUlQmxSpns238o
C7NkH0AIqaDqr3wRlTJGpTaSltI8Ti4N5E89PTRNedt1oi21S69QFG4vO9HKNJ7ZYyK9bmRjVVWw
Bz+yIKCFdqSrqfoX5/GZFSbMR1GKB4oEK6V5RcartPuTxledxnmRro4FURYtlSCSBVzs3CXAUKNQ
ERzDPujytykEttFA9g95av9aH5APqroMLkv0p57ZuDz3awlBE3x8f/8YM/kdgG8aJTiXmqRLvDyM
d40QhbdNW7hTEoNbkuaFV+jFH9pT6idaBdyZEj5PtTLvmrGrHc73rIQvfI++iOvoC5/j+eD+RwvV
mGQpTuPQTA+5Vu3F8L2kwXMcU8+MNEsrkYBX0Lo5Wwkk/pBxsYzUK6i80Sk9pGR4FRPt4/JHrX4T
EGEgMlHRWvaV/zk5f5TQbLNUwRwJghPPrnqo+gdkriJeKo5nhwmmSVCVoFzF5Soqiz2E/Lbi3FtV
pO6kQjrUSbG5PKyVEw/phr+Hxb7YxVTL1KED4gji3oDZ9YETBPuq4TxeeFaYBW10iF5OERY0s8Tg
9oXqT4HCCSDrJghkUtEYt+BdzzbE/0iJ2gZjjXmTQSM2jPvBSZUXpb/7N9P1bWVZvRMvqCI9on0K
K7FujZC+9U3qcqPUysGFNcGbciHBw1uWNdIQknQz0GeVYXRWMqq6PdGRB+9aohBzITyzwkQp4GSM
nMjCcgnZ68ZgE5BBB/NtIyaWChXslkfOuu7Y36NiHFvRmwT5gBhFebU9JFr5SNO38n9Ju7LdyHEl
+0MjQBK1vlJLrl4zbZfrRajFpX2hdunr58g9czuTFpLovl2FfikgQySDZDDixDnZo2w0QHGLmMNv
Dg5El9ytnCs1eI0XCFVCVKqYKY2zjMrfuvIhBTW9MB21euLraJ9fGiTRmsnNJZJFJlJDGNtQObgn
m/chebnteNqyRb4sF3rsEAFDlAtojWvP6zVrLEGohixuG8ZekpsM3BZR6UwslejUF8m5K2Sdal2a
eSxhqR9a7NtImoHaYOSnStUEDqKXhGot+wMqoZBCqYc4c9znDvaO7czj8EPPmo62SvEaRVPqmnkS
gOxXsWgTkRCEPBPY8uw5nl7trgqcXgmjh3kIFbcs0XVascyiBetrD0kRUEiPxnhUIlBGaHJheko4
SLTQagNUDYT4tydnffr/nhtu+iOLpXOVhMmxAl1ZFfWuFAqebqunCxrHAG5CJ94XfkycOlaHtCyy
2fqTEh7JtM3knuqiqGstrYn75W87y0gvzhejy8yklGHH2Oe2B445SXcCDbHyPv4l7UgpmLjVk+bC
HHdolnOCSoQJp4oeaScgyxNNGeewIKNv1UDBb5dAjGoP9X5+v73qIgPcqht9WxvlhLkKkwBsWC/1
YDohVImS1//ODndwFRkhVctgJ8j2bb2xgAhu7mRVsMEFo7G5E6srO1nJCaYreOnurcf4PAr6ZlaP
xL/XmosY/8eUIFfCgPREGVaJaSOjT3Yb/RxazxZN2OpJf2GJCyeBXSDqnMOSkvloI+3AVRZStFvK
om7q9X3/n93Cc7mrIZlQOochiJ2ZY0z76A6bh95e/tXRoJShf1LYQRLqektqzdBh9Zflr59tAKwk
o8OutKj5YYgoK1bHszzX8R/yHHwM00hhURZjAeCHvEH4S8mYUybCka2OxwTN9JLz11GtuR5PBjYD
KdZZcrQGl6Dxr2hMmpsRRfMfMwTh0qrPIfmJrDUI5PHAuLZlM4hWliWSQk3uJbE39j4QeGWOxlqv
EmGcVs+yC1vLBrs4OpGOHxKpgy3ITAOZFgluANHPc8eZOvd5oA2AMHcdskJNqpluF4q0jFYd4GIM
3JEGXaG8NmWMoRjvW/1DL/dVLNIvWl1/EI4sxGqWCnj59TyFKDHg1YrEEDLu0YyWw0yhdRbRUj4O
mWD9V+8zFUpnhgZgMDS/uEUJq07qZoQtRxXFEm/q53tzYPImbArFDacudtCcdqdZk+ZO3VjR0VIq
wem9NqVLyRYNw4D7IAl/PVzIby+kBSWmdP6dhOfxX/SIQqTu79/nbgfDiqoirQG3ZmHrFqlBzeIn
Iy+3z6C13i/oC2G1CBL7CrbS9SgIA1dLRFARrIZDJjPmIFt9bNvHsYOOtMpoYcZgBQeCBQua5k9J
Z/kD1LBG/dGMRapLazOKSBGtV5+akzI3o5A8NIIxwrcoEMhykRNiTpllD30jegqvGlpIVgDZB0ke
z0vVlHagWlCJOPaz+jEHhe2RWOrcGPvOuz2/yyLxwTXUCIgKUh7IrvB13bhsx6gyOzSclelLX3XH
anoo5F00q07TfCvRyjjngifx2tGIGQS7N3T3cEJys6iPXTrWzYiXZBr6+baGJmmUOFOoQko9pIGI
/mAtvLg0x7lplLelWisK8muxuVPs/JxVOUAGCqO1HO/+xWz+PTQekQEhKDAC9BiaVb6iXZ9GQ00L
MGCOz0R9ItHsyqL+gzVALchH8DhC9QvUNLxPFi2LkzlGe2Yx+rqSHkqwJWXPFlQ6LRu6nYkbHYz4
gcWDIDhYuxVMtLvqoBPXF5aA631ZKKrRGxoSGxGLwz/Ix0PNfSiVf3GGXVrhQhA5sWfcbhid3ifb
iuCJk/hzW/m3l23NRS6tcGFbntmT3GWwYqrTd7WhCOL2oCVzYk0Ec1nb2OjGAfEV4g+k+bi7tIFz
RJqM5zIYReUtaGV/olFZduJo/Bc1APBb4dmG/k4ENryY58isvA+WN4IxWyDOndPIzRomkvNa9YK/
rfBIAHWCJCDRkLCRyIeGNzloYQR+xivdfeZ7gTwBcQnwLhY4hK4drS3Q/EhaVKZ05tlA+7d++SJL
9yyk0Ji0249u3E2/0Q2vT9+SsHCy2cnLndo83naRtdjBQk8kek3RMguU7vVXkFnqWpNVaAJOd/EQ
+lG5Y/F9b0w+iUTtuWvuuKjdQP6NAJ/CL51k1nVb1UB09EG+6RvnPc9CJ4Zg6u0hrZ3DF2b4tYsU
K69MecFVvHQpNQZq/Zbfg+QhFTX5rN0xl4a4TTz2RGd9h9ss/VO/w1Q60udZ8ozAFbUXrG0vlJlx
KhkyKgOfjSQXkbAF6QiEQjjrH+oTCOT+OezFvvx1roZSA2OQBTp+PQfGZZaPEKtJa9Rr9Pc62N5e
m7WBgLxPR34awSqafq/dLZdysKwtHdrFWD8bTH+OynarSx//wgoqDWiZ03UNfJvXVqYIv9qCAOiY
twmoU6k2nMypF7jZao0FNV+grcCFDipT7r7vhlRuxgzgmrH2GIoWhHWubp9TEKPnBaSzpq2db4xo
A5YTWpC9JJv+7WGu7ScQDhv4S4BA4DknUrlO1H7CZJp10qFJ3PYrYLPcNC9qGkph9I/TP0i7ohv9
s4cfXW3crM6dFOSVjadMOzKnb0H0yIbtkjjRK0G48XVgsISLC05pqdDLW7zowt3nzjZDVqPtCg/A
GAwzoJmR49qDdA1SZ5vbk/jVI69tcR45N0rXVAls5a9GRmcsoyqwsD4ahNdL+zk4UrmDPrekqmh0
PM/SAWjPRCHJtijzhvZGbFPLTK3/0h63nWeoIehN3wEXIqHDxf5Dij/YYULGk/WJQ3IcZFR4Dpqc
+7c1C8tem/A6l6ofwK4+Fk12L4WZiD9pBWMDMWtUrT/FLlGnW66wC28ICiu3ihDjUbKCgujaMXOZ
GnibsDBBGN9Sw062WYPWkuZHV+3ayvRuu8jaAl5+ADdSKVcHY57xIEzsF0W/S6U74g0iqN5KwIth
4lWE+i96iqF7cj1MuWg0qcGj+pjFXltXFCXQaAATO8txsqAFSIucXi+oxjxdhL1dW8oL03zMC6k2
6MsvvWQFevGyDcAbiijZsvLeRVlbRdS2kPZCBInbBZDFzOVqbDGJneTp9dZ6r9AHj0oHiEHcaPo1
Ti7TeyfUXIIV7VKQjUGzJ1ffbq/lCqr/+ju43WFk1cDqBt+Rvn40jrGvXf34M3iP/OrV3jNf2huP
+ck8h67A7nI6Xj9Ir+1y733GJmXSCzhR+BoWXqE5C86jWoSM1b3ceug5K0R5zpVcDWwiHwTSi4UU
VuZsynZeDgGUUI5h0aILX3Ma6LKPqbdg4Yxg3/WMku4YzYKH8Ep/wrXdxd8udqxRt1C4UTDHJZVK
+tAbm8jVHtkL0JiI9tpnZlEjpFFKh7fpp2CeFz/6Ms9gr0Q+zABDC9/3UsUpaDgknLaapFO5/mV3
kRdF40a1R7+LyrukLR4zqH4pPQaefdeLSRQWLufRly+Aci2C+wXby1ON1FUfsCSSkT+ahnu5RvuX
3fxEjPXGGumu6bV3wYhXPQvJWMAQIQUMhePr2e7mnM12OoMeQC5dIN33sTRAkaWynvUXK3Ea+a0e
dzo4XWkqC2Z77WSEbxkLDwLuAZ4NpzYZitqdihLmA3y5eCCFlwmKHKuzeWGC8yUTcUwQmApO/8i1
8pQWNfinDCrFncNEYMGvrz747YUtLhbIjZmEk6khud1Zv1pbo1Ceeb69WstifHEO6NoRIE6wXnyu
firqHskuOAe0gClpJQ/Fp7IHr5ryEUt3ltTRUnSzrJ3uBCtkQKcR5Eh8xpYY8yRHs4FoSsf2N76D
40lRO8H5trpMF0aWf7/Y8kldVmDWN/Fgzu3SS2wj9HpbpnOzSMWbbURrlkcCm6veh06RT14MJN24
e7lOLNwfuZ4cR/W1kCNqpa/m+L0ECPH2mq2NDQTNeGJBTWphc7geWwziuEqtscFGjMQFbrI/ToHe
u9rcx446pL/B9qAIbK6e3UthGjxoS+zxJQYOon7KbdzJg3Fgb+P0aEC8q45DhxS2M2Z7iz3lpmCv
rU2oBgwgSPXhJvDO64GmRdL3xMJ2jkDHJDlBghS09AjVSsEFsTqhF3Y4Z5lTY9QzA3b6sf4pl6cm
jTb2G8groQYT2PT26mkrOw4ku0BbLulgBCDXg2JzVaZSG6dH800BvYKIN3xxMn5DX/485xykUtWx
GPL0yObvQxjQCgz4lXTqpL3aRs40ftwezdpmvjTHLVGF6Ang1wLtZINOy+HJAlWbkORz7ZC6NMKt
T2NDqCerF2Bgb4On6jEYMlcZn/TRtS0vDQH5EgLpl7TqrWnk9nIhteNYQ1b7GJabot4m4StIdWmP
HLNUv0EpVdG/JbP2dHsyV/39wjW4m7MCteWYt1mKxAf4uJRndORQRXmYkcu5bWg1IkLixjQ16Bfj
qc5llbtGTYN2hgRcLG9qA7xjbUahsQTxkS56mKR4E+uGNw6lU6e7Xg58JZ+98qSDKmyWy4McdIId
uOZGoISEitvSYIVa7vWmGJWs1SW9To+TfGdqL3giCtsH1ib3M6WIUhpke/khQ4VOi8dMT4/ISVCl
/7MwXYeNQVVFNLtr7opSGhJgULPB24Lb4bJa2BKbjfRYgsIx2oW9cmiL8JAtfd/Fnszpua8FgOC1
QwX1AeQmkMAFmzf3iuhNMskN0dJjTUaa4E0qBKCtYPAX+tslVAAIDccxd7DUtR0MMUNR0Aof0G3v
JNLd0iU6uEP+fT4oFbqrCEoTeJHKXjP4nfGPy+Owj7jhUx1gafq7dhEWSWOVL4/CtLMKP6qkl8IO
/nli89oItwO1COKI4MfDqzAofFKntDZHR8z/uubuF2P5vGwvopOwYXZrETyEskbdheMTcpNbsR+u
WgHIciEkR0cLH9tVlT1YC+LnmMxo1CgUAHBZofyQ7E5E77R26SCVhGZZkCQvjXbXa1PZHQqfFiKf
SsqcIbM30HqGoCZohylOoU3XhDIEAqKH26fY6o4G0zpoPOGOusxZDWMdJSp5CQ/qHWTbDgzNHx2W
i/2r4S3iDaCjhIzYZ0boYrkIlqsuluEBdL9NiLkFh5ae4HETEz8vJ+gRiMKt1aW7sMjtZxlts1Gp
I0Zm6bQjbNNNkGzRBeHV6qqZeGCg2RyiGzxLh14zErQ9/CM1vqF3pvH1YKcMr6zC5VML6jqrB9RS
WSLIUFs4Fq89pI2yOkfZBykdc2gfw1yVHsqcdd5tj1gdkQXoPJ6dcEY+JawbpQmUFmKrDlnGpf4B
De37rgGHzm07q8tzYUe9Ho3cmGk8WWiiV713mQruwlW3RhPJQkOKa4qH0fV62JUsspDXVtFlqc5O
O2qQyXosc0G4QdYuKnD9EpTtl/Yfg/cy7NpZxaPlaDWD9d5Kqe5OwWg7wM5E+2BpVk3mEGmDcD4m
LFEdEGtEVNM641D1kofcu+HKWa5t2ai8RJICEaRCzfzKTrKdMhH0ygfV7DZ10rzF7aj74KmQqRUj
Q1rO0CPM64GaaYdUTKRWD32C7wjHToFgSRVvx2yIndIA5E4ujckD+ifd9GUeHUL8MiUJwFFQPDIE
U7+cGHzUt2hH4dkNijzERdfrCpJnZpX6nB5HKT1NrXZCKsN4ylKSuawKo/dIqnWBydV7FQhnwDTw
uIJ0EXfl1KFRGTEZEZdMtHYVkKI49ptyNt/SD/lX/lsx3aR2gKC77cHrI/2PVb4oGedKKpMEViu3
tJv9aL6H9YdEwt2gv9y2tLbzQfJuo6USRRQQKlzPaaqj37spMacaA+CwltNzHTDRJK6F6ygbf1IB
gBiCjx+R46qVTppSNESp27F9S+36UQY8yR43zN7mxUDljNEuPt8e20rNDffahV1u8WL8qtTbiLui
UqroIKcvsxKzh0oP5EM+hsVTWIQJ2l6GyR0sXdoFqvKtCBXijlNe7QAZiATruvpOv/gintfOAgqO
SWgPg4YSrY7mz1Dx1V/9D5l2pWs1AmtrRxXqbyqawRcZLB7VJDWN0nYRjIUJWvbqXZaj+Tf3Osz1
7YleNwTED5IAKEXwNas40qbUxql7hNSOjOqD0rbU/CESeF/dFMAsgu4D8leQg7x21WZqwP5Z4xwy
6U8Qyjn7bHN7GOub/cKCem1h6uquLwDMQnWPQIPmqd2CxWRLvN8RnVzJtcAf9F9a5M74TDfTpB96
kCibv2oPSb5M696lot0q0RbQaaQuJ+tO70tKoA9gZrQvRMo/K7cMcHqAaC591cu9fD1mtDEG80xw
WZZ5YB+SybYckkNJiaU5jvhuqDe13Vi7UmWupNSi7PdaSLDgUP9/TbkjPQs7fRqXNQV1hgsy1126
ic+RyD8/k9pfbo4LM0vEcBEiThLLg6SBmRFnONWh+wjlrU1Mw+8oMFC/OaJdLHbfkIX0UIRw2S58
6L2Xj9kTAQ3XxouUH8rhCKfQNMKNtyc96FLUAHc6m50EnD01uMwr9jppXt4YeBeWgq25FgshAEeK
Djz0ePNykR2SlLGm5EmGJmjocdhy/Bvtnfd5KkrSrdrREaUAWY7mfP5unmqAGABvgZ3maaz2mrUD
uevtzbJiYiE1xqwZSzKCz3GazZxlrBygzunpb9khEvH9rpwvCt4POvR00ZKPu/DaSVBw66q4HLMl
66IBs7BlPRQqHTX450tyZYdbkkbrzcKw++yYV3+A8AYZgxALv3IgA8yCjnwMBH3IvFxvGKepJRlT
dqwy05/6u6VptpE/hPju1SUx7AVabQPKx7fYR6EtyVlnZMdB2ejN3ZB4gAH9i1W/MMGd+qGVWZAY
hwngZppiDxNg4L9tYg0zsCDMAMpRF/IqvsUDGeZWyjoggIKNfgj8xEewQFtn2v5+EWWf1mKSK1vc
HYMkfk+iBraS5MUc9mQAJzkgqjYpqRy5heGCOLsuvSF7JtkvUQKFrDrGxUi5+yYOu0Jiy0iliNq/
rIxOh/C+P8ovs48EsZMdfirb1h0PrRf7ndudEifbMrd86TZQXD5MvratPZQx4oU29gSeO+FJvRIq
Xk0Pd0AWRl2RfJmeV8WVvZHOOxXWTMegtRO4b+WjDJKZV5tG3m0fWPXki4nhNj8kf+akQnR4zIZg
U+veIKsba/ZvG1k9YS6McDt/7KCebVQwoldnBPe59CyPb4oz2QKH/sRycffd1Sxyl/oYW6WmL6NR
3I6y+26v+NbOcAheL6UTOclO2ab3lT+75sFwmaPcf2/29S4CH+CGuCBud2VX80Eg53QnKI+pfvak
QBk32k7UwMwTmrqxL2bkXNaW/+ql0LkkvnE/8jnMyg4mpi4wWqiY19tpdm/P/hpmBkBCXLpIcuog
IOa2XhTInZlJkHKoQCdA6Jz7QYq+5/a1ybyQ0SqjppE/5Kbg3lrbc5dmuT2nGlKT6TGGZSam345o
tUlH9agY3Q+jj0R6qSsBBsYILe+ldrDQyV9fYgbcOCQ6xpiqxi5pNsjxKUXoZ1tb9xtzc3tG1/wZ
L2OkFBFhQKqCO5u1OAj0aumKberaSeTigMy615RPsTyCRfuf58OWbon/GONWL8+gGxH0AI2TaLrX
zeYu7N4Ns3fjmlFZSf1BE0mZrS4cdKpB2LEgMyzuTLBCZByrAi1fSQNg4VQxUD4b6JYqak2hCTpT
trenc90e0sE6pDLQTsDtWjsBEZrdo1kqVHbfd0mCeG2sRG/xxdv4TYYECko5qBIjjcWdQXI8hmqz
9ENVyqtcVX6PpJEan1T2LdJ2Q7cL1YhmaDw20w+mbfP67fYY187ZS/PcGKcinuYsqKDgEBgADZfI
nQXzKWT18207q88aACY+k97INXGbrgLzUghcLxrPyLsm6weStNs6P6nWD6Y8Zknu9a2I5GJ9aH+b
5LZeCKwy4CfAbKFbo3FB8PahtUAY5gYTjG1t26EQ8p+xcX4ZklyalRxLOCX1pjVst5r6p9aqIocY
jEpQOLg9l2vn8qU9zmXmWArQkrb4JXiUYu25s37fNiCaOc4p5KGzlWAxUJ31LnKq8qTpgkNY5A/L
uXnxAmQJGkR6Br8rOoijZSCj7XDLyY+g/SNpBlWnP3gD09vDWl0nBQ0u2MoytEq5dZqQW5VUAgh0
9TgiigmddNimhLbVj9t2VqcP6Ukko/Ey+sKhGDA5DeYFQJc05s8p6FMnUIK7cRQRhq76AcF7YqGQ
Wzqir+dQZ5luFe0ClhtfjG4r6ad/MQ6QWyy5CGsR/b7+/TjqSiTkgHYaQHSV68DNANUq9yLSg7Xy
Ovqy/raz+MqFLwTylErGgMqKpMBU4OcpeC5BHfAHScDNYKoA7TDNyWrrHb1dLS2aRz0FplwdjzkW
M0Rv7u1xr537Kg5j5LTVBfPNjZtII5vSYanPIVOp71BMmFNqiWSI1q0g+oR8GkgAeRUiCYrGkj5j
1MAlN9XPFk9CbXjUUkHsueqMILb7fzPcYZGHxtCC1AllK/A1Ql45HdGNlInyRiIr3IlhjtpURCUG
QyDS6saS8dTFkDkXMvVxxwaSDLg7gEgACZVtoHWDWxr03ILkZNCVUxPO51DbK+V8F6fMmRRyiDNA
ZAvZk5LG+0cO8cUq56CQ/yog3AyrQ9b5rRH6QRC7aaH6bT8JTHETyZvia92jVCa2OSjKqQUpxKDN
38zmftZM0buOf/Z+scOFij1Um1CbxpDk/E9ufuvrbN8pFp2V0otLlbJM2katRmVj9ktJo4ApO0Yq
EugRrOZnHuBi4+tN2ZdhryknCZm3eND3SC3ca4lx0Nve1Vm3yzKwZBPRHPP5hf8b/MK2BFYlJPiW
RbiwG7JUk8xYUk7V+9giO057Ojv7flM8VUA10/79tvvwD50v9rg9yBIQEiLRgUWNrG0FVcsqJl6Z
985Yoe9Bw1sOueUctFIjaGIbO/YF9ledCl3x0Df/7N7mQnXbTvWW9ZZyKjoUEafkbpggB076+xk5
zt4eNvqEp+VkHJoZeB/U8hLIVMZbQ5ppRwQwhNU1v/gWLhCsR6UdQQ6mnEjmDzIAzuBCcs3JQ91n
RhojFVTSuVP2r6kHCRRmFxBavFeulxpEmyxD06xymsZ3EPAOs69AvkWkev3Z/3ARxX8xw40KDX5N
MZileioyEJ8DQALqtqoGcFaTE8iadBX6wJxkaGzaNEng5DoAH01bDR6xStttrDndq80YbKJOGr1e
nd5jc2QHEwIGe6i6aN6sog5spuXsohGgvw/zKtnddhIumPgcAfjN8ESVocWi8MWpIbRxuWqhekoD
9tDW5SnsLFHX7JofoigFttglDwrV0OvFiK2k6wEGxywZ07SNSWjurEZBf24AMbzbw1k94BBV2Et8
BL14nbspymHSkLaq1JOZku9pYvhGthnUe5WATg3CC7HqZvKPiMVOljaePiLFUZS2d/sjuIATUROK
6ijjINrEX2y/6/GaYzUHsdk0ZzTZIXDKHLzQ3YD8qYzQDdXn28aWAV25IPjW0XaHVyRCZx1Vxmtj
UixNmiL1zblPq5PE1Kd4hMBt1Xa0kuedNFfwe3mQN7et8p1ByxhxqCxtwUuGAw1y12ZDUMfOORmb
czNPvtX2myo71ukTNprUzH47fauR9ZbPYev1Sr8Zmt0MjR+9dW9/Bi9q8/kZqEaAbACRjgJ40/Vn
pA24bifLbs5z/DI/FMQBFiLrN2ZHA3SQetMmlDyzANKlXJorDrHh54rXPVWVF+n7doIwI2XHSNnE
hKIsFZSg5nW78QAt8056aE6ipwhfAfvre1UCcjFA0hHPcOdSZDLSpCxoztXO/Jl/QGXeYZACm7eB
2x7kx9ojuI+abe23/rDtjtDjOQ2H1p0f5Ptpmwj8VPlyKC9c/Rdfwx1fUqmlkhVj9lToZyNl5HRe
SCUncXEPOAH99TG5Cf0Tutvbq7ayP1SQd4IOAGw0kHXkosa8m1loF3J7VmJ3hEZ4p74t2rpKiRMT
Z+dtY19PBDDOQ/IULw1wUsJpORdhzTQEbQtPTfpqaxb1uUjf7brapFELUZjwWKaKOytgNjeGP630
0VlvQyZCqn0NPZaP0BYkCRJY+MPt0iRo1V6qjOacgsi/NGrA1ZKn8Ekv3URTnal1SymkzO69gA1L
y4/yTTALK3OOpykYC1C6Aw+jxc15EBexbBVxe9aStwDKmdKYvzTkzjYaalYPVRrtxtem3g3VXZWF
2zpqnYa4evgtVkApqGqCaIAv8S/7gChIQGl4oqDFhWfklwZV71hO2jNpQHtEjmXtSOFmRCQ6JrS0
dXfs/sTjxkgemTxScAN4KVEFHfTLnHMnJzprlhQcmL7wP+5aMoaiLgLcTeewZEgk2oBMWYMqKmd+
jQIxVORlDdR9iQzlem7m+zqaQDHad2f0gjahk6dear3G5N5kfjacg9JFA1jX/Ras93KQXA9uUWNZ
QK3gMcPByFu1gRSTk0g/WfMWGfbpfhodbQRXon6wJ4poACWEcdzOwpfM1/2GOiS6wC1QBeF5C4DI
9ZEsgShVNZlqnVxp6+9+xh5aF6niOMZBcIx8Pfw5S9ymylS91ZUalqZNdax3hTvSj4JCfB31Fc0B
+bnjK9Cbarc9aia9F28s14DylOLFbrTPffkQ+vOjqO/os1fxaua5r1qioYtXRqmTTtdxBpw6Z3JG
N/lt7YtdAZE38L5TclC2mZ+5pfMBxANKqS6g4SjzGL60UX1zo9IJ6m+pX20yATL8y1nPfRb3GJkz
IjdLu81pcMAU6pheQStgLETSPHyrLnR5rpefczwFdFFlmXzaKV8h54xBF+45pL/eftQ0oM0xoDIV
eDsvkf6XUSTdkLcB8Anl9us5t2VpyPVCt06zP2DOyVbfztvYUfbJ/eTmLqoiziI/5u4xr5vbO20Z
D7fcCzM74g+U34Hf4UwXKmvVMe7tU1SeLfWOQTgsqd/j6i5DseK2qZUlRM4InV4q7k3sruXfLzxr
IL0R1Qn6lOKJlswB8jREZ0aFmAVi3q4s0g5bvpwb2aU5nlJ/VqIZrsykk4laBEt+5s0/nrqlkARC
fTAQETzSuKnT2UiUGsibM2krSvSGWpWPFmEHwYOjhKLuma8LtcArwee4yLJAgIPbAJoEMW4kP2AN
eMKAgLHnXX3TmsMkUs9cNfSpiIVdDs9Y/v1imTJt6suiJfFZtRiqm15+riwwAmxZLLhFv/oD5gxw
UTBUyDaOW+4C68YSAF0pTs7mKTNQEdYyrwxayiQnK2ksqx4oP2574NcHL0DQxsLwoQDNqH9ZMitN
yypJw+TcQvy4u/up7Sfnj0STh9xBb9QmhZDdu+y2mwp/Ik+UO+Vxm9jnMA+qNgDkwcuJg+Z6ai2t
lduRZMnZeGHO7EK5b9v4TvcmGOWXBytnhrvCBoUldRLlyTkHRE0HUG3yGI2cnzNVd7UXbjQa3Xdu
DaxahmL++0vlhK7oHlG/pDC4j+B2R4aAxWxifET1LdxKFMohTk87HN0zlCE1d/QeZ4iFgmiZVhuL
4nBFu8WDTAvBkq958+WUc9eZkeRKaMiYcpNOygMxHQ0ajtUhrU+3J/3LOxbDXUQU0DliIhrjD4NG
mwyjSNvkrCMpaBURtF81WaWm8jTsIEN629jnu/D6bLu2xo2KdV0MloUmOTc/Ui9zet+mcCfH8lRH
dUwfdUna+ZWn0NGd3Z/PQKBuDGBd4015hOIckBktbd4N2u1kWm8gdrfpnD81TbaSmzjQrHZHt3Wl
nSVYCx439On/5kL4JaOVB3cd99lRkvR1qmrJufeJ2x92Mw23Ju2eZqjVqsBMTo68b91qxzaJHz49
d/7gG7TcyT7JcPf+yN1iP470FLvSo0godXX9cDvhdDA1YN64rTkOLW6LePm0zkZVftt2s9syZWsg
zkgIzeXn20u4tj0WdUMZDJhoytA4e6qV2rnUsxQtOcaumDOnDHaGZB4lUZLvawAPz7y0xJ0Gdcfw
oBthSZ4o8UPms84PzEPGNporIa/wTS53/93YuK0f1XZFpKLC2DpIa0SP3XjfxyNtBVAOvgIHdwIo
fbl8wccKij9eTDPO00JBn3VyVk237g55dg4RjM47gNUpASK20xCPzode2g6b9KSAFOCjEZ3pX9cR
3wBxhYV6A3EUjzaS5yHSFSlOz8a0rc2HID4E7E5Vft6e0dWhQo3iE7GOwqnNxU6jOuLVLafpefTt
B/LOvPxP9Zi46i71zA0wCR50CUrKBGlogdkvyYcBvSwhyNHTc3vsNtpT+dS4nW97877zZb/amy5O
ngdVMNivRzYCROzCJUeH3C4PO82ycMhSdUzPkeQHd9p9k26nAOkFRVAw5WVSF/9B5IHdZxhgj/zS
OynHePdWoZyd52Pz9M2kjCLQhyqCD5JR+rx5PB7fNh+PHx/Bt+EhfZAq2otIcFeGirwy2MCRuwZz
y2fz1kWslUPPGkw6rDgH3wtf+qF4kNZ1Ba7zNcxC3REdeai0E/Qp82H3VCks6OuxOE977bX7Hj2E
36MTiidb6Xn63XrDKXjDwXqXyrSs3ES0R5fT5fqmgvWFqAWdI2A25ZPn9UDanEWkOFfueERF4BBu
gFWExANu+uxOhH36zNveMscdq8oEXZVUN2Bul2/zpxGyto68s+/rg7GDLN6WuOxFv2988NVv2k18
Kl7sc+DJ2+7NTKh1L71nL8IFEE0BdwDLdpxIlb18E7ColW84bBP5wIa6qlv6wb1I7XB1vS9mnDt9
q6qP67g0i7MktXS2nkh2p08PWufY9QsZHLDY3nawr9Hm9Qpzl3ol9eYIQsTiLAf3ap+5hB1i7R9y
oy5bFa2eaP/VUVhEJpRb19gIJ2LWcnRuQN6hvFWiNNfKINA9jbAN2oZ4BBNuEH1hg1dOVaKzbv4e
20ep2MRBR29P1MpmR9QPLkM0aiNO5LkbRz23R80ok/MDcTXvWaWN4EH1taqBt8WlBe6WQFqykIIK
FpTwGS0I1EoelexOnjal/ttS/fKshQeQ1Tj9sw29FlRwbw9wJXlyaf/LdYF6VK6qE+xr30PmDK/p
h+7Ph+zn4IZ3lGynxNN2cbWrXgg1RMq2Kxcx5lUFMw/cBCyfXJ5cKwrSkZrh0ZPTAc+dbf1kiPAi
y9a5PF0W2aGlMwXOCH0FCERdv9+aeYgbowzLczhJNNXvLeREBVPI717eBLd7iy4w2zCHieI4/JF+
YTiv7FX9ke+jU4zXkr6H4vb8J7vPH4ezLMhIfknz/2UczTeYSYyRzzH09VCX1pTA+Jn8L2nftRs5
km37RQSCnnylSyvDVMpUvRAlVRVt0AQ9v/4saubcyYzkTaLnoBqN7lZDm+G3WXutQ/ke2dGLdsxc
4RnHIbLW3gb+zPHW5vNy8filxVCVw2wNncLO0BxpMFlZvJIl5/362Qi8XxFyOMg43eCVErC5VK1C
Cly+huZVrym1hwn9Cmt8tjexPW9o3p8Xo6n6htKymoqzbEEIOzwUr9lB3JePxnbtkVs1xU2cNpHS
kMDRchYOwUO5y57CTXiMTom1xoO2tEKXkzdP7uWYzBQXrwZDuoqYPfhdAQyeblZ2/Hx184cKhR20
rMzkddB3uDYiaoKcBqJYnPu9AtY8q/ss381XsGu+6s9qYtGVDXETD2GhkO6E9hVSkUjdKdxCMbw1
5eyUnOUnKbP6U+0bT/A1D/Lf+GntUlrYfVe2uJVqwHQdRkJWndNDvG+sYFt57fsa19r8S7gJvDLC
rVKkGQMov2Ek2mXP8pY8Sce1Lbc4DpDOQBUP0STKXtdrFAMNKqVlVZ2nr/6X/Bh9ysyS3oNf97fC
d4cUNxI88ijpQhoLDXp8OVxS0wyY0aI6Zx+RPRxOG88bDhZ8xcfAerf9bWK12/smF+YOFg2R4Lab
q7ncuw+ys7QNSV2d6SmsLOmp2WDbrXAYL5yimRAfsQw229yUcj15YS6kVSEI7EzEhyQzLQKUaBiu
PBxLRlCgA7kSsBsEUnHXRsBeQMWujOozdLsTYMPAbmYARnB/tm7fPwRMc/4e5UDETDy0Vs1MVpVV
DmSIXqLkmIHWv2izzP2/WeGGQloBDaygpkXF8UWQCqsYxpVx3DhKmCYMxMQdgOIHQiLuIVcLI07q
ACZacT8pv4hgeppkaxoSUs/laI1eY3eFbYZ7QQadzi7PV7bE4kQqICTH3kNgxFddxFRLVTmk9Xno
oG0MFT5qt2wU14a5bAaspKBkQTWVR7moURuMYwhwDUMbnAp2X7uY7LyzIcsAgKT0QdKf3fQTEHaI
3YlrpBe8QzbPMTA288WOfkjAFq935CRQAPsCoDPKkW1V8h5oEHeX3iAOuzLM261/bYhzmUQA2Mak
1+szCLhsiqaargTUenN/U97URfnhzF9x8RYKqlhoUQEIhGqBOcCrH4bP8E8ONt9dvgVGCVXB2Ck3
W723Bo85vmTtI6u1VGfOv4dItb+0+Nf737S0vJCZASvDzPJ9U6qOpkKlFKRc51qPo5NoEtOZpqhe
uSJviibfIweSHo8IiMdM/lbWp3GKDENoUE4w9uKBnhyP2LknHnTknoBAzbbaAVVfybHN3cpj/Q3/
un4RsLYXtrm7s606AjAsbKOh/v0B5Wi7dNhO23dPtYecsFfsfhUedd4IaBUy9+X3/Qn+Vha7Z166
XvSsK2WxDcP2DACmZ2zKJxVJIrIpd0FmIcvuqZthq9u9hzLGSToOj/l+re59gxLgZ58/Rj0deiJj
BkLDLppP/X2o94H+0USe/p4othghzKu9tLJqcZML04Y2EDhySP57lMHSWBzBK6jpBfSBBKeoEzQF
25rgUBP/dTq14aYY/qiQKejBi11sTeLdn8AFVxXJASDf8SiBzBSVz+sJVPtEi+IW6JGwtOPyWIeu
JhyEbf2eP5jHtcd86Tzg5QMzDBJe891zbaxsRcIqgbRn0v7qFEjI97FzfzxLdxrcEpQugLxBnwzn
O8ZJrOhDkrZnNGhl+6Ep8h1Iw5hNWtO0AICvVuwtOKsAfgGBA+yXAgVrHnBXjyl6TTPaInxRrYfk
RX3YvgDQ9vf+sL6rDfw+vzTDbzI903MhgZlxg163vfqifokHz3sQHe2ZbYPjRv1pbSzr1Fmnnekm
v1xh5/vEin76LRAfL6U9Wn9Xhi7PZ+veN82rfXHhElZPqtnim7TRSo1DogNYdiKRZ6KOgXoicok+
fUVdqzxPqtd+gMkcTCfAY+tOtR1BOFW7zaucHMS/jbirpU/TkVSLHYPRidYyYDe1zvmMXk4f9zYw
Wjd5U2ftWYLCffcglzZ6nP+GXm6bjt1b/QH/BmZ9K3ETl21s6eT4mbhy1L7xDPfmi9ub0tARQQqK
9tzTzZhuAEsvyCcQWyGzza1g+rW6N6lP+6eqnCy5P2TlLiafpZbZmW6hYkKpLQsfk2GnDzpzTM0Z
zVMHtHvqKgiYlX0vebQH+ePfcsd6tANborBh6VORuoNhQ8BabB+j8nEInpMa7LA1BMjQbd9bGUQn
/qR00x6N0p00T97FX0kYH4wQiGYrHFZ5MW4zKJIOhlH8hbLaXGa/3je1WXdgnm7r88fPp0/AZgSr
2UHa7lmwPiFYiuLzXIBGfl8AL0AIvpj5T2Hjn/EfBcCKHh/37p5Y+1/Z9lV2QY+Gp/0FfO6AXY1I
Wv/rT7/NbZyB+8dw6bRDpQDtdwrcUhCUcbdlyxilgz7CLdR3GSFfsdY+KO/JL13YaqaXs+ZstG9J
wta2zu1JQ2FAmtsL0dCOeOh6xuQizgJk7Zpzr3aTVU/VTyUxP0gSPpjxRFbO9dKTAD5CEEyjeISE
Ll8ElhMW5602o3bl7EDHc63WTkkUR0duWvtI5CfaWXW1lptc8iSuzHLHo5IrwqQZLGw+gfihfFYq
K3tJ9+Gr5vRArsmuaEuWsCOOiDSbsKtBEFFto39aDsFNgYLOnGKeETY3SgG9HpeKABq8s0T2sWUa
npSETvM6voDvapABUXARID4p5Yr3Ot+V3N2AepoEHQwgiKD7yK0wHROqMAI/RlAfCim0amkNNXSD
m/we2YUJbn6FqEJOagiacyVuSiwlKAM6Kdp0oZcK+9IuSri//We3Cfu3+6dmIWuAOb2wzCUntDKR
TBphcAhiPLYDMy1O8p/O+voCwgHLKdoMj1TomPizhsS4qZDyw+Z8DkkJ86mNIsBjH5R991LmuFPC
fYQ7BWh46QOdWWCn88Y1ar8byCBvlwuSez1goSFgumuXAawR2ZotAjSYHlVg4GWKgCSwCi/3U8cE
9EVaKZ3eAKA583xMYNIg7AowiyIFWR6FR/3RPA3v+qP+MGzaT/M5elhL2/1/Vhkp3JltWUIi5fqS
YqHUaeGAkxMMFn1LT+VL5E1b0y6+Igw+sijo43/I55faJaFFneDRcO/vs4Xs+LzP/vMF3FITGZgC
qmCpS9nVMzvYQHuIblOQACZWIFnBE6lc0v9esbr0nKFFBdXTudcOFEnX4zYEEuRyDTdI/Bp2mgZQ
u6X8JK4ie3G4Q482eRbHo4Hg8kXJzm0NTKxkN+nKes/3w+398Z+P4HyxvlYzEmmYfCNrezcScVf3
sYxCkla+3x/v4k01C7UiVjBAV8tZMsPBlIpSRXPF9EcqHghr7PsG5lW6GcqFAe4qNOWyBYMKac7D
UfhQtyoCocP0qq1M2OIr9y04++9xcNehOLFcl3uxOad/5S/hI/1jvhpH5aV6youVAS3vy4sRcSdj
GvNyimWYmlpL+gk1MfqQRXYFwPCBHIcHEyRUP+7PoTj/Sn4SQfuBMhiEhJGp5W4fnYA5AmR4zbkE
2+cPIJd+0L2qgv5ueIP2Rn3Qz/Q9zCGYtZLxWHxlLgzzqlFKTQS4FSb6QBCEs6O2MT/MA7RFEBL8
pV78vCYevHTtzCksPJrwi7ApuXVMcvSg5hIivqZ6QFAdaWyjJq9MeWXVtG0Gt0BlCYz6GWCrozWQ
raLYLJctyHe2xZ7RwM7TfFvkXrHGE7I0FVdfxi07OBVlMRgRdCjJVqoOKvpPuudI+pGnEAl5DASv
+tE8TPss+by/+DcXkoiuOcCQZyVF+KrfudWLuIwZUd+0cKd8dKOZgPprNh7BUzs+VwFzxT6wIV2y
tuw39w9QlTP3KFbAAI0OT3gah7WC0nlZ+5HwFI5+YArOoDzlDTA7bD++RyCl0o5F68nggDWdZNyQ
9s/9Ud9mwfAJAAag722m8gHc6/oeLkojimKzqf1WR9OxJYDYjfzMpMaNCuKJqmBrOmKtx3jcZdVO
j5yKPkvC32kc0bhVPZkQmPgdCiDgtFthZUFubrT5y9CDNPMx4BHiq9KT2rQMXaO1L9eR0ynHSvjb
1Od+/ACpy1bGc3l/JpbWAkrsoPkFThLody5IaQoqgCeyr30tTMGKfjBBz6DVa8iz+Vm7umHmQV1Y
kbjpVg2ajdpQ+z39qzed1TQgg+4qpybIIJFTmnqJtM0DalftNp9eQQi+cq0uL/jFF8xfeLHPSRup
aojmZ7+t7CTKN7rQuEmVQ51m3NVT4YixraSlNaFEmf74MVRHJf3ZNK+NWrtB5ATFXtFry0ye0X0m
hvn2v1gEJGOxIQloLHn/q5ByEmvJBDJ8QBDacDsEtZ11u39uBMkutH0BLg8NWC6Sbg0jZo0e1H5n
CJ91HbNtqk/ZBjX1NWKH2ywnlhvaAgjX58MFEPX1ZNdyG4HlSGz8jjQ/tThww+FhioFTVjZSWNvg
kph7j+RtTp1aPnXtSR72aruNn6tDEqB/ijbHKXuJJA98JNHP2E7cHt2wNHjqql3RbQrd6kUbjBtV
tYbYWNwns2s2Q0BBs87z2RQDxFcnU2/8VBAPIGBxhb6zxmg8xWhvUQrFpsazUP+dtRSjGq6p/ok4
3Krj5z4Gthh6IWnmSR8t4pOmdDKFOJA8XdnLty4CpteEzJiONh9UYr4TWBd7WRnHpKJq3/hV70DH
IMWLdEQPeeB2zKpe9N8AcY7O/c2z8ExcmeTuy0ZMQlVjMAkJSfrQAm8kQLl99DsEKvmvfrVjcN6M
/IUx44FRn0apVeFrXTEuSGScwtZv/zYNWuM1yzzR4DQ+9wOz4KduY3WlJW3hIgRFA3QV0FAyN2Jy
8cAgA6eaq/3gI5szObTs0TESSinE7/Q1JcvZy+AGN9/uyKGj8Rh9BpxXTAqTReI4DT4wV04pQdvG
DO2i2rbhCsHV4pguDM0/v9goYieFrGzI4HfNRs9Kq0n27SitvCA3Pj4ciMvRcD6VUdd4Y2uMpk/f
w+SzDN7ub73bPBpngNt7YyBqcRLCgCpaor7tWjsaPTRGoOwJosrpsXvrVvz92wUCi8F8gxEJlXEM
7nreFKnNUj2IBr8o4mITqWV6aHoyOsY0FsCmS2uU37dvPsobaKFBwg7dvxDavLY3BWoCSAYb/DDW
t81TpoRWENQuHVtnSrHhw2StB/x20QBgADZDglmk7/gO7E6RRxHFuMHPDBNp0xgN32mur1m5jSzA
g/AdWECBGZcW/xCMGajbjFjFRHaVvmMZNTzgGCS7J2XqtIyW20EQ0m3GEFvUY/63M9rRjQe9s0Jw
8bskSkMLTSadB4he6BrpkG3kkK0lmefpvT6P+EooD8pzJs9Aa/719MedGpsVGCR9s+wt04xtAtSh
2BuO0XuJucYBsDT1l9a4xa5Ns1alEX5vVxVOWKtbpc5XoKNLA5IkNJ+itX2m+Ob2L8QGlbZX0tGX
AfYKXmMV2+hBk9+IeLp/NqVbxw63Mw6Kgl5++C68gGKaBbGq0Hb0o7LwouwnYR7EnK2ksYcn9qyH
aHAw3iOjdyA4gmP7M05ONNwk5gE8ByW6j7sv9Uce65YxM3IMn/e/7vb6AwvHdzVdRSYcZYTrde0h
GGyOVT/6VRoeYxVQELMarSrK1yiUl5YUeHgDgSVSsjjC14a0otWlXmhGfzKax1BhW4lGr/fHsmgC
HZSYZtQTYOjahC6Am1DpMZZIjBCy5CKIQCuyqrs7O+L8UZixsHiU5lZYHho2FppYMU0d/SKAqkCA
e2ET6mLjMLVo7Kg1xnc1rrttLkTMpuNYu9BhpPuGsdqmTSI59we9tICIzyBnjYgdB3P+2ov3K8v6
omSJOPpqrT+p2DhZS59AbrS5b2bhup+1OUUNXFyobPOQrizTsTc0MvpxH51ycGKkU+4y9mtc4xpb
OpcahFXwuMxFdN7Pn9Rakyo5nfy6S/6w1HRy/M1CnciRJvNcNfVaeebWbUNMf2GQOwFNI4Wy0Ycw
2DabXkxssfxS8nNGANy2JONL7tz7U7ngm8Iiqk9gVAHuHpf+9ZJNiWxQCqCST5O92MqOJO4DLQOf
WWOFCKtD5ffYKt44hU86SXZ1Hq6EUkvnBO2IJv4gcwQ/+dp+n4iVXDA2+cBQTjaTw3IDvs01ZvDb
hD0eNh14M1x8po6IijuOI4sEWsU6khd6uhVLB4SDLLakxgmoZiUvsr5B2zI4uDalYG7KtnLkSTqA
16dGaTZOf/baNqHVnjXyy8r83zrO+DB05kBaEOTEOMnX46dS3bBcxYcNwpMGGIsk25HgStWT+CqX
Xqz+7NdyvEuHFBMBQBGg2eh94uJKSUGpPFXkCacndIVA9oCp2OXZWgSydEjnnlwoX8kgs+aLXhIk
GoeMTJM/DF2G9vIE/BVGxSwtAn1SH/2+P48LHhmcbzA5IUOFjczrbDVRmZpDExJfLBqyKeL01cgE
1SahDGR7ntANZaLudsqw1rqycGJhGMrjUE9FNpb3RQB3NpSxjmD4Rdqzc7+RenvK981fsf1xf4gL
63ZlifNDKKGyWCYYoknzXaWC9APEktGoP983szQgFDtmGrS5o5K/EBSaTWaTF6NvPGQ2zkj1dipU
W47sglj3LS2t2aUl7rUYc1DfBAUssdQztT+AEdqM+Ck6uIlxrteUvpfGBdQQNj2A57e8amFUkj4x
2ejrJHP1KAQQS3RkwxkNiNuSU16iQBqc//kIEZTMUEyQ4tz0TUFBGoqvVMII0ZGg+COausEbl4Oe
0uuSFbDe0mxe2uISZlloGEFm4u0lNnksgOMHUYV0KFasLF2kaBUAlloiIFMAS9D1faU0hU6NShn9
0QQAsS2eij531CHxgkTbpdkxEVwGBEr/rMb9Jp+aNwEZh+C3qT0SFbzTNvNH43c7fd2f6IXL5uqr
uIhgEMReEGK4QUOInmej20kJqHHADpaCgP2+qcV5vpgA7hgGBg4haZFKCSUls+ocVR8phIYcIhHs
3KTHEq+JYy64ISi5QscaDfK4ZHh/Z8zDNMmmGDd2Q/wg3JQBcc1o12WfkBC+P7qlS2amWQSzPF4G
dMdeL28gTmnH5GLyAa5rt31gjJ6gIBRM5Kna3Td1CwNHOAulCBhC8x+uT27HFqOGe3MqJz/NXpj0
RtM/mf7VPBmJE0+PDXvLhPe8PDTUAaYSPHbJ5r79paHC8QBSER2ywGVw7yAxhLqPshGzqgzphub1
F4QTQxf69dnKllm6er6FfPBEGHgPud0pgbjPHEW8uP1g05P8UoxP8mGSYlAceGG0tkEXxzXLBv3b
GrdB2TCVoVBok69WqD12AAkbsVu14UrMegu7m7MReNjRUoGIEh0c11ulGeGgh4ow+UrnQOiZIN1e
+qb5I2elRWsAvUo3UbedwOw++c1qJ0B2JH0OZCtJ91W9q6TEAhF3VtrS9KgO57g0rLTXH7R8JShZ
OrDIvgKRhuZVdIBw6xwMlTIYajD5QGwTS2byc5uk6DBImWibUdw5NSXMLozmv8gSoccAGRvkRSFh
wKd9q7Euax3Meb7+AepxRaodIwREfEerwaHv/3gzw8tCyRu+JLDofO9gik6nEcEf8SPQCLpiREWr
bIrYZW1Wbu+b+s5GcDEnylwQ6kVQhKSbNk/4RZSXJGbfa3ov+oYenrWMUKcI4Dlngwjt8pFB2UtA
I/LABLTyTxr4KdVJ9FpG6DbERXZi8ZBDDzdm1tRq6cGA9+vpXdd7chyHFsvM9iGRlNwxMpGBTb0w
3Jy10HWZtED8kLuhdZFtll1gIehzNpLoNEShAfHJrnAy9Hut3FILLwvYLeaAFiknlMS4XV62TZVE
bS77RXukDXug47NRo2RgGCvbdOk6vLTE30c0iotq6jLZp7oH/AIApBM8IeZGebEV40c9AzcYZJvS
yCqU0Et+jsGhzUdLH4Qf9xdYwfpx6ztz0CImhMo5slLzzy/Wt0Xtj5kmPoSIuVMrSLCvAeJucVs4
Fpcm5jvswkQj0Gkw81T2U/WgFY86Q4MBfIm+lTb6cBzqRx1IQCRVs/HYaKMtgZ8ocWWgfpLTfzNW
hEN40fHo8T1VYlqndaNVsq8S4SgLnQ3Z4bUQbw6hb+fzPza4LZSwlohNU8r+aOeyk2kbaheZrW/Y
PmVuFTjZx/9pTPxGkjq0V2UUY4qReleBzAIE+76FW3wNsEFoScGRAGEPWtG4IckDKycjFxS/HnaD
9rdW3htLGf+00GH4qiRX8O7bu33SYA4tYyi/zLcO4R7QupEmFoGiz8fO9OL8aaBbktUrRm63PeQV
iQ5xQlyRKLxyrg+0pmotBY+n30doXR/zBpzcqCqtHPN5Zq43A8gHcHnOtST8TePyLUJN9bAQNNVv
PK0Cifx0FGwh9pn68Soma/jIhXlDWyV6QNCBjWynzrkCWdqFdRqHqq9V9FgBOiY4udz9Y1QtpKN0
JI9mTVy8cvx+Y4NOelmvMaSgZB70atlJTRrwwEKj45gPUexqymR4VdqL277UQfbW6tGjLjfFppLC
YturabKylvPA+FlG1x0SSnj08SRyTxSbEnATdaXq166hfwjEqpSvHnAzYXN/Y84b79oO+uuwMzTk
0ECmd8Mj1UwaCMlr0Z8iRyWyVXxpg6eOay0Ot+uoACGOmGtWH0BvDTecaCZAGqkmIoKssg0I1aDn
xmTTRT6Nbe+P6IZkGgUm2JrPtYw6IKA2GPLF1WziCSVqrYq+OL2XPcRcM4dFw04eEnf6FFovTYnT
126nx3ZbnbvyZIgeGhgbYwIIa5N3pWOCuzIDmY5iFcUuFn7H4uNYuUxx0sgRordqxfX5ZgfhFwGs
EyCJn3ES6D66/uJKAx18jKqW34Ngqwksyg69UHgCvsigX2X1odg6izciG7ZdI9oVsps5gIdgWbfB
QGtJExpVnqL+9xD/qUOMymPtE6vepQQZgfg3VKc32vhYHSvATUo5PqTlA+qQdlSYv0BqdX/2b28H
wKsUzDsuVxQO+DtI7PqegTlR8kVhr9PC6scC0jW2wSKvmN4GwSrHlcfitskO6w3HkQBDgQ2GV/l6
9oY+zMUEP/HpqRR+zAJUNHNyFRCq6dWcyCdSMmV3yvtjiqiMAHhFEsPqHsVT/qbW0BMsh13Uu0RN
7KDTd8VoJ4kTtmtIwO+00/Uig0IJXMRzexl4kPmTZlRF2vVjpPg9C0xX0lPqVYGIFR2r2i+Uklhl
IQTApSmdFRiFthWADUfHa9/9vb9ECxlzfAkuFuisg0oSmlDXE5aymmqhECu+Lg6WGrm68KNBr3dt
JJYItuLsEVN0qKA/qrv3Ld9ujmvDnF9GmlSXawVTkJol+CvHAr01FDGzTc29kD7X0UqEtzhSJMyQ
lJ6VegmfNA8MQQTciml+dCyiczv2IBrfCH6CZKeAM9TkltpbtSl7pFwBdyykmUA/jYsVwhJz7zSP
u05lGghh12q+rMdWTGXLVH72AeAyuH1IBPHSDJSWHitdubbCL722CuaWEEgMyu2oPMTJLgwz1zSG
le+6fVfmz8KzAo4W6DzxSBDJiJs8UXrNF1RpK9e7MgT99iQ6eaF6wT+H24qqDDl2BU3/CrYaz6Hb
RaLSy+qo+y2abasjAyfrnLdMRi9JXkYgjZ9Y/1AouygZD7q45rbevm2qDEAPQY4G63+TCG77HMUY
s9P9RnZ7UGpqwUsH4an2Jet+Z9VJfxtAzZ0PyWaaO87egREbh5VG/fld4w791SdwLhlBxzcb4l73
tdIWBU9K34ByRZr2wWgOCfjI75+v21f2esDcwZYNccoFYdJ9BNqa3ZeQhtLLEagVo1hLDdzCh7G0
KEXB44Q/i7Qt5wb2eTNFDVV0f4jQvlm+RSjyaQdxAmpcKZod8iAJIB66kwUPaft8f5yLC3thm5tV
aAglYMKVdd/UN3H5XASnEOLPK5fH9wnl1g4YEhnHBASN6CGfZ/vCjwBYQs3rTE5OJgWu2CpLXSB2
qAcdGBfyOqngJogoWTeVDPRI3IAb+KGqxeE9LsOyshL0XAfbgdTxrwrCOO+CaUK9BuWc/DGhA3gj
umKEJpKJ/zl0cpKhA6SLozzYNmlCDLucssmAKAdQw04X9vofNEHHpQ1m4ILa8SCyV0Pt6YcSjcKv
YprzDjgFk75JZArvQO0nXduDmgTujqKUSEiKMdCHtpAr8y+FzrTdp032q5lqaCCBWwTEqHIAOaaM
AfKkRenw3pM26J081jo0hMoitfNERl9Q0VR6bqcaLT4SfWgR+6mF8ExBHQY+MpRiVXuMg9F4Hhii
hD+gQ5exCfoBuRJgzcdPRvs6twYaqPnjhLvuva3bDIT1aBA5piKU1e2SBdQBy1kPKsPWyAaQcTXC
cSJyCJEq5PJqR8PcpE6vTmgH06Wu3ZtBVDE7Ajl4bgmTqoS/qFnixiGtWlReXCjg8hxp0cmvY61k
xzEAFm6lqrBw8gw4PdARmsk1kVO63it4gepIokl8Alvwc4J0ZZj+EvTh9/19fxvgQdtexe+H4o0G
5C535qhKKzMNzeQkqOo7mrcejT7WVu6QhbOFshmANRq61HG0559f7PpAFrtQGQRkuWhid9GB9nvD
HBzWne+PZdEOLEGkCsQSaK28tiOg+QsUr1l6ahKk2sLIM+KDEgD6Hq8sDTdpgIChRDzLQCDEmwvG
3KSlI02DsNKTY3c0P1EMvz8M7oL//u3Q0EAGAd7nnE+8HkYSSWkg0yk5ZtnoMr3ZxWpj96j90fIs
1ZtC+2cAyxt73EYzh9CodAH2dBwsRUjRGFlYq11UnJdwY2We04tNUJS1mAuiiF5+bQBFj/kw1eaT
1jT7ziy3SbpynS+tECAjyPbDSUDIwF20M2XUCP2R5MiUidgFDQdbHsTJub9SfMrnX4MCmQwCaqAe
gbq9HlRZFLRBV3RyrNTCU8hWALJSspnRbyak7Mcsc9Ck79TJWu6H2+k3drkTVZaRLMgalkyjj2a3
aWjtmeVzW64NcHEaL8Y3L+rFoqlZKkpFNQuXDtb40m/vTx93w92Mgj+vJl78bp49qUYaV/hFQgJ4
5Brl0KIV4ENnSS1oBRHuOPWlmlSDKuCwmuWml2pLowp8s3/mBP9rLBdW+ENkqhFa0EI0u4pvWlDa
jYS3JSNuMf6p5df787Z4lEwD5SzklgDx5RKNAqkHBSWF9IgcvWrJKvgX5TQmjsTCZAP9ZLDrl+ma
tMTSNIIhFPQFs/ATIvHrrRDmgYhtFqdHUfnTQMsYpQU0m/j3R7ZoBI8QsproCr9ptQwwXFoaeXoc
FPGxU8lj2KiPA1gf7ptZmkAIGUKjD7hyRM/cYnWUdqOUVulRH72U/dKVYx6Ci0N20rWWuOUB/ccS
d+v1HfplBAnyt9h3u2gW/fDuD2XRAJCOgIUA+Yv9zS1LLw9t2cBARahrDBsyoikpXNncS9cNqnX/
zwh3hLQMDDakLdJjiUai1C3CvZ5vprWc6eJQ8KQiOQuJD+yB66HIwHNPKemx+MwlFVza3I7oWg/V
0lAQWcx9aQhZ4ZNcG0mnIgAFt5oeWeQq6EQNbBO5A8m9vyp8qP59HVya4Y4ogVdY63KcHQlD/33W
Tb3NJvGHOBYoCU+BFkCYGSklpOkidwhatOA1OhgJFKG1SAOpymIsbVkf8w0Ca8FtmAZeEgjcO508
dbY6dBDiG+XpfP+rlxbg4qP50JqJZQkgK+am745itZEnV9RW3uUl32ZG7MPpnPMYN/XxLknCjkHR
O9QObftaKfGTVHcWImpoif7pZbayEItDAozTRLyFFC7fEFORsChasU+O1GwSp2tUcpAZeHlMlqib
+7O39FbOGnz/a4pbcsaUZEiSNjnWru6u0QMujwOoQQCMDBCecQ/+lPWtyOZ5y0AlgHIJUoyTbfYr
1+/i4UAF63+tcM89k8dwyhRYqSWUmtNyr46Zbba/wF3zcn+yFseDbYDGFDwqeMeuj2GNXoZyBOvI
sYl/qbo/hX6f/TeDAbZtLl2hf4NH7WhZW41ZAxcQzdFjr1j6hO5v0191n7kM5L+O+oUd7tpSzDoV
pAm+GG1lVy3RgimgqU8Y7RokRFCqs00RzKHRygQuup4A0QPyrQNGo/NZtxEVLOgwwnka1dKOsifk
yDdgNBu6HgIhsR0FX1Ko20aNxuD7S7e4zxGXAN4JTAWyztdLVxZSMsg9HIEsSewq+GsWa80li5vj
wsL880uvE80DLKojPATBaz/skdG2+vbt/igWL6K5vo1eVVWTebrNKNa0XksQwhn5hsR2gD5o0TVr
L4HC3Bqoasnd+K6l/9sWN2N136XAocBWWgJOXYCOUXkCYk1XmCepa7iqxeWZc7GAq6Lswwf0kTbF
6MuBC2WEhIDYNX8uimwlBcnLnH7vefzquckQ3hqyFNcrpA9zGyVL0iPKqKZRW0hA1vHeG4xfguQ2
xZvyAh5Akr2j/T6BNmItWyAgGwan7FMrlXLv/louze9Mmgpk3twrxAfMrdBM45DR9NiR3M2pLwH1
MoJO0KAAl5n2fWNLmxMMA5DLmpv/keG6HnoRIC8dE/iO2a4g1KrMB/pPK17/ml4c7FlmHNTGfPQ6
imYZDBA5ObaNsE8SCvaczC0ZsdJOZBgWFA1oYxWqsNZIv7R5gHEByAWIYDQdcY5eo6WNWBE5OZI+
f8mxZv2Q7u7P3+JiXZjgrsu0VbRWCDSYMMBPoLyI6kMiMy+vWnvQ5ZXFWjPGnTw6dx8jsZUcoZGe
9pC0BBERiz1ko46dYqwYW7pSLiePu7aEdhAhSQ5jaTk+qdnkaLFiZT119eCxznI3k1bdzMXNKKNN
BK7UTKLF+Rx0bsKVyjo90hp5DitHSrK1a9DcljaJJEBFtZyBg92gOdhgWxFN8olYQxp3LKRPhTZ6
ZcVRBYQu3ND2izK9fqZjGieu2o+xN+eLoQHF+j+hyYCY0euAnKNBjwNLa/+HtOvqjSNntr+ogc7h
tdMEzShYlmzrpeEgdbNzTr/+Hmqxdg/Nb4jV3QXWCxiY6iKLVWSFc7LofsgVO8LhHltylrJ8FlwV
+bo5eNVQnGCkDi8PmmLPWTaAGg/tkMgPKW7c7wFeIwhmXCEYRUPDK/7BEOmlkCheY3lBOu8kRRmK
3juMeLqy/v26yXNPFapW7wzqONysFUp5iRdHhkfgBDImAvTaoJoxq3BdCl2PTW3hH6cB8i68aTA2
BDrGS1VSex1aG+RTJ8yTDBNmeNBjeBR2OXF1Qdu1ZaE3GYljRpdk7srOsuD+AOboeMPn6zpwt4OO
IqGuBNhUtmsmtQHv39n4dcN5ytJbK2ndPnm+LoOrwUYG48BlHSTdJcGLuQPD6SGqSsltiN3516Ww
cGT/bAfesrQXDE0LbGpw7aUIPZ70zbyGS+5+tc+LO8bo691jfgQ5amMvIxsuDzvj6bpkns9D1x5q
o3jwANSP2aF5AdCDmZsIUKRYgi4eAMNhlSCuH9fqRprkk2qUTnBdJm/ftjLp329ubMogl2nX67C9
cgrBBXEGUkrQtbNgUfmqgQnPQFocOXjWJZCua6fJyk6JrvkgmvabVPdVubx3Bpl2uFxXim2veN9C
NPIZCIcw9r86xUp5GvU6HmHr4NwdbxMwNR3bEmAvx8Hc9V/3zufrAnmriEwyytt0KA9M05eraM0l
CvQ9kgZNdZ+bKlKiQO5Iq+C6FN4igkYVrYPousd9iZFSE600ilHCXhmLj9H0pQM0n3MzysWprsoP
+Fc6UAecZbRLoFhyqRLKiHhKrlp2ilJAITa7Hlzsg2g+g6vRRghza5FMM0K2RcV1qZq9dERfLAlX
bfaiyPa14eH68nE3SUf3HPrX6cFmbLBaynRsEtjgKLduNT3QOuQoaqkQCaEab85TWjnZJJcQkqHm
mK7RDuP96KUjgvMkEsO8wh0tR+1VwrHtB3dOdpl0FnGdiiQwQWks1qWLW5pSQi9UPQLwH5zHxBJ0
W1KXxoY+cFj9uyds4mqJjTnWGiyXbXTeCMTBdv1AjYxesJC0QhUB3udyQ4wpMqrIoocmNV3L+ZGm
mV8CV+4DtmWCAIIObVIw2kspStn0jiZBD0N+K9tzTAagOHzoSG6EMFtSk3yI7NzOTqQDaIuB5n2A
sovKIbzLCKZ6/tVEZ6oFWU2mJqGe2laOzfc8ulHyQNQvwpVhAQqK8gxQlq3L1UojHWG7iHD5Tb5o
w1up7abk1OiCnRdJYTyYstgkwWgunLJyLn0M8uM6fT+OAq/Cl4LRQQpMTweRL3VpR7xg1TTNT51R
7tXkmPUOGGZ3TvX9uoXRzf3rpICD/F85jB3HNgGzR42RRDRmOKrjyXWHJ8ri2uAaJNqPfJQ94YVL
pBtzx64GVLr7rEAu/CV1noZbCzAtAIe5rhjbl/cerJHQx6UAnRG07/hyBdE3hHCJtTiV6/1qq/sZ
/TVSd8h7T+vxXpHdTn+t18/Nin45TQ+uS+e5Ocx1I26jgZ0iAl4K19cSr3Rnzk4VmKOBrtueLfJ8
XQQ34UdHqlWkXICJwg6ZmpmsdE6Kql+tR4mnyvlOJ8utNQJiJ/+kLXcDYFjLPMWD7D8Oi9GlVVFa
Qj6A/g8utJfagflGwxARnN9afZPQf9u4Rn7sZQ/l7bfrSnJMBZygCvJyEIWpNMY8V+CCLPPcYGIW
jelI/elDE+bZvhRl5PhyoIkNrl7dYilym1Wq00Zp85OtS0+z3n0fJ+tQLvGxwnNUYJkc24BOf2TR
b9nE8liuGrAC9/nJ6o8GCaBVMgp8FOcCdCGC2SC1yYylsqDO2CAAFgTghKqW3rd59gC0ob0DLp/r
+8QJuOjvBxq8TuuO6FW51KnQtKardNiinHxZ0edri8qaHD91IYDRKLfzTpt73BtXCRfGoFGXXVwc
7Pu4SkKz7Xb/FY78HxunSBhoVEK9gMVyrtveUHKwfZ2m2HyVVOMevOqC6z3X6CgpA+YR0dHF3lJm
Z7WkeYFO/eCVv+r+Jnb2cS240nF3Br2FAMYCXxn6hy53Zu7kCHwjcPAl5oFG2wiT+b9fthCi/kig
X7Cx51WOnaghOc5OYrqo3WDA5SMnZiOBnqiNBOTmtWJZIcFUHxq07+TtLxRTPyAEVSHg8egoQcGM
L4UYqaVUcY54UVg39Y/BOUSCmMDbia0ARgtzqhc9KyFAq1wM+E6Z4AzyjgjqWhhiQoVLBszjpQJy
K486ysRQQB5rVzdizJk6+xzDGxbQbvXpQVnkR0NN9tePPs+Kt2KZkzkvfT6VdZmfkugsd6+Sjvw3
plZjUZmJF+/wbvyjHxNTZ6SgUlOFfmluk1NUqpLX91PuA+jsPjfu8kW5W4jzUk66iWJ6JEJ3pz/P
3JQuxDPX5FgZB12tIb6N7tb8M4ZQwNIxAE1pMSqviwS5Bv6qoqCAjA3KNu8QZRuTJ2OX5LUGaeAI
StA7ruq+lB9LQ4RqypWjalTCOwE3Y/V4KSuJ7mD30GOxDkejOpb5EUwp122EmvZfawesMrTwvCdq
mK2TLD1t4xVhHCKi6QGaCEvVIhHM9uSJ1QGYDSJ0fUD8yawvaEu/s0vRVC5/wX6rwmJ4ZpaDAXIb
oTUraesL6GbWJnQ+5IwwA4kbD96xSEczZ7lGE2HTjvmpt5/s2Pbhjqa6ETgMrkOiGUEboRXbz1yu
lEVqI6nHkmmSVPpFg2KIlBr/ER7sPZAiuuEWbOGEIlV3qcrSl2ql1JDSKaaPzQcbQKMAdnz0VUVg
ZjyFEIpQwwHsMKWrvxSFDvHSKnolPzl1BXogK5c95L8XwbLxLI0if0AOKGL+akuSVtUY0X8OP0TQ
Oq5F3yhIRe7Ioqo3z9LwesGxpG3SwBu51KYee7sycg0WjX6fXTa5tuYRS/DO5CqD1PB7NYJesy+F
5ErV9rGq4mTiGjI+A6vN7gSujHcZRXP0vyJYaIlFy82kV7ErBbiG23S/jGcz3imyBUYmUS6TZwEa
7fDAfCCGYmRWHY1kzWqMxalr4hAPL5p2vu7KuBKQJ8Xeq+gLYycBc1XCmznBXUSTMlcC+mL5geY6
jMv+kcA8/Yt6nA3t/Xncfe+y4lgOb3L+FFu5IHBzA+pWEHP+k9gigJCAKmh2jOIjBnK1B+MJeeZl
DHVAv00fuGFt5TEGnQ6aM7X0GkeXjvZxtEBxELx8eIcGkJ3g8QNiHE4o8+q3s2EZMhOPKzXSdlJr
ulkHDpb+JapEeENcSUAtQbc/zieGQi9PTlNUrTUocNGa/Fw19w6yCkRDDawQ8ejwjqiO1gq8rjT0
krEta4nTRwCXmd/fix3RDjCGTBjWeGa9FcIcHHiBrE57OLXYNJA1OALv4QO7DwhqhdZV8eKxqJqb
G02qD9E4jJAwFR0GmtAgYrzKhuAtwl2rjRAmbmqxIplqgbXSSeE7wxs9oABi8a/7AJEU5so76WOc
dQRS6hKjjfloW95sN6CTA+qLINjQdWdvTkDqg/d0MEqJpMvlqjWLXgKgFP55/Gq+5Y/lmrl7CfQl
7RdRsYnnpoFMDgQXtD/hTcrsTy6DsaJc0+LktECgXst2+tXFgBtKEll6WMry+2gOIpRt7hmCTYOy
CH3rmNy61E6JJ1C751mBUBqh9Dl7bda5Wjn65vR6fct4kgwTmXoFXaa4TzFbRqREaqoyL06Kcerq
0q+TB2Anu1IrmOjjmQZauyiqAphHQBl/qdE8tfXoxGVxGoKo8X60IgAc0e8zK1aXo2S3BfSQrZuh
OqHtOh7vry8Vz+S2KjBnKB+XuazB2ktzOfN0k32vphv06HqD9orSAEY+j9fl8VwPcBTQmAnyJkxp
MfFOQUmoBOhlgTO7AL9Id4cP9PbhNkhTpeiMwU2ECQpq13ZzDN7CU9ZEGE1sgtL8Sr61QHW2Kq/I
RDx+3MCKxh/agoNOf3i8SyMoVtw866KCvKi774rkoUKJIJYxjpuakjvnP+LybSKhEq2CreNZ+VYw
s5TtGKlK0UFwl7Q7aQVLOBnDqHjIRY3BPDMEXCNNblNAXBb9qCeGUS4OzFwadlZ1jIbdR0qeFBHy
twjG0gu5XucO81Sn98Ui3jIcx/jtuumJ1GBMHZBGaTwDF/0EZpopDXJytubd/08E43jMPImcFujB
dKUwJ4GV0ivBAeJrQbtjkCmnkGOX5qYZKfDM2r44qVq8hniGgU1Qs96MRYmD68rwXAPeiUgXIFKg
9MncEtK4rJVyhCR77gFn0SgjHnIGOoqddpbBOhP35yEym/3a9MrLOqqiwj5X0z/y2XagOgehjAEm
+pMpv2C/ouzpY/tlA2sRxxdOgz27fSzltI6JI2TXnl2BjHr1dNFoAPecboQw51SyJ4Rgyy5OJJ52
cTz70/hAbPW+nj5wH0Jv1m9tmCt+HjmyuWCml2Yr6AQaMi9WJ7hy8y4OgMFF/zfgUXAZZmVkwHFq
jKg4aYkM2O9zZ7duKUtuILh18RJwiBG0HCrjWfxXSqwEg00nae+6SKoLctTk0f48JmdhROJptJXE
BHGjN7vSHnVEQJBiJOVT1Lzp+Rj2XeTWo+gVRveaveFZlDnRQOM5YHCZ0zuh4xskVhCWvVXA78Oo
xY3m39uDt0Ru/mIKSVB5Z2grj1FuLMhIlBQmoa3DyRrNGfxklWeXpmv2SbBgfAAdxfNucl4B+xYm
k3rsB+Oro85ek5kCz8VdaGQ4KEAm2IRZWjA5GgFmB+Kq0yAfp0QLhy7yrPKmNx6jST9c910cWXgY
0HklpNSQlWL0Bl/HYmNylZyk2jHvmkU2XS0GJYY0YSDL6ooKlHRVLnCYLFcIzX5ptCWeXgOAhcNi
FRmF1ROQe5AThlu86BkIKIBSnx23Ue+Wugkcjdwr6TmXRmAzvswTMsrKF6Uagj5508ohvL4EHLeD
j6GJXhkoAirbfGVOjjQYY01OqtOHZWh0wCuRdqSpBE89vhyaTUKIQAhn7j+lYSRyqQ4E8xppE2Lq
pnN1ncwB5rGmPcbcGoFnoFvHHCFwysn0X1zwMa10GQAlYNRSdiss8oBJ9TWLSn+Yjf/I2/DPVm6k
ME4bxKvE0lJI0TD5XLZhQsLSzAVWyjmdyPchs4juJUw9skUcIL91id5O5ATA+52l3he1dIjIR/Zn
I4Qelc1TvC5KPO/tEUUUzIamnyPtFXCZmiAscI2ALhpe+0jHsNnlDOiVNQCfyWlUtWMmB6/rAoiu
TJBcfH8d/LX3GzGM+ySLsahrNJNTnCVephwz847o0q42Fm/q9Ufg/blq/KCUT4t8cDrTc7rZj5rO
19XbHo/pNnDmk5V+B0yKZe9bbY+zfJKy7lBNQN5V7owDumeDoZaCqDvbopsbzyehkRQjfBoaRWx2
+nFUp6ZKFI2cgFXXSjfNIfs2vtYf6CLDqf8thU1ZFmDTHnsdUnAFxd3OywA6N/S6IFPB1QV5CnR3
YhRGZtO8c6GgykyllJoXocCzrl58H/WAPPp83YtxBQGeBHcNTGrjAnNpvcpsSUM/oARooJ36Prfj
X21PVH+NCmlnxAsy2DXCyHWZvGOJEPVbJnNi1kSa8m6AcggZnll8n5UjGQSxgndgME2PESrkLQ2M
+lzqZfQzAG5ykp5Q/AFm2bmzflTWLg6va6LznCXmlRABkIejeDKXYpQ0r9W4gJgm0HfjSdoDa6H0
owMwjjyA0acuwHRcxa283C3CJMyCb09fWk87Po2BsY/vW69T3elg7YDQ47Zedsj859ItvXSXH8ZX
wbfiU9izvf1UJsU6LkMC/MEkPZESd6HuR6LtrgvgNYlpWwnMg0aaxy5XIyyGZmY71ONCcwbcqPw5
V5tgBqCanR5bg2J3WxYwBkUD7izC73tI2Yh/nxrfOOJoyuJSH6CgCvhrYLgNq9u9oP0SxBx34/fo
a/99vm0SN3lAyu+65nwrAF4zWsc4YJmgcxrlNK+A8dKABDnPy9pPLMUQHBuFc2fH2wPZMIQyDKI4
TMw0o7JBwG6BiCaFRvoSTSSwzHRfD24GQCbigo7GRUGwXPx+zj/p0x41SBPMaJjwjIFKtQiLHjzn
sf0g5pA5BVhI4xgTzVZSui3mHsDgNavAuIyQe5oFwZyvPoWuwEkDKq/JuCojSQoZuNgwr27x6ijz
VzVxs+hrAhT34aydyx+zWrnaGKpjGs5n5ZO8hLFyXyFjAzLK6zvO1XzzLcy5b1KQzVUAvTqBoN1a
f04SAKuqfWW6dSaqXvNmXTD1CBQpVHw1eg289DE5uDEcY8KUfSQ/lEDC7JPezZSz1ByjxQqjmLhR
71sOqLmDmWIRgoRjGgWZWO7Ve/sRrO3VBNUABSPleMFPNyO8lrd259gllRt/7t8AOKW8pO6CgYfP
3WfR7B8vYGyFM3aWoP9FLzQM/y9x4c/mC0pWnpDii3qnv/wjsucUWRiLzF4WHdIuzbxCw/aQ4+Kr
qseuPE7FD1k7jeN3tHZ8IEJhDgW9poCXBvoHdSobd2WsdemATRSHpz82BJVJdH2SCnkfUWcCL4MK
jkoNpE9I2uJZoF1KitM6ktCCl57KbPTK5FOjWB6t5kXAp3NGDHHAS+OR+On6EeEN+ACpH2AzFMge
iU3GbgstS60iwbjrXDths+bemodR+2tqXeWUpc7ZWZ8Ax3dMBVdlFujwnziAmwwan3FPQzXkUl1F
Tmotn9T05Kg/U3VGIbEKDIO4U3VTJjGghXX0ci1uD7befF1dk3R7vLEEmQje/QNW9PsjGGc1RyVJ
OwMAArL1BR133gSYAox8HtL/CNH6ri1MCG1q6BRVsMeX2mpzYdigG82grW/34fq9z9149MhPG2dR
8D7gxTmUFDAKgr44x2TrPspsFhL4FfDUIcYrePcmEIellsC18qKchVlzDNkhiYE5tEuFumxaC8QU
mI0RgH00aQLte5WcBuAgiorBPC++FcX4FTTAoU5bQ9TkVc/KKX+s0TXqfuAYbIUwp0+vkjXLJgix
VP9lmMAA7Y5euroq4IvRjvZwXRx39UABJgN6SQW5NiPNSis7tWNIiyz5sOi0/OyCNHZWgNABmOJO
YOY8z2wBdZBOa+Gos68hC7j/tEcITnPSiFc20dnJ87eojUTBn7dVoH4B1TOqqvDPjFWA6Dl2Mhl4
I73W7g0F/C/FzdrvQNWuJDfgbIib0iXmreo8g36pncIY48aOckjWz7Ei6lniHQMbQKpoNsYf4PK5
tNC5muQW6FfAPNPq7GBbfRqQuFMEh40Xj3DI0EEL+GlMXTAepKxWbalnPT2tY7RLcikoCdr1k853
ZvArlMeuGR9SqxYEet6GYthHBeID7hX4z6VugMLB8AeKIKdktD2gPVhg4RWGWt4CboUwoU9RKl2Z
0EN/WtuHen3Wk1Vw6FSeuWwlMFsUrUjYGBUWL3HuKnPwIwzqG0V1lAEqUVqrW8T0WV0M0jEp7tLs
LOHGmhlu2mSUWn7CiJvu4pUfTDlBG6d1m05BnK+hru06xS2Vdt+roUVE8/Kir2a2PFtaCcPTdMuz
01IF8WyDj+SF5B5wuAUrxN9n8NeDZwat7O+Y/JvbB0AijKxyECSBBIB+JeJKSCnmSnjdG3E3Gs3y
qJrgFoCBBsaagJ8wZhGkJK2NRnPiATT8ugSuHhsJzEZLnbLOc48lqxQ0qk6mZwM5vBS1J/GlWOiB
Qx6WkmZe6jHEel4MHU6FNVv+iNIPzWHNy+66LjzfDf6E31IYXQoSNQnAB4B1tJ7VyPCd6RVFv7HN
cRkF4nD83yjM328OjoqBaHTeacjiM9ZWTcusFw6wQkh5i3xeMWfnASib6NSLP2JsaKtC+lrFRKHB
KEbaKCu7aP4HinLBjcGZnlRFhOxKv5e9wGPY4LcURh+ouoIpcIWxDXWQD6CTBLeOFB/XTvTe57lm
mmIE/QbmlNHze2kOlpm1vRVho3KTwJ1UXmN4Rv4Voxq1ngXKGCBDet00uJ5hI5Gazua4ktKKpYTg
IHXV6EeqGi5OE7v2GO+rPvnSRqJSC9cUDXSWUa4RTD+xO1ZlRZOt0DArWwfTy62xn83uUJZgpGjy
mPgT7An8W6nosUJ/+K9N3AhmNjEBEuZMSsR5k46YD2dVf8Wg1UfsERTAOlroKE6hyqwmmuaiNQJa
buRoO3SEZsiidKbgJsbdMiCHoYYL7wf050shcZR0mBWDz0AB1B209DB/cUagj+vVzskGwaWZpfKi
hxlMJCjXUEAMOt98KU0vo7HrJfhBuyZuoqx74FU6eGmNqIiDC7fykrN8LNxgyPOdZQZW8+m6gXIO
HzpF0cINTfGCZpNvSaxJipHnGXJTSL8Dxv9rkwAbvJosL4orwSWFK4yCd4OqACkRm57PzWmwhnbO
MwmQL5O8lKB9y0ev6gvNB7p2FuBCKgJu4sqz0Z5MQT9QLWdPQ2YbkzH1gECYNQy4jsqxWDpPBgW4
SpKf1xeScwDQaQ3uA1AcIW6yGeWisdVaxuFDuRzTA3E+I62E4Xhfr6NUYDQiUYxT6ZYqTSRA55yU
CBkAMrjKnLotGEWua8RLzMIy4UsopC6QZ5kzPcWkXlBewGyt+QnUGl7lZ5+zg+xGd9Wp9sbQOEpe
dZAETwbO+buQyjhpXAtSqZDpTcpLPMt9tXYihhh6phhfBWItFE0ozB0qjIwEKV/GYrAwp9lOI+Bn
ZBBOJdO364vHCTUIaZgO1h28sxz2NZyAK8eqDUxO6k0yg6XYupHjLFgrsJAoQUWKb5RsTXq7LpRn
GOgM0QH5gIl51J0vz9cy5WlVaTbuoZjLytqXHHl8SbQ/nBCD4hYm0JClwcAE24xbmK2V9nhAnfq4
8zJHDeX4k3FMLE+WnoTotzxjQMcvnAWQj8CAwTwfi2UwJRC/YoS8fC4cIyQvWhq5U1p4aOj7wOJh
Cggd8xSH9S+Ut7puZcCLQK+00tw4kuQdmrAKr26Xxb8uiqvVRhTzWJNWcDnoNQ4wQVOA3L9M06fF
vmuRJ2lqUWDmGTsGT+BskdVC8YLJ5g1jPeTFBLWc+NMImuOi0gVRmZenROgCuhZUgt2xE0dpNiXW
pCGGYIrYjZ0Gd94F/TSLl4F6h3TrjhS/DCS/HfkDM7EUaxFPed3GcC9r8JpkZlOcYni41tzu29h4
eNJf3ypeCAGdDhw6jA8cJfTIbUIWavdJiowacLGW/HM+zCAqq44kdQIiKoPzDu9WEuNtx4QsA9i1
gOzWt+CwISYooqNZ9WwjlwX2JxLFOEBttdO5qoBD0iRvdfE2ti+2Lmhq4q8bHDmOLpLzJnNwW7Nw
8sqCNrKeepVUeGiQLas4JIMgXPB1QdMYfRFj4pe176bO17aGLtMcjNWeEpsIEtN8Vf5IYFSxtTru
dFjayV68H+gZim4+Mt2CjqQ/IpiLbbQOYF2m8EmR+i2p3Xb8voqCnmidGJ8DKJUyAZYhsAPqgx4a
YATcXz8pPKcGgDoKUg6e57/KBma9JM5CgPYBVol2qEFDdc6iw2Q//Louh+fQtnKY7Wi1DKTMJeSM
IBIAvqqUFrv/LgGg2EiwOMiOwq1dnnk7MpzKmoGc1So++mEW7fn67783abIXkK0A5gLn1JOkRhmF
VQAtvNYFalBVHgp08d5aHyfytpaHFOX3Yg2msfbqL6BPM1ewEb4sheOmxzQ+1D7whSURAAjPRgA8
jbFR3PfQTMYovixS33Y2vsuygUgrvc7xg7AZl7d9qGahgAaQEcRaxs1NjTZbo+Ug9oGRuMbYgW4I
ziuv4Iyb1x8RjBpRrBZOJYGpqi/Sfayel3TyzNlHp/5dlKL7XItkV0HT49x87lvbbR6zygd32q5S
Ml9LPhnkpq1FfS28WxPtaYFZoQsAj61Lm1q0eszGAd8UW9VZNR+T5ZeSNjdqqd22mn4AYYuoTZ1q
+ZeRob2FvnvorBmz0Lm8qiMAHYEXUd0rShPW1q+BZqSLG7N4um7QvP4zsAvROUD07cF66G14EyVr
MFpVtQr0LPtsHsuTvLfPmt+Hxs24V33jIfOKwHwk5/5u/QGYQl93wWTmS2jr6T3dL0JrJ7ti5miu
pf35KLb+PksFWOczfFSk4hDp6R7Xbm909D2R7V22dH4PEEp9OM+L7tmEPJTdfG/39hd0+obX14fX
CrBdH7YKgspIH3U6Qoh0V+ylfXZbHKNQ+RLtgTt5SnfDQcQkTTeX3XzsOgYyMdUOtGTGSepRVqsz
jVkDplmTyVXnL2MN2HBB9oBn1VsxTNwqYOmqlGCJ5/FRbTxSBQjC2R7+qRdI4lWldRQ3AC2NvB3u
SdR3bUxMafVRSy3UMIdGf3SM9pcT9zd6bvTuSj7bYIzNghJtDVFr+UprCmIbzzHiaY+HCF50CqLC
pfBukAq1AcbvKdN20Wp5TZ+EcyXqSuedWLRmo5UBjZBIUTKrGWuLZjTgNDvBVbhm2kjoxgS5u4MR
iXrUfyadJChVcQWiXgvg7ndmV8YpITPV97OJNU0O9sEgYeG1D6UojcBdu40QZu0UdYoB1KyjaxC1
mhEwhI3zotqCE8Y76xg1/K0JYx1rMqIB2zTIKXQFW/8OzcAepe1PM350qDsrq+lPL0HuF252o+3S
Gh1qut+f5Nfuobxfb5SvWpgedA+vxXugIeyU+aknR1vUeqLRDbn2LUxkc+QWjx0H3+IkfnyT/Eo8
46sRomsKlfA8iI7aSQkR2MpwOiX9zbxDT1F2r98U3+aguot+Fnf9bRZm7vzkoNnAv+7kuLea7UJR
Z7E5oWOyylESw5rg3gKgwsIfBDFQ7YKFeAWS3sf6m9O7NgzaWw7kMEu3068+IODA3VuCR4HIsJl4
ZKmLSlZq2AVSVPkz8dNDIhgq4nnYP9oizl5qK8l1n4CFCmbtD2czbM+C5bxu0ajBXf4+MfJKNiRs
tRwEsXd9q64vD+YFLn+71KOpMuhO4Vb5s/JXT/ZF86zXTz0IzS9FOFIW4YKHzzfNG7k4TuZesQUl
RNEK0b/f2JtkrsOU03ZkaTzijLqdImKNEK3TX14lSlDBoeuUu6MGXFCwJ/zKgN6D/Mb1HeEVvgG4
/q8Dg6+6VEZB2ItHG6L8qLpVvTc02n5L/exWDT7HN9MTadxXYDSqYXav3ix4Te+yr+NTvhdN7YrW
lHEwqRzpeoaWkNNqn6sZt7REdDmndvu/XRguD5eKrooct82AcKCj31pzM1957neoYN6BJ9q6K3fX
11VkhowjmMCmprU5And5Cucvg6Cewa3ebHaNTT5oZtK1MVWm/7XcSt78mO1yZKIWV/XqRzzuyL6t
b6fqvIiuCtzc/FYy4x7UpK0WpYFilVv7Dv5zSkc33qvfukNzmHbOLUbZJhDGCeyUrteV3XtvJd+c
OX1MMBoawUxXYCPbbkXCznBHv1zeNPsxGQTGIpLGOJHGmiUJgM/k1PqY2vw67rND7CleEvy/jITt
dpgTSZ+JSh2J5DdJHWZaHjSmIF5wdQF7CGaAUOjDGMWl3efW4NRIvEEXhO7kiG4yLUhmr/iy3Ihg
0/hmuZHFGEeblIkZp1g3WUInyqy6zqq682ztRgftMu0CkpSvSuUmefFABguN0PnOtI2dbRaj22ei
BnCuT9l8DRNt7FlN+sVGKLDImHrrbH3Sa03YbU1/5S/L3EhhbMXSlymSqWVG59xfQ2svh9rJPuG6
QcIxFA20cyPDRhoTe+xFm01kixH9iVtg5uNgTX5tfeRSuxHChJ9qyhRnlukZL5VgaZ6WQhJYvmhr
mKgz6EbfFA4kOOVLMd1Usqjjgv9s2+jABBRMISXGNECCpD2ngx5E6WFJh7DIAvSSkOmoJKNfgfLB
Rsbw+qkWHTgm0FS5mcodNYjijRyLXR0oN9KTjszP4bqc/3Ha3nscaXst6xNbMrezEw/oRlUz4P+W
g2GqHhmygXj1XJSKb8vVYuBBly2TSyRzekgVG4TCzWqtoJqptHo/qEpJdlFZmJiG7QnCoVNqIig1
qvDfJ+TPdzInJBlR5UWWAh4oCvUZ9/G2doNYvZ8nwYpwr8bAMaGMJRgXYktOprKCVJvOE7VZ5GHC
BozkYTQ1/ii9Cpaee+g3khhHJ49Es+MlRrd2l3upibEZ55xKn+dPPSYZn3QQVJjwaCDb0pTH66K5
OlrIkep4qgMslbFro3NyqdQKUDaqhUtSTXFH2wnMSDtin0X3de7ObYQxpqytcjUOM6ZWErK+LFOs
HaxypuW1RPaaEaNSC/jNQntpRQlh7hkCXy64bVHGxgT+ZdAC+2lrJAXahPvoh4PsKJnuFvUUT2Eb
36XoJkJTyvVl5Wq6EUg/aHO/yA1FipIRApdu2gHtGP1KtzPQcBIFVSTD8JP1eF0g9aF/HQobYxZo
9sGcFbuPawPmD7T24PC+pVp5XJTu2VQwD3RdCjdcgFdV04FxTEH5LtWqCIj17LlLT6EFTr15B86r
VHdjEY4htxKLZg26YZi0B8n3pZwJ/YKLVUGbEogGKyYX1Z8V2S1S7irtPQZT3apBK62oJ/Ud5Y1d
RFDPwD4w+IoSHKMeGZJqBGEKneCbT8vePCa76Ry/TJ+syR0eigfzgCj8Q5Xc9abelw9LWCH9Ozw2
g9s+IfW+E72muC55+0HMOvRTamcx/aDFs0InyALLq3btTRpmT3qY3Wnf0odVGOqo/7y2CkwwTfJF
m6IIQmXon97/iPw2kHarp5x+Fveihw3PorYaMv7HAtKN1UrvS16Grxguc8vgus2+EwRe04c5/Gun
G4RMEIFi060DluZbp/NOyLTeqPftp2Zfe8MeTihUjtG3+NAeh4P85fon8O15Y1isOyjAHGsO+IT8
YPj6Ljv2butGePWKngA8d75ZTvYhF7VqVGQOBAHGp+0f6voIHGwQhj1fV4jnbbZimHiFxsIVbGdw
b0iUy67midpNNYFZsHeRMV5b2yyhh3bX7IdgRhEm8upv+tG1bqtb/RAH63HeaY+GN4WLT3Z56epB
+SMN19vFn2+T0/QFfx5VN/uR7EvPENwMeDNeaDL87SnYMZd0TRPkMPF9S/ncovHvrHt14pIclEse
uS192foROTcmninXF557D90KZlzU3MVmARwtuChv8mQ39awb3bX94qC6tuDg8GLYVhTjfNZybIqi
prYUGIf2HmmBgGY8BQqJTInxNrHea+BagpTz/Os+O8xu547BCJt6Bc3GwbkrBLkOkVaMwxmVfmlI
Anm9bwZOOPhULxErhOgYMi5Hl2ubOCOErIor3a7HDDKur9t7Q+sVr8Y2KxnA/YEamEbG+Cay0jXg
0r3qqAambzzXd/JhGL3xXN7OzxXc9/DrOyhgrn8BV0cMddKyLNqWNMY8nJXIqbUiRjvtA2Zinfml
056sQZBu4DoCwKdgvBBjsUBSubwJLBh0iqOiR+O54Tbl4IGeLXX8NfaEjNL8YIsBAYzQ48aBlspL
URWQJMtCw5SA9mgB/d4OJ0y+2OR5VpRwtFUPJVh3wOyFNejAGcLw3NkovhdAILm+rtwiKwb2ML2J
ATpQtdLHwubumMqFOacRVFZ6b6p/xWbY1MEIVomvRH5pAaVkrrPrpEVQGKdVO4r6InkwCjqgvSlF
A2bdkOW5lA/nntvGTLvTa90bsp/6Mrs6sCLLaT+9FWk4gYp0OijzcXZ+CVTn7jawx+jgIHpNWcRn
2U4MvU7QRa7aowu/OlffCCATMIsk6ftqkMO+2KEITYf7cW30ev1B7ht3XWqXsqOIuLRoVP7riKHj
ALxgQIgGxMblQpRgUDPqnM6iZaXt5q30OFTOI+nBp/d/pF3XjuO6sv0iAcrhlZTk3MF2p3kRekIr
56yvv0t9L87YtI6JfTewgQH2DFxisVgsVq1aZaGl0omSKCA90N+g2Io/OKqYr9B7wpkrNm6KqhIK
dFxgEJkdVNJZVT46f4/uk80UqQ91C8a01Hfyr+D/MUVABdYXFVzgzTWQbF4vG1kOP29a9OVg9Etj
HkJz3xePA4+tcUm5cwOLOXPh4sQxVp7lYaU3uoXbpep2fpht5aLFyspzGch4LTWfUyW9gyDu1329
LlnYpVgmeeDVE/qLJoiVVw0aE/widQQvI55RHpqx5RzlpbsNoH1YsgW6WqDprzU56opQNBM0GRdf
GCaYo9+WOzlq6T4D7xGoVuczK7NP21pNgkBAwguW4dNc+UDUp+aZHUfO2IIdKJc4bn8xYw9CdtTa
kf9FpwDjJkW5zP+3NafQUBmtP/0S5P9lTbLq2Vq3ieAWAapM6JoWLVQQwnUpI3HbTI5ZmJ9FIHKK
Z4sqRicNiFcw9QBIkWsVt4KYqEKA/VTUigjSS6ygI9fg9d8thl1g89GQCAIxIt7X12L6MSrk2BRw
JsDromzaJiZibKAvsrO7yAHpilrQMKOo/dw318XlgW9lZtMFTv27Vn1xF3jTpKVBE2EKXmfO8xa0
Qbd7j2Omi6sD44SGkUKwIyDur1cnS42cKEULdHoY5jszExUaK3XgWJ4YbZpJblzkP5XdWOB/5eaH
0pf6rkW2nZOLWiL5APoKSNsZugecPBMLNlUXWQIyjvtufPJjuwp7gqmJRNHWhuHkk6MJygGDosqp
tv0s+JDVtaceBCQh8nmWdeOv/7nyLz+HsXTMxtYqNNwAampE6xakL9Pwkgk821pyhODBRAs72BrQ
M884eowSzvq+xC2T1oZjWD/GodrlBpqDdZA41v6DIZekzP8fLMq4Kv5KZdxvkujJGGNs574wvlK5
oyZ6mKZXY1BImk6YY8yjPl+KFtEBicIwKLtxrTB36VgPJkZTGIgW4xdQELtRtDXLgLbm8/9jzzAs
Ap3x342yzJ75Ye355gh/IKhfgYBZK4h7G5lXb1g6lhbwW2iPx2wphL/XB8ZHbbnpGjQj5HVy0No/
KFK5/vTn/lLmH7mIANAIgP4NkA1BEP4EOdq1kGHwM8nDiPSj2Pz0spepevlXv89O8QSoUtenMY+P
lhH/tMDxaum8wicby7JrUBnjBnFfDqRlGh+BODhUHTqhAirtMOUNj9fNgAljtFTxPr+/MDbdciOV
MW6v1BJBEbAy/cfgjn+8J3UDBOHee5s+7kti7OBGEBNN+LrQ6biB4+Ng1q6YmGivDFt3sEReByDj
JP5PEAB1Mysv+gMYPSJLCuRlV8XHKKFopYiIDI6AlKj7bMVPAC6v6q8wRn1doGVIcEBYYT6mn/2D
4JO6xFAcOyOYOU+HQ4ZMp93+M297s0RWl6E6yr1QxsdWLfbjhLwcsIpg1uJReTAB07ccSbcQlMFH
zIDi62PllYUeFJ5hPiee/DThPecVGu50fTs2z036EXL7wpfOsQwqC7RTImbC9XYtMIxAeIcJm9az
0p8kcztiwuZ9K1wUML9TVAsEJTckKLLY1TpYIa3n2tqr5uPk8576SypDEILaAiZJgH2A8UQt2AyT
yvC857yRqSc9zmT0YZ26AC0Bg6eWIufRzwYC33uEJ7gMF/u//QvXKpMKTBWXy0B4xoDsdCR6otpt
+Fr1r0U3blJANkq7bU9WjlrRqxiSXE2JZ7laWdAo53jJ28MAeD8KRGAogDsGS+X1p+R5F+dlMQjP
6OemSjU4KebvWRGHC4FNKGLFGFWKFk5UPdCwjTfRtZhEKI3SyyL/uPs5HqN3Td9OKw1ox034S/Vo
XXBrC7ceRccENywIL1usis1gAmeQqYGWhEe9QSocvqScVtlT8hWEkutnbshLiS04ZbBwI8SZkdyY
XMkCAQ1BHAa8ZcNjrmi0DtKVar1Zv7TA1iTaSsl2MoLDhEa7+2djSSzIzQAdRz4DraRs+0BkKDkI
WLrwWONZaOsmqkmp1RmOp1T9MUrLbGNYPfIpRR9s4rCUXiw89t37H3FrQ3ibmSq67vAOnIdIXG+u
0KUYQVZP4bEIR5NiBjiOT5MLm0LzeOzJs/e6DhowemOmdJOBzbFuGO+Nbuw7SYyyo3Hya+IO2+hY
7++vZkGl1zKY5Sit5iVZN8uQiCk4TQvGbRA9mc/TlOwSfy1kSIDzhoHd2isojfDCQ14OYDs472sd
dn6YmqGYZMcKPGM+mSySKXvfsvOWdqpKdF4xkCeP8XmKlklKrEGeiuy6OJGgcGTNmeLtDJ5MzvKR
o9RbG7laH0tg4CXFFMYh5AkSNZtPvSJauwvQ4t8U6zSnHRAI4aYpc/gglQbPDbDIvOF+383cjPFg
OrmMewp0Eeh+mb/x4rWZ1onYxYaXHfWyIdq+Gh864dPzD1J7TvNdW/yqi59WSsyvQXpuctMpGpSW
PuJSpMoQ7uI8J4mfbqdK5JyfhfsAE3WRQkETEOb3gg/k+sNaUHCE6HLDh6W24O91c59+SJ8KDQwi
/vRPdUqqlXboN7UrY6Ywx4UsWAKEo5sBHEJI5LCzwaImAUBRj/Kj1FpIZNgtroDVUCBwQONpcjA4
x4t5KeEmwFpBaTa/xIE8+X6sX2xC1qJUWClCdgzU7BwfZRPBUPriF/GKY3ELrmLu6QfdD4iDsTTm
EVPXVTNGcpIf++ZTVXtiebvexslKnY8vwHe+QiDQzHOtIeeRA3yyKzldG7fmhmZrcCNj6iJ2FWkH
5gPGVhFDvRbVY+kU+/wh2ajP+rO8jTb+1txMz9aP4NiftRVQPnZFrQ1v/gib9jBxH1zJZ6xKMzGM
PEUa9JiBIaWrT2EZgrrQBtE5/njCPD1gnR6tEU2LHW988Dd72tVRY2TPVnCxy1XhZwP8uHqUabYB
VBPIrmaXrZs1miB2wzpc+RvdRdcfOMvlZ+UpdnNXXsurZMUbKX3rzecvQXYSLFzgehPZnq6+FEGI
7UMLunRQi09V3uLpRBRxowkrJT82mtuD8I1jezKWxy4fjfxoeZ8ZrdA3c738Ui+KoQxL7agR+Qts
p5hYevD3GA/05JH8kYfGud1phBuIJhHmINZRMVHyWpw4mnrdyoJ+fE8e/R9qRtuI6I/FAQ+2KbJF
TjB3c7CAGEO0CApXwFfmFqhraTEqx7GfxNZRtpy22yTgglfpSARF46lxURLICub5pVgde4Lqrqyr
Nk+sY7fudt1bdioP8oeHrhlzHT9Gq9oJ9tkfteaI5Ullzk08JiheeZA6Bl/es9B/YR4XaVZGUPH8
/vxLV2Yya/JifcwpSdvKr4camiwq9BO8+QJYy0udtMdKBCacWuOrHPxAzQjmum7R05Txst03Lx88
uDFm5LvQj0Y29t3tFahxAiPrHVsNIHhlF1PfXz3oL/ePw8Iyr6TMp+XCGUiJV6T91HvHlLhv/zgZ
wiyBeX6abS6IIkDFx/YB6E3j8dw/eS0pCJLyq/vLuH3EzKIMuHINvF24rpl1lAnoboVe8Y7is4hs
/C/LzU7eh7iB4Uch9d6sJ96MNLYagfQbXhOg+QULE1j4wKxyrTpvFH211ST/JKz9XdjZw84CDfg2
dU/tWvxZHcyH/E2zNZuz0vkIM4apwx4wPgsMNSKy1ddiNSRsp0ANglOquniz1LSPiAI2fQUzKEqX
N3R3wQpBP40qwJw7BVcNc+DKyrTKPguDE2brrIyU9OjNePRSInL6FG5CD+wcwiy8PgEhhONiYl49
j7NwAq8Vng5orvuddyd00pOx4SF4bw0FrMgmRBhzTWPmtLpWX5VjrphfB8kJJThzpf+pRBK8BW8C
boN96AZ/tN/DP4N9ABF8LZHZsEH2fGCe/eQk/coK0r1hfkmN0irpeBWbG+fICGIMUu2H0hd9LC30
yUC0o4Fx78r6vvnd+AtGBhs4yZ2RSLhiTt2T5SAQvf/r3N1hzA10lmYZKfj54Jw/1DSyjYdYX7fv
dmprAiJBAmACR+T8xVfniVkR4+g7cBn49QSRvfOzf0lkChjLs2M2W4/+fsbw3/vibiJ6Rtq8hxf+
1hK7yajmBZYwv4R4T0DyI9qbDtaTymt+WJJlwVOAoUtGeY2Fskpya5VSLWOvcgIonoBEy6+xpeZ6
7hPjIRZu1QjwCoSAMwJIYIsd0xMMSjz1ftyfTCGIHtuor1GaNXi0O7dS4BpA+o+iJN4qeD1cq0/o
awNg9UwFFCKhovno1ef7+3Nr3xCAdx6uEYRrN3NXVW1Mkkho1RNoXqQGFVeBhubHfRm3MSEQ75dC
GCtHmUsty35QT+/xJ+wgPAZu8pa96r+6z/jtvqzbl863LNBGo4MEW8M68AxIH5SrJvXUuEP8Q/2R
dQRvakv5lXpPcbzRioEk8a7HNBqkvKXnmQG1eq2rjYV2i5bU+4THr3nrpebF//0gZgt7bZKiMZHU
U/majk6OKUWRChYXkKApG87aZ896fbQhCkAiFJfnjCOb2VSKqa1FjBU87Xr6bqG374fqTJhIE9gh
HehHff78/BrJqSW8VqqbW3NW+oXg+WRenHK/1LO4CRSMjXqJdWAko09/w6PZZ8FSuFcuhYDy+VqI
qGaTYUwyhByKU7H56W3ilQVMlrUCKbd7X5XfZvLfVWndpFBVFdlZhLunrlqLyAk9GkfFJyvSbNHa
S/yn7kH3bIGnx+WT8h9F3tCVJvlkTWIERcavylmmKvrhpWfjIByQT3XuL3G2u3srZG5PqygTKYJX
ONnl86Z7FTi5ldtwkdmu2bVd2IQhDW3ceLB7+TktaSTbwdOY2i0oi4jh1DiVqY3Ol1/T6KjcN+8c
1DBrwy1ggYkSXShIYjH2WChCj5JuoJ2qPRgxdt6+cbxH2Mmq3vGYnJe27FLW96P/Yp2Rlaelrnnq
SVwN+8gmv540Wjn5fni6v18sR9Fs/1eCmEiuRiePKoQGXPWpOrtKQ5qd+KE+Zbvabm0TMN7qBaCR
gghPtf/P45Rr2UxM15WDgrkslnqqAsffeU9PZFoJP7TV9KVQPyBcgQsO5WqtjHGCHNuP4wpK1cjk
ik63tlYVGr85Gl24Xa+kMCaaFvmYloOgnnoabbKn8uCXBC0YUKhCu5dg277VnHBy4TK4ksjchED4
Vhmov7WTucrJfnA4Z/pmQSB9wFsQ06lUpEUkZVbrhS2qcTMAVauCKwrkBlLxBvIojspurphZgiEB
uDQDVvHftYTQStL5aWicinfxywC2BIdZqMnoJojBndgOeCHyjSVgwj1mnuBBhgQFRnAyS6rCXEtD
RfLPIEOSzmhhx/gpHG4MtzEi16wAdNAAhjl2VsBzxjcOcpaMIA8AYWSIDbYDK1BCv5vSwT8b+cbE
E7dEzNq3vzkKvXnefktBThjsY3jfsnGk5/kBxpJgfVoZuEroVGg/bmrgDlZqPW10I7aTldT4q/ti
l7SKji8UJJFEAOUis41KkxUNBqL7Z8w4ppN+QNGMFphhlwcrKfqlJBO5L29Bl3NRHpMYsFAF7JfX
ZlMpSlApoxyc5ZXo+FvAinl17AU9IsgS5ZkgDjzmbOEvFYbQCjs1OAcbdTvsh52+qfeqC2zm+v5S
bi+2mUL/QhKjO08pRyNWteBcuQKYucDDvS0P1TqmhYM+o+dwI20x/Y4HDLgNfxixjEuMMYK37SeI
7bfBU7hWafYkPX9ED+XGdLnAdJ42Gc+YBe0kCLkenOOHs4+RcycM83ajQ7nOedqctXV1VTPLYjxi
KYu+F3tYlrA2V4B2bb3fmqNtJUdcBwfBvb93N+6XEcaYYZ+aSpBkWFb48Ci9ZZ+5+6/XM3/ChQvW
u8HCwVWCM/B++2avb/31sAYF2KPwXG4iTivqbUyABaFMBoTN/Oy9sXpk/HM91qvwnDuTK9PJTmww
6O10O95MVKE40HbooqNy/XpfkbelDPShAG6Nie4zYxzG9F0vE+h83fCAmf8+BGBzRhkl+TJW6o7H
XM6VxOyZOkiVn3SQ1NjdZiKeWzhvilPveFXvWwAdsyRm54I+D71pXpKCp9PDj+7pl2va2mF0g6P/
gaoY7yq9PWPXKmRutmKMJmDWIW+EvxKo4bRokUI6lcs2sCgIdFNAU+to7mFx62GSqiX4/KMzcpqo
rtvSg/koOejOPKnH+2bBMp+ZQCyZmCb9H1FM4J2Hk5EAdROdS6faJ25JE/tH56YkXWNi4bovyPgk
P5qP5Ub7pvAaj8Ov32gm4Y2d5X2HPqvk4hRGKW72ssF39NtkI+FkNHvzGcUvkY5O5vqOvwo3vdu+
x5vkNXqwVgpt0JZqbLhGNVvntXu7UghLahyYpYkoEx9S2I1dk6mmwrF5+/UB9v1DtQpdz/GciHcX
3rq5mVUTKTBMDpUxkII5MnEq552GsXjnzgW4QdkHdNpNHjVt8bHcN59bGj0Xh/JN4vFn8OQyJyhN
MrQ4YdLQ2f9Ut9JOllBMFjkmNlsQq9DLtTGnZiiCEFCr71OD5nDyU7e9U+ryLorZfd1IwbwXJBEx
jwsR7bX9CHLYjDVmDZ0zbV9HT6P22xt5kS3Lfvd9WIDP/o8Q5pItPKmo2hFCxJW69Vbitv8uyNdu
CHRFu/JW9apaS9vJMVa6m9u52695KaPbBwNGjs3MyzNDpiarjKWMVuMrYJRPzjqodQelI3FM77uE
eT9YTV5KYGwiaaOojOQqOXfo6RuLh9TMaDc6QozxrUelycl9cQs3ImZBg7R+tnywvLPlogjAd4xv
UuNzrTwPLW0EoO0cvz8KCujDJEcD/sBLxU3eyqsKPIgg3sIkYTtHY2Wx1wOwYuXu/S9aMiW8IjAv
GN+FSh1jSpWctjiKMlTsFa2NHOtkp5ie4sRd9Xlf0m0qAt535hbB4wxzYuEDrq22n0wz1/siPbdf
9YO0S+ne35S/pJfoID1xRC0ZDgCwaKNAXRA85HNYd+FgizhqiiYs0/OUTKNMx9wv/qh9Gwq0RY/U
H6NpcgOTkZtpj2aq+n2Uh1Gnie/1B11qcnRQC1aEx04tJL9qTW/LFef75qWyZnf5fYwqQj0afb9s
0nOc74Zs3Fsg0QgmdLOLoS0nv3PcCaqWYYptaSsvwQAURv98/xMWNaSDvxkoYXDQsvMSNTEU+nRK
0nNhalsLbLdCDW7NfywD1Mnz7D4MN8IDkrnmijRtfeSC07MpFsCtRrJPrbyzOBa8FBmBmseY8UNw
WhpbhUDHhKZqU5qdK7uzJ1tCRGtudFsFSt3aotq91jmwjtu6GLwiJiFiahMqzpivwYSXmZSqAgiO
sjO4X2dOULTDPzmfxWptPPECzIV9gigDLWdAR+HCnP/+wpI1oyuLxssBAKNPvBzrsuYufpxZh+UN
RjZWRXb26rZ/tIRKftfGqHoWiralwbyzRBI73QTbslHAJotawkxnYGMVOujIC6waM5USgJKTGQ4e
WHXA2dvbeglagICIQMoGGC3A9JkvbDxj9AvT6M5iQU2ASwK0goFn6rn0/zRoQAYWyjr23SaSwxOa
/0jZYrp4ffbbgI4YOOXZiuBYCkAO5b7iMaZ9m+/1Ica3IZOFUjmAiCiCXW+NOIllogtVfxbKdelL
buH9bEW46OjoB+gKn9ZjVjuxVpLUcEMh3HgdQFsY2piWRMDYkvfBem+EPTAreeLqmhOk6yT4ajEe
2Hw0QSyGf91WB7DqhB1w5lNBQK6njw3JC0dAVktERa94F1TwFR7KorZF71cGrG3wEP5Ju1UV/9Sj
d6snNRDx90/17ZWpgS/6GzKO1iqZ9a1wok3USVp/TgFFIJne6Y7YJqKrRuFXrZbgy5bN310r8GiX
v297Rt9I8yroPUBKCLk95q6WQnCfNaIJJODw5mnDZhDd3N/k2XHMj2L4pBggy361htdQQLwckMKS
nOJR+alvZGGb7sVTZNiRadLoAUxThU816TGoAePcqDvVdDXdlg5jCK7t4dkYncIJn2TLxWAgUlRk
OOT6qgtpqbxYf2TLvq9QlsFhdloWYOE44yBPQAqKCRozre4NrxL6sxgHwPeCREh9BKt7rVNDXQXT
oS0LDIe2jWeN6jvNP+nGoawGYkQr8yENSBDzgK7KHFixqr78Isa0h0od4jHw+nMXZkRy+9KNy6fY
orXf0MJKV6OOCeg2KiP5Xt/owWf36gWkEp40kabNu9DZGEXomWsY42EMnMmw5fSQgZ5EsCXglr11
nJSwHDo2O99uAt7tf1NfAcIe45oxuQNDtwHaYu6duI+LYZKH+KwR2xudccDL1TmNRHvicSbfRE+M
JKboEctGqBZZH58jT9A2A8aP02oaTLuXQPF130puXhazKICq0IGCeh/OwLW3KT2zS8ppwsAyYhuj
21FgZEB8yXsj39w3sxgN/kzBdaqDl/5aTG22UQL4NcRYANQjQmqpbDa8W+07b3xlYBAD14FtmodT
gQnuWoxkyUVqyHV+rqtBWGe+moNgVgy9eCWVeq7RfDTQzpM0arWakrataKImoUn7eIwr0pUigE/C
FJoFzTAqaqSZN2JinIepTQB+FWEdraK27fyHUBCCgAzo2pGIonjyqSwUC6aJCUQdTfWxTkjRYpAM
FYO4h5etPAsJqUDvPxNLiDy3nbJAoVMmdD/CHPz1VKxGg9dDensNQxkKIKnIUwG8hgbva2WIapX1
qSUl58FtNuWDYterwA1RposePtV1MpCWY0u3AQwjkdllvWu7qfMR9TdusT+EyjbtabiBg5swwEKw
vSMXXHwT8c5XJTpkZ1Y6EHOwiMB2rOJCARoK74yHxu1rF9BizHRr3bpzmuxV3dW/A3QyIA6+f2xu
E3QQbCCtJGPIJiYdqIxypcL0RilM03PtGETdHgKqbxpnPHOc+Hz5MAZ9JYbRaGIEY9pgMNm5penL
x+mLhybjroO5/WoLbAp+AQHeytg1ZP+gOBGh/xzPyKiLuYtEo5uKop7X4ZQkgpsxyUMAUAblbMuS
PVxuC3PDaOHk1VaKbQEQxsWSXNcn6sYkPjW2EfmnbFmYjw4rwFsHxT9gTzAj/vqIdZVoVqEyi7N7
p9nIf2qbdK8V0d9+31/YTXTECGLMLRimaOyLMD2/g45m55PISV2Oqd3WWmYZeLTBSSOxDqu+Xgxi
JJR4xhwy3EeobbOP96dnbl52cYcupMjXUiKzLNFWBilIO0jEldZo8QS85OWloF+cx+iS0oAfmFmk
wfgDQtdrUYNkxokU+tlZCMh7PoAMPvLJen1/ZxYuUGT30N8iomhqIWy/FpJXllKqSouXFPF+KI/Z
piNis6I1r+gxRxesJ7iUM+v14sXWIvQVhAxy3iePWAfin5uEbE8mrxN8SWmXchiTzhNlUKwQcrxn
mdZUf0RBxeGY2k0cCEu7lMFYM0Z9tm2hN9l552kETV2/Bx7t421WiBHB+DWhNpASaGuoK9mg/EoF
R/ih0BOnxWjpjr1ayazNi10Rp0bRQgkriTb61q32c5vixqiOakZOwQsvebp0G1zqjTFoSeoka6yx
KLQifMYhoV+cjZkVf8fI2FFQCZKFeqXj5d5sVDvacn59KT641BbbClRkoNXAmMDsrG8xS1xzdPJQ
0fXvkSqkfLt/LHkGwKZEjUr3uyoos/NIEXCSecBJaad7CY0y3Lwg52xazNkE+XjX5V017wsCAVeO
SOyGrmBzrI1zNNmkTdTrg1BNMLbGHk6Y/b6qaGjzxtPcggCvTw6bG8mTYezHGIorvyJX3fyxdhv0
ZGpOfBrX8k7G0+r1/lbxlsXEOH0kaH4xQqAdHv+k++2atyTOsWG5i3MvET1FhIB3lUpr9VdCeRUF
ngTGDfRFKbSTiINpHnaTOxA8tnlnn3PPsJdZoPpTEmvY/B4EHeWqcrZ4ohPOjbkYA/z1MGifu/Zn
I/i1ZKPuZkseabcHY/bv3t2uTSpsft/fdY4zAB3ytajKn9S0UnBo7IBG1vPeeRFF0hP1rQ5IRnkt
LouB7uXKmHu6VWpfEoXZtbm2hokctPhM7WRbUJ4KlwKcS0GMM/BlX/L84tsZzCM/TFq5k62tqx1o
1htKE8rR46yn/+6z0cJzrUe/NtW8UubjE5Mfyi6ydXv/Ej/yDtH9Oxs9vddiGq+M+maE/pA2VDc1
xpuvOQu570VVdrQPhkoPcljB9vBQbU7mU7CjDjV5ffdcQ5jP8sWVnRV10wtgADmLX4TU7kQpCCAJ
76q77xEMlfEIXaZI2agjjOopypwmBQr4MaAhVUn3meF9any1e2GVObwH3bLcGa+ITBUaARhnGvvV
4CM7Ae/tVPahJhifznHXy47orwRGf6kW9qKYJ9lZOuVHgTZbBYVaHqE+bxmM+qRS6ysRLBCIqn8g
Fe+ulaf71sYTwIRSoj6EyJpAQDqRhGTE/BW93JfwXwztP4pi4RhWi16ZcYSIQ2/aOp0eHCVztnTk
4ZRnXdw6gL9yGEeKOQCIq7I4Q45AfI1s8/ElcThnk7PnOuM85wFLKmY5ztZsEQHtbYOzLQ4cIf8l
ZPu7EMZzRkWnjZURwcW45ioFBlog8aq2o4dkzTue8wff0xnjNJO+SpW0wdMw2u9AP+2aCunox3TI
6JqXFVt2nH9XxThOqWy6PtJCVPW27yHRT5yl3KJ+vuO1v7/PnPjMqkOparE3Ur01iCTbkkakB+EB
tRuSuhVxEqCfjsf4T0iNgciIrjgOYdnQFSSPZ0Y5oHkZjyBrnVYE7VxMxDyvYSMRYw2wEQjEKO+u
my3gZtsuJDFuAa2ebVJoqMnKf0qfVkjpBMSyd8OhoGtOsL38tLuQxXgII82SNOywqhGtL+CD3n9S
J1lvv14VRCkyx/YXH15/hbF8BciN9UgHQ1iwCU60dO+7okVnd/HrjIcwSyv34CCy8+uPKSDH9Nfp
/u8vugekQme+hTn5zmxLCWww6B8Q/tqDbafr8SVKCSKr+0LmH7nZ+wshzH4URVkV0oA4x1zhIl29
oO/j30lQmOC3EtCGFPgIsYP3iWCWChrYxTUnPFzc6L+rYAcOgwX1/6Le4+qZY7GLu3zx04yTlscQ
OM4aCpJf+5WG2QTqmrPPPAkKtugidCqaworR2QpXBmxd45y8479cAuOWPaDcgJGBgOSpo73tcJ/Q
y77qQkmMNwZJWj8GBkwVLDvHnzl96m1xX1HOOji2ypa7EqsC05QKKePz+0/rExHm7391GFiXG1hC
I7UyBATnaR2v9rlbre5LWLy2LhTFnOlxbNJcQwnpnGz8FxHD4Tj31vJtfyGAOc9mXghlMr+T1NVr
ZSs7M5h9BkbQck41ZyGsazXUforiEseifMCQ3XNGeS/zhc0G3EjDtCKAnkQgCq9PRVp6eFA0So6w
BS9zjOxxSebzLGpJXVdS5mVenj30k1tFBSm1o7g/JbLBLAuUakZeeL9wxq/kzH9/IUfKy2wQ59Xg
/b+ZFTbybHdhQzSAmwChB2vOTKJ7LSFWFYxd1LUcL3FXTgBnHUrOli/lsK5EMMoCYT+oVgSI8H60
Tv/6WLj1S+GItvRK498B4Zz2hevvShqjMqvIpakp9Pz87h1csaQq6DMwXoBWf+4fSZ4c5khWstk3
ST3LAcYc47MfqPfAe3jxZDCnEneIoOkdNDdSfeU9I9NoAztfkfJ8fy3zJjO3+aXO2Exz3Bi9Ec9y
7KojecdNJixkRTQJKN8ZGAo4HTs+12p6SRIm6Cp87Z2amBikTRTEi/zjv5TIuhLFqMwTepC3yRCl
oRPWwKPFDTDgHBYQOCMR33gJn8Ud+ruy7xvu4oDWkdLG0bwyjViuQDuKUeVfnOtl2dtcCGEiRln1
h7YdICQm0WY3OtMD8iQvnFiIK4WJWEatsYxAhJTSUVeHeFdS/0X6ehnfOIJ4KmPilqGYYsAkvlXW
fkpr/eRkP77u2/Mt2goMMEBei2jWNOdRAeq1V8t7qa96Q52fyN4hfig24zZ98FZnzw4P4QFQiP3H
8Drucxs4COe+7O/fZg7TlWzGo/qAK4uY/odkRkCT35Ud2jUmuthVsEodX123IHwv0c1f9dvOBhQc
I2U6hYrOSEEYMnzk6UwUEu7QpqF+pVvDKbeKm+TErEh6MA/yNsYIvj9lTKqIpD8rBcNaSPTe7zPf
9r1166dUOSQpZkiuxU/PXGGInvpmxjQYPoE6DKtzM626DMNMNo1OOp9TF124fMFsoaHdHR0FwPww
MXuXZeAAryS8fiW72E0aeQltTqTCE8Gchc7A01ax+jknLlNX33+eeI0XS1Hp1SqYg6AIsj7KjZid
84q8l45MFZ9kGvT4zOvvXfJWV6KYs9BiiKOpV1hN7USbIqHvoEKsaJnQue5ibFLO3bjg56/EMcfC
CmSp81OI24l/AIWSPu6b/pILufp9xvRVU02aCYjR8/SIKr8BRFdAM7J+zdfy8b6ohcDoShITU5RA
Lii+BEnjSqaHemX+Wv87AUwYocZaFSn6NBeRRPpTf6o4C1jwglcLYMKHQarzLItwVJAa3qhOlZDP
9Rdnu3lnZf6Gi8up7EO5b2MYcoieO3dsnVFZ8/JN9zcCqMFrGRiWW+m5ARnt1yFfqXbx6nGQ+Pc1
BX7uawmxMjWmJ2InvJecdOfeIjS3KeeO5S2DOfNeqWPQcIll7Dok6l/6f0pINjNn/Mcx3nTgJFI9
KKWIakpODiGJ7CPGe/I6MXhLYA43iPQzf6hH5H1EFCUTG6OLOV19C2+Fq1Uwx9sTMr2Xktl9hFvg
hF2ZBzvnOBCdrToNcVjLngcJwk7cHuaqCXi0BvfFt3m9r/fPhi4y51tEjn6qDexIWRKTUB9IhHLN
9e+z9TOxwJXGmFNe5GC5jhvsyTveVjJueYOWe+N1ywmp7vt1nSWbQQtarmQqFnPeNIT3COFoig1x
YdWqFSX4cbGz3Ymkf8JDU3KTyRxNfVvGha/K01St+wD+sKeK+2Puq9RJ+BTxnrscZ/Jdcr8Q46lG
oHk5DEwjriue6O/c4TjdRQmYAQbKDxVTGm7eOroJloROwSExgKbKJ6I9k/43JwpawlajL+OvFMa1
15kyhb4l46CsDWLXybpE9sHFPF0bbNk58VDc7lYiQMU5Aov4QV+tG7Tit29fzqf4uOXlURddz9+v
YU0EsXioCCLWHJP8R2l/AF/N0eqiEV5IYC6BXM5zv/QgoWmIRYWnXY/jev/GX/RuFyKYKwDNkEUm
ZxDxim3TISX3yH0JvEUw0V6E4pCgNrDxpLLdkJj7QCcF5ZgGx/6+KykXFv4/pH3XbuTIsu0PHQL0
5jVpqlhWUpXsCyG1JHpX9Pz6u6h7zxaV4q7E7cYAMxj0TAUzMzIiMsxaSROUYtdBiEKCllR4eRhH
B2Mx+fn6YlhyKGcgN3oVljW2azBfLqNjYCjCtJX760JYO0aFeZdeDysVp3LeXnYOehOty8OFkZ5i
6S7lCMK26+O8gwjt6LTbaM2ybCy1mpY4O49K1XKjrHAeGDQGszGQhU/X94glgDIFRjairg37fx5P
T8pd4zD7qhdN8/fF+Hpsz1YgR30QpxM+PYD3XYM8xYeeoKyZbHzn+koYR/E1KDgT1PQSBno5CMr+
5OSImx6+M+74F1HuL4c8Wwt1ySuuadRGwGmXdm0JDm8qqCuByg+F5hAzpe3F1G7tCzm9s5rhGZpM
c/spctBMM5DTJgpWFZHHTUeU9+v7x7iSNEA4aJSKoSghI3I7W3/4I6y01fjxb/blqwI+O6Reb4wi
0yCkM5Uc0FuWYD5fDv8ohLr3klcOCWBXcO/LBxiwQ+pi6MpktecsVZXnXpSeNoSDrYd2UjirN1YY
h21Ntz6XT7Ejv23lNUvcb7SF6RUwUz7KFESV13ZtBeV7aneCaoe7/RlTiDdxj+nifiM9mGbfW1in
ENufmB79y8zG7AMoUxE1fqIACGBSwr2/BgjWSScnzdL/5sX2LYYu3cpt32XB5Kyf+NV2+GpSwSRh
/nZd25fzNDMxVEwwBlpWlB5Or4drQB/c+6tnZivGnVqqXswP7SsSm+k7D2MxaAH2DL2knQ0GIw/c
nEAzBSiPuI9IAevBwo5hrowKFEIv1DAchw206ozkEXlFHi101mA++cctlH86p6CLykEOsYV4lab3
4erxNTO1G1ZGjWH76JpcwnOelgrKV8tvT3y3tfm7f1wIZTAwTtmnSg8R+3TtONF7Vjlm8nRdyOIy
MMg4ddaAIJoe4QXJe9lfch2RAhCdn3NXsNV1+DeGbyaDuqFFHKqckEAGiI/AI28KG/lp2LKSqIuO
4lvKL49eKgoK1uoUu0XP0i368KdmX42xluXX/EwMdUFVHegTGuK3szWYwY1BwOFNhE19WF8/l6+O
ll9OfSaHcuqgbdD9OoecuFiBVfXFIxPqGDFt4Gi6m0N13kYu5+ibimh4ERUA68VENeMJvpzKnX0E
dWdz4IWqRTgtVsy3/i3Yg9QTfMhjQLhVarF8ybKJmImjbu4YeBh4HaAo272IaVlLaKcmGXHFWtZi
8DeTQ4X5YZp3aV5p09MOlQny1Fr+Zvz8vH6CjJv1xZ8zs7GXtE1Cn4cQjKGVD1uxI3gZYRjlupTJ
BlxTEzrS743AA4AzWnIANEQ68ND8Vaw/26xpnbN1DFkaDGU7KaJKZAvDze//tgLKOoRijfGmDr/f
YxbkkDHbGqaLcmWHaMeNIfBhiBXs0FeZ1nnz7dA1XyObhYawNNkAmIf/mFK68SroRGTFOCxk6msQ
zeNI0PULtjdm/z9Ds2jv3faql3s+VpQSgD+bDQluHxoMCXPH4KZwL/yqRVUYYzva+fpJMSwsPfvO
6V02laGnV7hx4o7tGXgBjhpYDJVeXB7AxqZePzSZ0/uI+bML7KsBo9M81NvYvY8tphVftAAzGZR1
Hbow5roOMrbqKtvxG8HqySCZr3/3ztQxv2tMaD6/0A8AmxWHPjjJcVYPyRmgyw8+CYGZAtd0/XAW
35kzQZRNU9u0qUo+mgRpIHPBdCCrzXhZwWciqHgEZM6jkIzx1IYkIDod7Mr86E34cisgrCzzoq7N
ZFF2ra/7AQRb2Lc2Ng9A9cMLIrQMVsyw7HFmYijjZoz6WGgRxDyN1ri7UY/N7jZnpPmW9w3EnZji
hzaDsuCnBa3acQAZRDa1OrRO/tq9Ii41K2vIieyIFlPlpgjkl8H7FqdNuj8z2FUErjCOL3I8Zkdn
eABKIbkZTe9JsBkebnn3ZpKoWKg0MqONFEjiQYp9DCwZpEwpFsRShkXdnsmhbitYVxtOAnPk2QL9
Agc/xzFq/Isr0dChAeaRaUSdLvI3ndzGXXqBugFNUjWnuGNKN7M72Zf89VwQtWWZ5/Vq6tXTNY0P
Ieiy2otV7956UlriH2hEtSvPtfk3BzWXSm0gz9WePA7YQImMTynelTWA5lvkhFiCph+idW8uiAoY
e6Hl+iFt8rOGvGDyLJsVucvIaF8OxYaRIly8VnNZVLSYRLyf1SXOrHYQwQ22MN0qp7IKWAsWccWS
OZrLoqyrMjRQQhXH1k5ouWtMcuQWIPut6zZcYGnH9Oezq6tVkgFub4gpUO+cUIeBa3oEWwVUvjVr
GxRkPswgExaOJZYytuiRFbTaqCYDNToXFyCHlvwq2+hdru3k0L8IDyqb4n7pUs+3lDK9cYL25Rh4
hrgJY06ah8HWHM0xnrrXwPRRKNN0k1fs9IY5asRUHMoeh63U68oFy71glzHAZhZbQMgAO7ZYMcEo
JiX87xfiF7uKlCaqmMiT4jjihJ++c4SdaqaKTYYTS3uWgprvHf1FroJndsTVGJOBkibvou2TP53V
uN6W9XxacjBzOZQ16bqiq9UEcoBC9JbagfNR29lBBJEEM6ZmLYmyJ8YYF36XQ9ToyCj/g2QIhe0M
XY/M4Gb6pWsHRVkThZNFPihxUJoeEaVrHUn6GORbA8XHjLcuiKsvltquu3plNK9l0f5/w1Yjjwq2
VPkLRw3gxpRSJloYXoJqmJouNdSEJDhTu8CLPzOv25jla/cfOV+ecGZiEHErnN98yaleOkews9Vf
9I8CNhMIWQBQ1wECSS2F02WuTrR+0kPMPk5nxu2VVzaF4ZIegvBVQ62eFzEWRlkQvzO4ygfWLdAK
eNPJoB03yuo+dt6v79iivZjLodajCNUQtBrkAE3/D3h2SegOjrESUHz2LVav/9cB0Io4k0YfUB/K
cuqJkAZGYfLWb/+MDxsWWtJX1eSaECoMGb3uUgaTWerAT5cS6Q+ec5Y6EGAZWce70XLwer3xXVm2
+89ovTFcFmPLYplivkzKiCQhL6Ytjy8Y242Sb++3t/6hITw5dC7CLp2h9Usebi6NsiPe2MQaN0Ka
AtQBJDKap/r1upYs3au5BMp+9PLQQ0nhVPxX9Na1gam51wX8JlyGhZhLoGIQTRz4WqmwhoslTqA2
o5WhD1wjipuSp71/G5oJ6Zwb2bf6e9t63WTmJ8tKLj3N559AxScNpxmjr0whF/AGYiRyRfLJwnZn
yaCCES1MwecyhVrNg1vYtf3qW6xlLOY15+ugLEdZZfWgK1/qoIH69IwuYtuzWnSb3PNb4+b6wbEW
RJmPIOGFPJ3Mh3R0JjG9OaDwcV3G9BtX7jOd/K793KuGGn4SiSDxVSYp6NvArcCIMBg6TteyxWEU
wz6ElA5qB3DnMTAPn/+2EMosZHJf6RyHzbJCBLskNkczRscUq69w0R4AL1JXAV0IBh3qTIyoEPK8
5fPzi+SMbnwjr68vQ1jcqm8B9CO84MDkHJYj1pEFtqNuVLMHCERExJxc4NUP2cVkUqZNJuaXEsxk
UkY9khI/0kr4XSDCmzlRMaw9Rbeq1Zq8Y5bHf10jdVZimReXOMUmIn6XTQ7EiOJ94sSmem7N18Dm
XH4acG1XDC1c9pAA1xdF3GFJopW97QoJYJsC0g6r1oqeKzPgSX7eRD2z/rEUfgLa9j+SqB3lZBij
QYIkRYTG145C9n1ujatGZI4TsURRm9lpat4LgTh5KCey4v1uAwh9dhV2+pnfOvK9IsoRAs431FMJ
Z1bFa6SLQfwsE/mPYJvd6LD0gyWLcokIaLMiSrCk0WmBOB4FgJSTzOp4G2JEhZUjWqxpz8+Kco9V
p2QpkDQx6gMEJslOd8YFiYB6Nb1K0DK4zdcol5nB6vpFXzS8Mw2hPCJQWfucbyFV0ldV9VA0N3q9
Uu755J5vnJQn16UtVh+RrpRRqwXzq/oV182i97jQeI6PJbxSjq6Ddrtuv+vRPfY3Fdu5GGovQYNX
ANpQnt7mBmlkImyLF/WNdY+n2/NbF78XQ+1dXAM6XvCxGPT0lSR4moZBdx7RHoBueH3flk/pWxIV
UzR8zY2VgUcPb6f2R0J20xOSFWMyD2cKBGaHczGKxi+nw7GS3T6zgLAPTy/ZrGu17Lu+F0P5rsDT
ZE4NICa7sZzeauzqvnT5U//akci8WA0jfT199ZVToutnXALKidzDLX4aM1IcCnR3ZkyMqS+b/UuK
DAJzoJ1OHNOTeZztncABfDQooXETlJ7gPIWW+dCEZryW1oEjntGZ77Z3ie2xlHBRM2ZyKQuP9gdZ
LRLIvaCi8VLe35Q3t9d1b3H/ZhIow16gizFSKkjYensMH5qw64wTYq2BsukDGO9RLoMEsK6ka//Q
e4CHO3bV2u/+ZnoXKfLvc6JsupJd/KHkIQsDfJZwx5NsdcuaNpysy09dAIi3jBlxAZxX2q+JO1n2
6yQ35OZsuSw3O33etZ/+edzXD/Z3iPfzM6mDVcZmCPxRaoCoUjnpvnNMVsGVtRHUwXaAgO58GRvx
dnfD6ktl/TZ1kGpfp2qj4bdTk8kTtvC++rk1tP/wDa4BmHZzlqy7ygJcj73z4XxP76eH62ewMDPw
UxLlQwpYQq6dtigmLlCLO7KFwTipFnHM01222r5YuG+2ZWP00GZ0BH4Voq8pE+VVPExUxpcWCrB3
Xrr78F63U/MD4NN7qz3eBRYo311zHZ5ss7FO60NqeabvGO779R1gnSPldMAcG/HtBR/h3CE3yvCb
v13Nz92lXE3T6gM/6PjxnnywbvlCWm3+47+m7PRGUSrfV5rzQ2xzh3RVvCUEGO7RvcWxGNSuX3t6
3O5fNhyEpT89lSh440URpw2/YRwl6yup615yleeFJXT5n395kjzzru3YSIY3mSpgR7MaO68roErD
Ng4cn4bdgK9WCCGMrPhCnvKnjlDXO4vTOjQmHQH6/V1l2GJ+f5vc1Q5SytbufdcAN3TY7qSHWjG1
ffAW9CTaRSwofnE60v9+0X/N1XWCN2j6dMdAaG1KJAbrorOb8toVydal83Q/kNXa/vxHdaBu9qBp
Wcvx2NiemIyflliqRl3svkDjZ6zit/Eoi0sS3+arjX3cDeTOtG4bslu/mu+nZmuurAnbbSNFVsmK
YxmfQOW5r9/J33RL+g89+QrNZwoeBgLGOUasZ/vSEFS4I8vZe+6FiMT+AAvAdWng2buuEF+mbSau
E41R6xKoZUlcyyBub3FvMXmPUTKt1hxxLw7GClOSl0SWrfiwR4OM4nK2Gzhbd0B6W/SJ9HZUDk91
Zjbi9twD1B+cuam9Vwjvk9L2C3s9rpvVU7U66rwt/VFvBbC7rWQQ+a6MnQQ+PRLoJAT5ZL8pgWxB
9L1wB1QQ4gdoS03cJiH1jfopoIvSBfwC/oPRCrc9mDpB/bVKdo+fUoQSvX64WMKpyqzopvVA4XGX
7Yrazh80JzdrfC73R39Voq+OiCgj3UpywC1amfnOQ3IpXQng+9jf5BNe2seed2tnVTgfBlEw4eqi
Ymbym9LedxAaxuveihrUtJHSUN54e9z2x5K0p6NuByYS2WAiU83AKpxIJ09uSUAzDW+Wm/0RPbwO
VxPXUVbQVCM18Rw1ARsskdfdag0siDttFdq2ZiMjvTdu/W2RoYxxq29SG9CenVOgdJ68KWDQG8lg
9YJpfGhb0ZVroqSo+B5uAivviauGU9+UukWC7rYGvWbnWe8KpjN0Unbm7pV/S1ebx3J7KC3l4Si2
dktOoE/LrBR4T5LLWbfeprjXzkpBgLgKSGOQBtkcQuMVAIcF1DXUQ9tZw5q33WZzn7+llamsAsvU
G+DGhI52gO+za1MrgOSFuTa0aEBHQCYQj8jeea5drE8dkYCJm32+d5Z4XL/fd4+KREiwsdTN4Op3
GLgAAXiwJpcPtSOrjQrlHzlS702SIfIwZZiuP6BoOmsScS6grog+NNNwowNaXY7EPl1IYpdWbAHp
qwXH8WNrtuBx2sTWZyMABmp9Ie5G2pvj7SF0eCLcXe4DWMAzAl+cR3s4uPifnY4UPTYNmasW32L5
JnZ/rb4fFHQGmTp+FDvBmU+Blb2NKwfo7Bn+VbC3KXHAtfTIodj/7tn5WweI6wTNuTLprLCwjcQ+
rB/N5ENeHfPtoTGxUgBKaCgJr0Lwo5yLlXEjCNuENFZ8/wEvN0Dzd94O4LHF/h2DokQuyDu/Fkm1
HjVns0o2Obkz3v2MBJ+hNTx5zr12A+Lq4r5BzXWTY+TYwkXjSW8jX78m0mrjcpnl+dDKwG7MbI+C
98pU3l9jE+ix0t0E+7NprKoyyToh2No/yIRy7iGpyXCstol9iQlZu3YJkHjDwsy0b4s3HOKd+FiQ
9WB62JtP2CrgkZJ6e//+lB4fUqe/DfbRq5X1zrjmcRmaZL9Rsf7rBo1lin8GHv/2W5OsmWnspVyM
2gKW2LpbX//l38/cnzaeelQEfiVcQFs1BRoGiW3loACgvCMsqnGRJYeKOQC1lHNVAjlPDoCjCNkf
OfNlf/ZtXGmyBqnMw9bmyelhzcKRY0RSXzWF2db5cVUK6RSlIWnPitJYHp8e9ND0vui4KUx72LaO
E1jnCPXyjDyeYWidO7K2XWW1eQiICUjs98Hc+BarLeCL6etKGEX3BXiymJR1j/U9Wdb+7v14XJfk
GS7U2eYktdEs5jhAas9NMK17Fih1gHPlE2tEEcj8XN32pn2yN/L2hCtAbkLr7hNGyd18rD8OPG7i
o0T2+wCuZq3b1/Xua2LuynfT9QbOaCsMpsPbC87Rs/bu3urwqS+Osq4QHmEoJ3UksgNTW35kVSoZ
N/Mr7pmpRDQKIN2dnrepabPUTf5dcvhxob7C3tmPq12Q9eUUNFlnn+zdaadXpv12Ruk/IHBHmdVY
1nuImHfA23XySoplwoWoBCEiI4f1BVd+bZN/2qD/kQo14WIRHwN8ect9unv0b2X3abW33NLUb2pi
r1cmOeGfmBBA+VS1bXyguVqfQCYIOIA1S1sZl5HOtHOBpqvtdOhAjnu4rlCL4aOBNKcEUki0hsvU
WsVg8NM6BTkoArOLAHPfPelrjMNxVrVlnfKSNZvLouyxEqB/BtBdLaxmaLfrPx45TWfJWNHvVL4C
St7vFVG2efDCNO5VBUg25j6+e0vN5BVd20yk64VR559yKNtsJHqVGwrkaAhsO/tFeruA+gConhkA
mjm0HoPNkdj3nxfn+gJZu0ilepoqQiUr+dpF3vZfNPiek9YRVvMPSwz15AsiYxjDAsuzEo9IKfH+
pFCKBDfw+nIWX7QYSABXomh8sZn99NJKoMW51+vt+WkvYEgF/uCy5hBZB2iCuCBaSi0ftOiam3xM
k+Ql47IvZU7n0in9FwqpGMJykt7c3VVuZr9fX95iamkugFL6IakuQiVBgJA66WDlmi165rPv8pVt
PAyehaNjEbT8F5nAwdNE8KRrtIPlRy/mBgOXem8AhkXdREgA1vZom9n9X63uW9KkRTO7zYGVspEi
rM7yHqLRqiwE6bHVrHkcGMfIwPwXW/UfYbTzA1RydmlDLKuwFNKBW08gnstjIgNQ5RrQVwhjcUtO
aZqh+n/bSHu8WO5HPxWwuOR5XCuHlSmi4BRs/NN1OYuZpbkcKo0neEHlyaHRnvFgzNeyJbUOZxdb
lIzFbQoiomTvIa7A+2UToVaoHkqNsIzKQiPDZM2+10rdgwAsF1UwHeSAh3Fs12t9J9in8u2fN5W6
D17EcZjCxSEO4ApBnzwoQ5x7/fAXE8s/F0S5gUgUS6MdvhY0oXWlGCjvHLAIrZgrmiwhHS7Mt45y
BKGqy0PSY0UTL6IBiKAWY7iYEjpMU0IeYqUI77EQg2NMySwFpVxBxnMXwxCme+4Aou9GtbiVD4nC
zXUFXXYF37pBuYJIDjIu8H2wVaM3Pl4lwJZ9DZldE+KkYtf2kbIljaQboJbBicm3HTJH4DY1AZSK
QkqBwNYwPScEpOKqhfXcJHvO9Y/VmtW3xDhKusCccFUqejJ862BW900DbAzVLyw1sFvv8/97T4Hj
CQ5wEYEXwDypo0u7objkHBbbOk8VwJAu6LA+sXzrwhAHJs1nUqiTUxtjHH2wHp8fDBKYcU96IFP6
BLTnaAZI7NDxT8MbU+rCQf6QSh2knCaSnMpQy9b5iinxVhVs5FycDZNhYOHAZqJ+zTRUnhj65XT3
UsJjBlCxRevEajWUWEJ+Vmr/R1DV0vcBZocmcmObPWdOuKnXsl3eGnfjbaJPo5ro6zELBCr5+vNy
K653sN4Z2dwjF2RZGLWzgNJh8WuD2Uy8FIX+2ADad+TpkGXTCWOved0sTQM9C2/e7uaj2D4W6HQi
6nognDt4qBZcV+Eln6EIaHozZAwJgOaakp0pvB9HEezCYGLmydvtXgtmePg1yUtZhR9CKMeUdlGH
vjcIKe30YBzkY3Pvb1S3XCl2eBtjdnHyiYfMXm97pPw+GzSefGa3HFKFZEBDOSt5sdBZgys1WzTl
v4xY6ctKw/dcnL1o8zJZ9XZ7qNGIwhqjZe4v5cJSTisatYIoy5vyzTGwXu9PxjPrxbRg3n+siPJf
PPoKEyWAmP2bv7nRoTIdUe3rurJ4hWa7Rpk7sSn5Uh4go7jxdhdbdm7xhmeE8qx1UMYuVoXI52sP
3jC6Ce0/3OqCJ9jf+Nwfu0UZN4wriNGFx0pKu7Jzu7HRbAr3nrKJY5fC+LkounE38YVegePtzpjF
JNpW2vooLRxyp74v9qx1LSU9fgijjJwxoudT5rB7wlF44mFI9q6GKo9gORiqepE3w97fJJYKe2I9
N66ZvSrr3OTMnS3JBKbNI2bpboK9hHw7kv225xw26/b5uhYtpb9+fCRtcYJWLJJpR/QeTdmPoYQk
P2Y6tc7J23WgrhqJ5JIVgvBeIZFwDAcyKmYwmhfeTFLbi5AkR4PwUNhRYEXj5lLcVuWKL06Mz5w+
44rN0iibFWEn1brmWgwjexvl0d/2XxWelc1vAYS6Buc4NujtvQTwQ+g8MIQvXzVVk9BMDr54nTrI
XlUHJQ9wkIPZvT6hJtORGoXBzAo33T7RUccYzWIkdniWj/BcDf40Jt3WsFh89V/vo1/bAK5LFWGO
Lv6iBeRFTvI5MOghMI5aJMoFlPtQpfoo3Zt+HWJk4xk1hlNE5C2mfSzW8MaypUZLvSZLMuBCecpS
Z9LFM4IWzyqpMeMPECymLi7pybq+34tWZyaFMtJ+XKhC5mO7efPyzpnxM7LyLPzPZU8wE0KZ6ATQ
N6IeQQgiiQcVwwghXoPdmSe31xezkA1RwCLxny2jzHTDl/xFLiAH2Kp34knCC3B9XcKyUZuJoKz0
eEn1tJ7UE06tPX48J+vcYsTWzO2ibLSkYITxkkHGAIYAYV1s2031bkYrFt774lX7XsvXd8yyH37Q
Ilb40jBod+9yd6rTIkd1fceW0gPzQ/nS85kUNYg0jguxmt6RHBTDe/ISHgaMKCdWnRL9qDoTMbLh
oni5CXHb3/9RPmV0hbGSLomMe/TwIqSmsA3PZ0TAKGI7sPM3uVugl0y6MdBYkO0Zxox1h79SQvO1
p0HEZzpklwN5ORvA9Q5Nj6Bvn6WW0w36ZatmR0kZC573NQAkw2Q/WaG9Bw+EdCifENIpFiAr2S/3
yQhfE0dbDb1ORvWCMy0K8vgsPERkKzgoCbOWNf3ObzmSIfBI76u/0/tFG4itB4dpEMy/ZryDngGA
S+c3QH+KwBBT3jA5lf7L7fuWSW1lXEZN6uuQiQpaFsBU3YPpyvnsGGtbDgYUTZJVJI5l1C6w9plu
hDIfZk0RdygnAFvEezBiU9qiVwTPTd1J1ubzlKcQ0Z0lI3umPFxW79b1m7H8+Jp9AXWKcpD49SgF
3fmpzwigBP1NuzXQuTCN1UWE32Z7/QAcSjAvZyvmK3sxyJgJp3zCYEgy18cQ3jcY0nYz4u1s0to2
I5hZamtF/7OmKjKITw1DphYZRkEjBcqlg++R0anQhrB1ANMw+wxcbPtwLW9KooxW/dhEpDqDRXBb
lHDnfASwSPUxPuHv64LVNbbodWcfRS0eJVBtVJMW7wlwNiWxKZ/vAfhfPTIOeCHBBhxCQcKAiyBL
whcXzUzFwDWThQkIRM7DZkSF9dm8ZxbgFm+ojvCI51VMG9BU5x5IEfrA66eVZE/qy1a+TY6q29/1
KcnA1ftyy2qkXcqzKRiJl3CcSPjKGnWgOebXFc5LunP4GT9MvLNTxSU0d87jnwOqmz7R9sLtiL6b
U7AqIsLY0in2pS0SQEVRn9NFVZEkKsQYcj7vIz7tEGIMmK+4nGMbmJU7HuSt/erEmlQWJiNwTdzk
wmcnGOZCEepx2QFuBtwQ5cHpAeHvofvK5FYKCw5tMeIVRfAqKJqG60Jj9/jZpSszHfpysXonOtep
6WumCmnJ2jZ3z88jHkn5M4+J6HfGti6p0VwyFfXX3ujlYVt1/xcWHx1VuynjBwrcd9ERSYnMNyNU
XLqBc4FUVOAPkpdzDZYaeGQv7RKiJIR3albws2TloKqGpGmT1qiUurTxOCYXAIijm00nEugAy8ys
5Nu0AIcx/9rrjsoZJkbtTAF9uMPRS55Tbj1or1EgkrbY5ALaG7O2JWq+FgIM8/OMD1yY9VPQYv39
gZSCVWIeSsV0m3CVNCfe+MTff3iAzHj2TX6dlGzYz2nJv1R6JpGKbtUoayXdx85LQL4rN0kFq1xJ
Uxci5z2pqnsY9wYKpYHZ4u0LPAomqu1S8CLCJvKGqhqKqlEfEIScpA0RPkABXuXuzsBQQW8eOGaU
tGypvgXpk3meXV69uwxjPenYA5DdMRT1FBPZNpzsJAC7fCNDE6zDq7gtzCYj0ca4qfes3O9SdRrH
+5+10q9pqRXbmC/xCdsJz7x1u49yXzxm23GVuq+YIgW9/dqO7HW08g6sBOukOr8OWlZVTFcKmvgL
EHdMPDFJigGppnLKJqPXj9nntTAcDvWdyaDOUtYTQxRyyNjXN1lsTjnGDQKX1T3y9QStZZzFSgUu
35hvkXQZ1xPKohu6sUODhrJNkZ2YmmXtGwC2B3vOEtzyjVkQX3Q6M5GUdfS8uBi8CE7WmmjNqlsw
dgNzDKPG0Bo2GMyiNEUCSaqiyoasU3vKj0kLlhIZLt11Qt7MLMAfqcduV79Em4GR9Fx8IaGG9L/C
aJfjNSnwUyoIe9CQg0TPhAD6JhHARAkrElysJs1FUbuohkkMrFqxO3ur+h0AUsFB1Nwqd/BXaQco
U/f3ympEOr5rGBXIr3fer6swWyXlbYwmGdQuheja0cgxEu26JugfSm5r9CqhK5wVJC0+YuZrnc54
ZnrSrExj8JVMuddIQOodBg4wa4TDQ+1vPLeiToR+kq6JKhXKxshVDKmhTAEgoEzQZji9IXrzj2it
A5vdb7OYgEGIIotTaVBRFEo7pVjlOCDQwKr0EhqB9YZrR8Jf4vGopuBAJm2TG7VVpBpASFuvDEtS
JxfhAiJEvVFtrxHrT4nThD/Xt0GaxP46YYzc6hNLsiF+tcLONpwfYy4Xurg/J3iyyabQPA3iJpFI
33TECHJHB6ZM8sIDgFXAZI1+F41/mpiU0m2C0mnypLwaCXralfItEW7FjIjDI1LadnXZ59JnKpZm
gkeo+BYXJObRGE7izFQvq6FyAdWgqYxOlUXDDYAcRNnAhDLoteRKxGudFPVnUA5G6kd7ynLAkr7G
J+n++q4tH+a3JLpgXWqCfxFFSIpcA/DfmMTw34Z+E4MLC6f3EgarCNnezmWIXXoXoWr9vwv8Gkec
HdYUrfkAJ+sx6iig9xT1a8nc1MwK2FKkM9Emo4XJAD+rRsVWUS+NPIfeinMIItPxUN2wcsRfrw1a
6+YSqMugS1weY3ymP2s5+rg5j6iDPdiXDOMg4Wbc9QZp3exYyKbyJAZuEqy8AnMtIGcJSdOvAc9W
maJk8RKoRbs9jzxzBG0dzaFwdX/FbUAC2aqHRLeaYm0wn1JLsTFsosRLsoBOQ4U2ilLHx2kBR3qx
0s99y5mqW4BvxTaLj3bPDvuWtHoujjKJYyZ3F07uJhs8vdz25wyQYJr9ONULdfvzhGICM8mxpAFz
mVSOZ/CUvkJergNvOvLrR6CB5eB3Ud0U4B272MotxH5rhQXJsxh4zsVST+SsaNJwHCE2B5Y18CCO
gFCAKSJyh+hetqbIiF93aPQtt/n2YkX73Eb1n5FeWrKIU9IFvZGqBvpwSjdzpfFSveKntpu3xNLs
0XxNVqx5i8Uc1kwKncPOIjzi/FLqcJVL8nbkCEqLJqj6alKf4l201UpWQnkxAJyLpOKIvBYTQERh
YYMtf4xny3mx2p1s+TftSl7HfwKbYa2W4rG5POqe9FzGo8MZ8vYF+JXCwvwYDzGIvlGonN5n76yy
wNJbXAGSkyDgYvIg5v4ZO9RcXKRDi5BMbr3ECjS8UPuwTkxuBHzj9bUt68i3KOp53A0eLwqNjlLQ
SnqqFFJqloYhLQ5gvqIzygxpi+5GAcShrAE8Wkdr2c+V+bUaeoGMlVkIbau7fONZcC936jZi9s0u
b+K3KMr2N+3ACV2EsGgA22bvDiXxLHTdoOSQ2VZ14lw007AUZelhO18edeP4cuxDNP5PD1vebA6+
/aexRrQUZcy2FnnSAdrxzETRj6BL2VUSJ0FUkkIvalOQAytRTQH9ieMmbqwiS+zkvU/3eR6aTWPV
djc+RfpIOmCQZRtJ3hud1XnIEG7CylV8H6psXhrHa0zjpTHOSb71VLtN/tTBU1XsjeB9BIBJth5i
JwDGmG/neHldPGXXyUe+OkT92ksYdKaLQfv0utQlUdc1qMxPbVGqRs+NyMPbGf0EPmkOAaaYRMfH
1Nrltl99Xr8KS2NFkxP8jzjqmtf8yGdqCXHdhDjWk72KsT30YdqSKTzwO1t8PlxAbXgh5k4z7fup
JEFSJ7bQJXT9S776q38d7uxLKE+Z53mmdANC7L2uWS/6R3xrOEBCudOKrXn/Wb8OO4xWsjo4mFIp
X2kkTd2mBaRa/h0mfqv1BDAp2gGCmU8iRabYAiEl2GuMYHfZWc5WO93kWTDYJsql5AEPch7uJaCs
ca664UIS62aPtBv/lN/0gB96rh/qz3LwTQy3ho5xHuXH6KAmaJu6RG/Xt3/RJs6+hzK/KJcGcVVh
HwAmmpEV7+ioPxQsMg952s5rh0zZwsrg1aq9QExrxaOZufxGa4h/QCnvtbUnygPl2KGv4W6yXiPR
TO0lXKV78f+Q9m3dcds8tL9Ia1ESRVKv0lw8Y9mJk9hN8qKVNInuFHW//PqzlZ7TzNA6o1V/D+2L
24FAgiAIYG98fiSH4xf3GxjBjmia8ftf5DDsHr+Qg+0/bZGrrj5jlzce6P6Z5TCmWWKYF1kmSbQE
6j3KcaCz3vfIQUeblKCbkjTrS0LMsVETJM2HHZ4jQKNl71s/O2w9l1d99IVGmrVxipmVYZqMn7ra
+9qf1D31msQD7OBuCwGzqZJmSPbUdMrJoRJ7yB67x+5hfnSP6KlEFObdNtnf7v61Mf3ZJ82YasYK
N62hldoZzj7kxOuj3hutk8kBs/44xney8tS5KPyx9ioAwdkJDOz1OUoPvDxsfMz6EgMShswnQwOR
9jGuRGRjLRkCFTyIGWyKzQcTnToP7/nklYdf4g7tS3g439cPw91WhLEaqzl/ZGvXPps7wmmFhRjr
nfg2dvf1+5r6Fdjz9uxT+eQc2vhArf5NYpnFXdMyiUX0qtSYMbtvMsRRWXbXRE+8/Zj+KCL7aBd7
2aO3OHDiv+3cp446DU+3l3v1WXUhWtNYKJnUdFquLffRwOQzcCFMO9e5n9TOTDf0XJfFLMCCBCXI
al+7aidCvmLssbPtoTuD1L/1qlOx+/EWhf4I0a596oaYmFJDIWshiAAQHv0NxYYi62eT/RGiXfZZ
V5ZsXrwvUnS428bMb9/R6dgW52kKePksoo0juhz2Vyf0QqDmSWe3Bs9dB62qvfphn03f3oo+15Iq
cNH/bg693px2dq06byHB8XbVB7Ruw4cC8n/MNs63dj9i9gslDFBLFxEZdxwd8ll1jKs+L/NgKDBg
JDuNwnP6n4PpnLnhHFQBuEyxtV/a6v0j0+EOWYop+Nfy94sYwawZH+de5QFPiZeHJyWiQ9Knu4Zt
BJ2L+7/YpleCNN9ls8EarKLJA9HkfkbOZfKDMHvD+laFMIosFx53HL2N19q4zgyuuEWIFcdYrJ+t
dXSjjTkwKzJMNNVbztJabxNHO0WADHYpaUgRcJoeZHWeXEyIQ1vr7bO6si/weBQN7WTpP9B7aOoh
ySfHpUUgB+OJgVBWNMLnzpd0PN4WtBivti8QxB22gHgodbXjE/aik6DsLoK2Gxd1Kq42JCw7+0oC
vDdZSi6WqzdSiLCt00GZRWA2T9mgfJRI/Tx5qNzo0Dhfb2uztjlIfv4ja1m6awMYJ5b1KcHmyNzd
D+m+pXSnhv9uykv+mMJRQ5apj/WM8tjsQ2UXQcN4G0i7zA9G3ZOANv1/ZOBbTo1pUZzOpaXGpHqP
TyqJNKw+l0FCjm1b7Dr3lNT1hq2tLRqSlRYqD7jfX2F1EuEIu5WpDKLkCcNyPBM1HG7a/n/fGgcN
rFg5XKpCnwxHo4LFoq1ksDOau+9mdnrDzyOZBMyLSSjTy229O9SdwvsuqOO96TxweaTlG04+3PK/
IrST3/KUTlkKDYZ5T+fPMj+L7tcbtEAUhweBg/YmonnJLDUIUWilCBKF+I7As1CGETcbBrzmXFAB
BS+djckbTGiRTSrNIsx7SGlMthsS9CdYT47zBUPO3rLn6PDGnBm0pKCN6vo4srxWvIlMGUzl3qXL
pvTy2+0VW/Muzh8Rer6G901F88ySgRt9cOhzY6PSmTCPEICrDLW/LWxt4ZZVQ4AGM0Mj37U+ORje
TF67MhgTeUrBloTzaJZyF8/94bakNbd8KWk5sxf3cmcaao46JgPT+7KFX9rSYvn7xW8nDCxoseIy
cJK9QR+aeN8UD2O9sVYrG4NGNpgwR+TEiK1JSU20B8fKyIM5/zqN3cmUdzNJ7op8QYBsPD5XNLqS
pR0bMjFhxAZkDWc6JbsWDGZBbm5Z85oU3C0OOi5NtPk4mka11Ril0csiIK0EAZsRYUZa9feMYuOO
k2KL+1J/ei6+f7nK/hWnKTVPaZyB8R3ivjZx4zXNh6aoDzTC0Ln6SKtPzvjDqT0bfL7pQUQBPTJw
gwyBa0c+3MiOTHfG1gqs3BRXn6Q5jiIq0yJ1sQJxf9/JYB7exezuPxs+RAAaAtwi7nFXC+HQVGZj
4qIqAmvC+Lvog1k/3xawrsMfAVrAU+a9M8SLAM4RytsnWb8f3MP/JkPzExWvkaMw6iLoxMc+eh4E
WuOLDSeud1D+X/v4o8ii6MUxNjvap+AWxko5rPMtM2k/isYVO+aMkT+WVfvOVlF5APwu3s95VnqW
QcxDQtvs1I5uDq59y0GDVp99uK38iuu62kHtmEToMefZssBCfJTTD6P//r/9vnYuEtJONIywuCyf
967T3HdxtpE6XbURtP5iXhTyLM5vlqqLpZ2NJmMdQUQ0YjbFR8M8P71BBRTOEXXjrUIcbev6MeOR
keH3TYylsOLz2Gyd1NVNuJCgbUJvJ5KHUyKDsqv9As1OfOvhsLpGiObJP88gPQq2cT1FzJiLwEi/
JeOZyK+N3PAFy0dqLwf0m/wRoSkx2SOTUw0RHdqdC1SUrQP5OIlmI/5dWyvU6m1Ucwlz0VR+fZAo
afq06vBASbpvpP3a2OOGgLWluhDwm2TrwpymsBtMkuAx51J1NIbuoWDkIY2yX7etakuMFp82LIvS
gUEM7TGIBM3isbHJ4rSxVtS6XqtpoLYxzhZUiTrPFJ8s8eO2Emt7bps2o3glYCKyHgHLvnNIv6yV
HKw7ZM9/MuNR8Wj22nkLB7mqi4UXPPpYGE669lg0JeVxjBFjQaNexp55pbOVqV7uQ92AMXvmXwna
jhjKcUceQ5lwrn5JngHPOZzKqvnE6ecxe5hRENkwtS2dtP3BRPm549aiU555mDCSd1vXzvLNr3Wy
XbSDYdaYcLVD2RWpia4EXgR9lPe72ox/Ij22mzN0OtvMz8CaRAQwvM7nkkwnEorDbftYCytti9sC
/Wg2x5v42gDlpOZppKJAWKkGL4zjc9XTM5cv80CPNRm3UH7rC/pHnuaqo1nh/cRwy/bOc4r+nX7j
Kli19wt9tOVsrG4umYHfP1i/6OcvG7++6hKw4MhWgOsKmJLr1XK6ltrIWBXBaBwckXgTuc/LLZtb
3ZIlO4F+J+LAMK6F2BEeXCWPZFBM6fcqn705GvesucstuuM/bm+/Xkz9HfXYmJIORjJIfNWOaGZd
NLQJMiJD3qPrC9wFXj9F890spt43gZ/xSeawj6JF8ykSw+khbaonlaZfemG0fq1m6vdRFO1MN3Xv
srAFTUilMEfM7catN9zq4qM7DlkvtgTy2uIXTNVd1WZ4Z/WO1/xMSYeV+e9pD9SC0IJOLaRuXFeL
yMe8pLwuJCKJKPTN2fVLyBrTl9urvmqkF1K0G9JtO7uwKKSoaNcOx4Q+zvWz+Pu2kPXl+kcVMP3r
ubsUKJMpx2s64O25dQ/J8LFNN0Tc0mMRofljwtIhi5bVyuR+VGdJH5TyN1MSW4ro5wF5UCOKIaXq
vk/qua8fu/r4v62V9ohxUiA9hmFRxHoqZ881z/O8f4MITGe1QdeP+purrRWVZZmKuJZBKICgmBxw
XxsY1ob81+62oNVNcfHYE9gRipj72n1EoV1hOA2ekwOtD+aYeDI2PcZA8TxuhPWLmepX1/J0B7yO
Ie2lxxYkbS1itvAdHJzqBqaNDDsR/jCmvweR3sXFt4mHG7qt3R6XErXjmQvgKVRTyEAQw8vcl7Aq
Ny78LZ20oyl6NdSFAQnGMN7V/ftKEa9l50qAxroOaLvP0i+392vN3f/2Ng6qsnjCaG4NAwSJzFyc
05Hg/eJNpY8+WvmVhp9uy1mzCyTZkWEHPtp8ZYD2UM5cVTDAGX0i6bv8vpsPWbYhZG2DkJW2XILJ
qQBYass3FUVadDOFZ+M/7RRN9ukbjhESYACS4pJnGHZ8bd1NZ7KUK1yOYyyLLzxHxZzxIg7SHlzz
txdMr73+vhuZgyI5SkYUrIGaMtxuQwwxg1dwZjf2yqcGuPIoTfbEChQBdBRl5dr5WaBj/7bgNYe3
0EwxF7l3oHGXv1+8b6q05KqJB5yratqrNPbd5CdYXP6zEBsgZ1TeLIJgXY/WeZwOoxWPWcCdnH2s
VQTWhdEez6rtw60YdyVuR4ALLMaSt6Yo8VwrpJK6GyIxZUGZhIcqTt7Z8XjorXY3V8eRn8NyRKhB
gJCyn60RDPhu/8T6DjQLwgUqIzMBZnKTyCsxYuv2IqyciasPW8z5YqXZ0Lckc/ssME33S+xizDQw
3SxJ79Kt7jG9SXAxpitR2qa2k+Sx03VZkHXTQRKvis/J/NwJ17Ptd6Z9F6qAjSAeSvZjluL6SXZv
URXAEwY4o4XTc61q6fQkD5EpwV3deFP0ywI+pHROVv75tpwV44Wef+RoBxT1wsltmJMFoP4L37VD
UZycZPrU9LLdOJ+rksCJYFoEJ5Trs8iFMxvOoOYssCO5c5yvcYwxryM73NZHR4P9s3EXYjQv0Fcs
zJVlZQEDVpy7iY9sgzfL8DCb/fesp/AB1T5r64c+AgFDORwa1R/6IQYTBZn3Iup8MmzBvVdVx9GF
G3dxZVDtm9BGNVd8wIFKwMFpnYD789KN0u/KtQSXxxha0ABfR9xybS9zbpQTKt04s0Qkd7Wsd7kz
PrO6eipI9zKKcavFe1UgpokuzUkoc7jaWRzDoYrxcsuCyPgrLp0dmb3yS5cNu2z8dXtLV93RhSTt
KNoOYmNWQdI0fbLMT0YKdA8Ab0wg2T8d0GtzW9xaZtlG1g3/ICnC4XWvlzLN3DSuUiMLhpTMPqmK
dO+oAX3QNon8dgTv9FhlgN2CHsHLuhxInD6q7qiSJsY9Z99D1Y67uAYu/PZ3rRoR6AlQGrWpgxGD
158lBmvsHYLPauQZdWavmmvP6j7+b0L0tZ66LjbB0xyA2Q1o8WAwNy7LFRdOEehyFMYQEziOFu5K
kfcqNTkgHFPt7uj01C2ZtEg9gep32t9WZlkRLeCFLApPjgYPBNiaD5UhxI8Kvs2R9te6bu/irnl/
W4QOVF7cDWRwBIOIonBpau+EtOx7wiUWrJ2rkxQgJO/x6Gae2wCzbKHXp3opQWdRlOiNzL9YQ+pH
47jjKEAMYAeQE8pW7dY3rVjK1TdZ15ZSWQ4KdUJkgZvZn+dkvsvRNEGLxK9sbxg/FpbjSbPf9e1j
XTcwZvIttcqvFL4yo8lGMLHiJq6+RfNLbZhaE4miPIjinJ5Yn3OPZJNCU7ICTnY2MMClmIfj7V1Z
3XhAHJGNgcN9xTUnk1gN7YBNqZy08VXc4PVhkvl0W8rqMl9I0ZYZ7ctKdJGLkCw+uuk7Bpr28OW2
iLWYlqI15V9NtOUbkgaE/grLV2B8ImIqC7EXqX+J6FcIWtV6wmRvbt8Z1RZWYPWYWmLB74GxDyww
1yaUdVYtO3RhBZQcWXGO+2/tM2k2fMGap4V2f6Roh0eVcTXPdM4DI3EAr7XGdp/nGIRVq9bMd0lv
zvecufVf6ZDWJ9WNxiOyW8BDGlXkmwZ4E0XaYHB1GoYbT+V1A/rzYdrW5k0Zy6FM86DZ9++Njfts
3W7+/Li2p6xrphBOMA8IkV7jVLtp/Jnwp9uWs7WB2m0x0MxuagHD6SKwCkTc66ZfTYy5QGILlbgl
aVH3IignsnUXIm50OoyHyHqY7/r5rrb/+/PnylKWj7gQ0jbZ0KUR7HHsztXCfR2eBPiVbq/Zqq/C
A87G4FWUJnWChKyrkOsmWLM2xQi27gB3mTbfXdBkld9uS1q1rz+S9HYtq2hnbD7ucpMP57n7kCbs
Lc7pQoJ2tFiEvP1kwTntJHk0+/cle76twhKzvrpcLwRoRyQq+jRtUyyWOTjwrueiir2Cv0/JpyUw
iYDYn7ZeEOv74xDGHQtdoXqmnZVmmMYT+lvnvmiOcxNGT00RHiM39Ao4qyO1unRDy9Wz6uAVjBLI
b2D5td2VcIMwCLwmKvolc+8blnqOsdWBqEOV/gkiLqRoazkzMY3FyHCTDHFAR79MdwNYtkYKTgAL
HG4zbTyMZ//YIQAdRI2ZXlkDqoARo+OQx3UL8A85GD3hYIRdPe5stGS1zk52IXIt3Uduyq2s20pE
jlLHUr4HEIMBHnK9Kv3YL91A+N5ExR5rpt0AGIJ9zsnn9oHxrafw6h4AJgQuEeQiwB97LS1pU6jS
LfG4qB8IrqVj21l+RQd3o49qS9Dy9wsn0/ORtEWJuAmtA77DAbfASyOavNsHZ/XsX6ijubLYQnCW
M6iTkbvMZ91G7KMzr/xjTNgUPLQFSq+WpoXRoPMsraFFJc8maKlMecpk57cFSjCfZMJ2Ubv/yDch
v+tquRRtI2iiRb3tevHKvFAN4s4ssKwnyqMH3rsbl/Kq1SHJ9v8kaKmKnPNxoD3ugM4tvdHmnpWQ
r0l0b6gKc53jYKRbgfRix6983IVE7d0+yTBRkwkfl8fGnWIx4Mv9nncSkT2mFcTuHRtOqUl2c5z/
1VRbGeDbK+q8qghhGBzJOPStmTxZbXFXVhu36urV/a9+jl4QqtMGod8I/arB9ro5ei8S+q6lzKPp
FjZhSxnNxXVxN7rZspQJ6jUPW8/WrV/XQqrOAMo2H7FU1Xk83t0+r+sHCnAKBq5SgCr0VeoToxzm
DJ9eVh1gof2xL9kunuaTnM3PSWkPPgqpH2u3+xjXcRB3W139q8q5aM0BD6zLuJ7XFoPBDXMBxjSY
2uRZgKt8kFU9fr+t5lrDJfLX6I4AbSlydL/pES68n2vFhZ2nMg+Q+fRnVMvHwtzNDl6NkeWX6h4t
dO0EVuwz0OFJO++znhzCPL5rM8x75tFhMqtTnZqHsUqCIWZviJguv07zmqqVBdCV+DrS5F7UCE9l
L7cXYC2gwWueuNQ1BQI9zYHZHbczVQELVOSnqG72aVIhLziBUQPRAd7z/Z2kW8C3tYjmUqbm0jIm
ZGnwZc2jb2lP/Sjr/EJ9CrGcWfPrtn6rdmwutB0EdU1cE9oh6Wlep9xE+MTtlwINhEXlnspo/JKB
kG+W7IGCeqyO9mPsfE0yjHfdEL++vn/EL2Z+YV+iTONCRFMe2L0HvqXsiNK9V07Vsa/IQ9t+iIx4
NzI07tb3FSpEcogxaA3Jg10X7+KuPqCJ8+Ai9prD2adya4rX2t0P9CiifrE0HutFHDNuh7hwsDjm
dCiTx+JT1mxEF6tvedOGEGgn0Cmiv6kB5qxLF6/dEoN58xBEiACwOqVfRORDI0y/DsO9aMCS0W8t
/bKz+j12KVmL18wcA2l6i8D5DrOXNJgBODzK9ueoflbjT9sGz5ZEh1l1byCsNEO6b7acy/9Hd6D7
CAcOArXu680nViTKnte4u4nyefVUCnBhGcTvp9mfLfSsu8U5au/rpN/w3qsnDBkgiskD6HPT8+Jt
4Qx9Hw1Y9NAKCge4mMb2u7L2uGiOVeLublv5qhldiNOMHA0ceZ3EIyKG6EM2VEcjfnI3cSVbOmkR
3pzUzCxph7SJDdR15WKa0TezOBeuOplZsb+t0aowYLAAKUTemepQfVEOFVBysB2rdv1k2NcOJoeR
rwqJvDnZuIO2ZGmrV/aVkPWSD0rkPm3wnmu+T4bX4fXDaKU2TsVa8GNeKKatospG3CmLsLjAYDt+
FqZ1QLuvn+Ms3F7Cdc97IUq7vOykJxExLCQW2PeiLu8z6z50jH2Ulv7EvyN07VP0yleBUv1GhLdq
j1Rg5Aa6PK1XANfZYDVzJZyuKWK/HX7VSeUPakPIqmfH68xCWRosPHpPJLg6S7PtsJJmLI4iOjdp
sct6OPPw0PafkEr0WnOL4HZ19y5kLqZ0cZtwdJexbIBMtz4V1ldJcy+3i6Nw+Ifbm7cqCEu3YJNR
C//t2S4EAfQmZN9WuKLzcTqWE0h7W3Rh7hoSuV7blRtvjtUNE8iJ/lN+FtolHbdRXbUD7qE8KjzT
eu6T2mNbyUGd6ur3GxGs6QwxLUVM+wqZRtK+bBW84gB6wlY03SnkKMc6yvSLTngNy5/rlJTe/Hfa
5EeFdorePMRFdjdjIMoktkpbq2vs4mq0AP3GGmubWbck7zoXVlp3j1WDiQCi7DxK572dIgi4vZ9r
C2yZwNeAvhYcfjrkO3JCwOUtiigIHacQ1ffP/eaJXxyVfuFeCtEUohZpm2R08oDFalfLc4Gerttq
rLnKSwla5AgOqsFqY4YdLHPf6n6Y/ZHFtteizmsB/Hdb2Nr+gMCIYJwk6o5opb0+bJOLl3aE8A3N
J6VfyfSsxunUxI92h9NwW9Tq9mCuiL2Qjtp4jVyLUmghQRAg8iBjqV+D46pBd9UWBHBLiHbICt5O
RcyweI77LPvGS5J9XuT/oybaZUZDc+CJzfMATl0Yps/kg1FvnZxVQ7tYLm1nZAYwkKqxXGTwxV21
xam9WNErO0ajO2hgKeI2R9Nh7tLUcWcgC3tWfUJ61a/nDAMo6Xm0yLEp1d8R+iZuG8CqYaNXmzh4
ahN02F0bAIitjczGWzRIkipwGFpr7FOiUDlEpzOSnLeFrS4fQ/uwyVFZx3VyLUzZNKyaNgM4n7S4
i0GPehSprfzbUlbNjaFTAmBQ4J10m+4LW8bGWAA3mIEBPbUq6lPWmbiPB3m8LWr1pDIBfDouK6C1
tYzVaKSuUxNAFN2BHhR9qePoMIKQlqePtwWt6/SvIL2O36JjlYclYG6qc726H/fu8Jx1bGN/NtTR
2SaqtsGbaa6KwOGhNxTiey3exzlGLrJof1ufNUsAlyVa7JBfBO2x9kDJpjJvKIuKAKNT0HHFaJf9
DWTClsGtWTfF1Y6QDKkWoi9b3tu06xhun2Hq7ycDV6yK1M+4Mz/QGpXxIvx4W621BYTHtt0F6o4u
Y83AxVBEUUWAoq3q2pfiZ2ohe2I0B7lFF7Ray72UpLkK8DJH80CaIkhFKXxritEx7TbOU0MFO0RE
ZL6a6vZEo6wHDsP92bEw8jubGP4QuUFqVMxvCjt6w3m4/CrNmxhJmvTjiPOg7BcufpgEfMznuNii
K107DcJBMIEIG9CM36RsF0GiNcgiRnMi/Eim9qw9L7fJ0G5x/ax5Y1BUoE8XfV5LD/e1t2K5EPZo
ARBolU0Ehuxd1JVfeVudG8vYpx1y0om5cSzW7AdnAmgBR6AVSudKrJ2olagjFgBSzrYX9+8tW4AE
OycgwN5yk1uyrGv10FDWCmeBi6Hb5rNM9l2e7iIkBMJw3t0+FWunEGk+oPLRsGNhjMG1JEROJQic
nSKwrTFIHTPA+O+92bTHPGcHlWcbPTBr7yP0koFvEk3Q6OjWnDI1a6qKFk3QIFQvPNaxx2b8bHfu
fezc22gBwv91dke24aF1VtTfQT762CwG/BMH7Yh29jEGio1GDJitEyOrFLdPYdK8k0gSFAIMYg4y
trP0izJ9INVwz+bQS4bmDe7HBe02aN0BAXJ1d2dNaTJZHDhcd6rOQ8X/KlLbV1l/x6ut6tCq9SBz
jaZlbC1avq73FDaZlaYDdIOcJxBkD48czYH95DyIzdh7RRSqMeALwvglhme9tp+ylcx1Md84EPJF
1Bjj2Y27SnL0CzzfttNVQXgJIhBiCxOO5lMtUzmy4tjBynxwhPNeFr/kdDYY/++PTocAaQAiERNz
pXQMitOIDGkxoCioQU4R2hoL0hzfApm+kqKduoqOcSN6ICcU0lYpf0qcyEvLN4SsV1I0L2LPbazi
BQXQ98a7Hj2ZzPhoGZi+hpRym+xCvjULaO2cQeJC6+P+vgO0XcIklMFJ1ILg4Qwzz8Ae6mZPzHmZ
GG50tS/r0ivBmliRv6Ih8gDQOd22kpXLByMTELYsLDM475rll640+qEkOOd09FTxCw+Nt5D/XMnQ
npsNQ2XE6iCjoMpDadwW1HOKjRrPqiKo8WOkGcedo/d3JHmOWqQCmU1q/eISqYj6KXW3mi3WzpSF
sYNwyJhdAzDUtZ/o5or0VZmXwZzQ8thNTHlhYf9UpHoHRq1646ZZlQaybbAcoIIIcZq0lI6Omwlg
Q6L5VFsYY1ZVHzG4biflFlnnyqWG+WmLq0V3DBCimuETJx+Bso/KIHaf69Cbi1PK7vlwZ28R/K9t
k4V7DNkapJBcHYpSEUspFhoyYFW5l2F7Rn74IevtD//drC/FaO5iTJmLgmxWBs2Ml9KRF547bOBJ
lpOpPW8Bo/6jibZklmhG6dhpGQx97pn9rw4Tjd6iBNjLBDpl8AJc7OMiMOyamJS8gxKseoEA5j6T
/tdtESvRxYIF/1eEZtB8bMWcAAkbmAAge8nU157bzmhP2GcJBiGMdGdU6t4o2MttuWsRP3K+wAiZ
KK04SA1d66YkgsOWOyDZKGv76KpCHVVid14SYuZkQQRcLwKt4zhazstgc0CQFfczmdp7kXJ6Qukz
9Ymauq0wee3MAYrN0fUNpCOazbXvqod4cJG1DaxqOjoux2NkPkz2Qzlv5cXWur8xBQEceEtYhyt6
OSoX2zuafYMHAY6CmTqnSVSHOTvZldjzwfVF6xOUUofEvQPTjx+9d1vnEPJhN5XJ+0GMvlV/ZHSr
WWrNpEFMgOkuUB+ZVO3U1BPYI6KkLANZOZUnagpacxr2/u29X3MBl1K0g1MPg1X2NmxuHJsa/rN2
fCsGE6QIJ3W4LWr1esX9ChChDW5/ZGqu19guSysxZ1kiGfSLV6Y/oM1MJUuRciBgMLpX5t1o3U8S
jd4uP7FqfIMLR2+eWCjPADT5Dcm/2GMVFSkrZF2idHnG7J/ia6OUt3GG19YT7zqOp4jtIqTUdm0a
MNep7SrsWmPskvw41+EuHjeeIVtCtE1zxgLUERyKlGhvQ/wlMLzA2iLXWxWCZAOuItB24g1yvVsu
CRs75yOExE/ICYAi+UH2wxu2BP0waAJFtQnrpXkedyjmEiGPAiC/KT2eP6g+/Wk5QCTmbwkX0CG1
jIpHbwAKBtf6NClo6Nq2UkFaN8dUGt8n62+zSO5xeG/b+cr1jRtimQkPn0UxluBa0JSSBLxLbQmW
nDb0XGUcjDY6C46nRTrsnOKv2+JW9ulK3OJHLqyat2GBPFhTBqKbvLD8ZmaoM5XVf/cTQOT+LjQJ
BHa/B5NeSAnHoiJxSGDX6AmWbXOM7hIn27jF17CaTADDuOwPBWJy0fVSColh0aNSQWOI4+DS93H0
rLrkAVNBDnOjdmX5Da20vkxrrwmLI5pH/CxvN07XiuNFOQ0ssr9ZRNHgcf0RAFLIPOkaFYhSncq6
Psst6t0VCwHADzlxtHYu3kg7WqhadHmX5iqol4kq4WNMjxEGPdpF7IXj1tW2og6S1QgrUCezudAB
IJxFUvB8UkiNmPa8g/VXX504xpPtth2uKYWqOmbMAZ+FpjPNKQ20C+d5suAv3DY/FJUlT2yQ6aGX
1PRCBZyfmGO6YZYryiEWR4UJ2jEKOPX1XhWo+w09SNoCJ1f7bO4wNzq13gB9x9JRbNUCjwRpz7WQ
1hSO4Y6uAgLDFcdWGdk5iV3jTMux2TgBK4u47BKzFjANx4yfa1GyJh2SuqiXJPgPDqPT22dadYnH
ZmYfpExcj5etvZE0WFtECEQWjaM4BD7Va6Fj63ZGEcoqyMP6mxEvLepueLxtHSteCihBAN6RqQPy
UadDTEKH1GNMqyBuHgSoN2pXgbliiwlrTQpyZOJ3gyX6s7SjmzlhKkue1oEN9lw+P6MkXBv7/67J
pQzt8KbRaDV2mtVBXtr+sQL+z8w22jDWNgSdA3jVIlpymZ4Ba/vJasSQ1LgV0zsx1z+L9C0gblBP
AROGNjnsif7ItFvTqTtb1UAys2PEMRe1ivZdF97dXq3Fdq4fZlCCLFluiqcFCI2vbUuWdTODyROP
dBYFNf3KTMwlKVpMed8i3NySpJ/SVOW43eMS0IuPPP1ShMDYsXeZ8eW2Qq/3BgrBD2Br8Fh7tTdN
ylk72T1u9+/m5LVbT/Ktn9fSDAq8TlGHiCjACM2dw3cyY7v/TQEt5KIVS6K4gwLDvvG70+0ff30A
8VQB3z3CK1w6YMu93m40LEytYvj8OjxyV3pt+yLiDR+5KgO5WmQNbBiW3sVNKonEcMSxA/WTSF5A
XUys59tqrO0CfMi/IrS7zLHqJqpGBqsVkyf7FxDQ3Rbw2ljBQgWHuxwLXJj6saCSxFOOqeJB1mDe
SsxIF9SmQlVeKcyaMIZ54578HVJcn8NrgdrpUOMAWBKoaIK698V0VGrXPPfVvo4OxjmRD2a/YQhb
Cmp2HElJR4J6ZcDK0PYFrcLTWBhfJEFjql0X9YbHXIz2tXpggQCGmyPEXzb0InAsQiOWnT1DPcMe
drIF1IoiDjCHem/1Pyq73Y1maXjhNGz4t9cX9rKuy/REhFcO4OPXgvtwTrgd4pWEtp1CHQoZ7TAT
IGxiP8mebtvMmo5L/WDhVAeASmc7B3Qs7aSFAMvldVCA/Y5jPB5mN4jiYIWpVwrusa2g7vVBALoQ
lEK4JXBpM66ta5mVNoIc0gS2/bNdKLY3WqlXlu/q97Xlk1bKh8zG7w9jgsTDY+il0btyGe61sXgr
9oiLDsuGCAS9YjoVxELR6dqz1SCo/zHkj7AFB5i8YjORtKrQIgbk2ohz9NknRdE4fB7DJoiZc6c4
eFE+dUbpz1V/zp2NuuCyOJrR4wqHIAQKeCvpnQ4Yql7MFkla3K2JV4LWhsZ4TXy5bXWrQjCHZMl7
LlwvWkhVl8YcCQohEdarTF/67pA3L7dlrFj2Mr/vXxlaSGWY4JTqorwFoQzxRZ6eMRTaHzEmYkrI
PlY/7SHzxtZKNl4sq8YtOEJexFo4WZrx1T0N2TQVLdhHPkj5NAxbOeNVo8Nr1sbPI5PnaE4wFyXA
dGXTBqR6n2M+n+WMO3ik0bL2txdwRRPUhznKskum0H6liayIPQ1jFySgcNjbQ9WfmjZxty6R5fbW
DA59NXizovKNDij91mqNNg7djnbBJGc/d/OXMhYPvWkehqz1WDF8mLriA53l2UmOLDub4oX1X29r
+tpU0HaF9p6FjRbvPt3R435EZROztMCdEsr9/yHtS5tbx3Vtf5GqZM36SkqyPCZOlMTJF1X2Tkey
5nn69Xcp59XdNu1rvt2nh6ru6mpDJAEQBBYWQiALnEiQkBWWep9UUpzYYYDSPEabrNRhTFf3pV8f
KKQjcahiqAVySax1NwXCwqY0ui0a7mhnTiTBWFQDvb0a50l27UYuBTF+d9EZmR/4ereNIzdLnL5w
erT2BDtB453pbL+XZ4pKOy4uVBvBVYwg/fICq09+ZdRa12+bPipjkHgn5VqUM8POQJxLTxMYLE0z
9SnQ5xUphmDhCGKdL+/v67WTwUegmwYPXrxGUDe8/IjTItWiBhq8TSffGgIwSGBqulApHIO/cXzI
ywLdA0NB0ZBNQA++n41qDzpGo7ejxzqYWyW3YZFxxFzr6Px2BwEopkbg8aPOn3EWjNSonSR6XIFV
UC3FTSG30y4U0Oskd8lno4OVWxvF2lWS8RlAdJkTkPxk4i4PFDSt6M4BxRxA4Tq7yGLqJmPI9cVW
BXHRqGAY1oQx8bvkq4+seGNOT6MUEREzfFtHjdfNE35oOfpe950pz7G/ErUT5XGwXe+7Mbcxg2UR
fYnI/M8bdrYhqZSp6CgOpe1pqAt7rMRKP5hZ1JVUDdUcjXkFKjocl3ijUQnkeiDymRsmcNRsebhr
paRrkgnjjPSOyGg9S80W7Y0GAakpUUrTyhPdHqfIrrS/d8co2mJmCFoPkQhDl97leoNFlOR1slhs
5VQwiRFr6rY+NaV332hu7CrAQEBy4fkAblM2V1QmVQf8e4BdzU6LldhplUBytOORVsZDuwcVAccp
XVsp7jDEgwCRzdyjbB6sjKbB0ItR2qK7ErNeTxq4tH4llVqlu2jITwZHk2+8WVD9Mn/4wlDhvyr/
5RXqGlFeL7aiZqUlVXRMcyOFbIE+HwPezH2KNpzhrz38pUwmFBEjX616I1/8kGEU/WNr5WpJwUF+
/+xuuAiwxEIrgcUDS4khXWpIXOJRgUzfYqunSlfRSW0WKU3yKsO7JYnLnAKvi7khRtFMVhBOaEFL
BVA33v+I60sGsfd/mkfAAXHF64zBZYYwCB0+QlhIS+SYDGsA55mziCp9pU4np2+VE8csb8mcY3CQ
siF/gmrc5cJBlD8NoNdbbIfR2I5auBtRASS5bFYY9SFuAzPiLPLWTgOtgYKfDvgcKO4uBSaCXCsN
uAy3Wdb/DkM0K4JtUkoBsQTtpJtFMRXympRxxdHeG8aCWwDmj9sVMBgWr7uoQgnjVuHzgBIUbGPo
m89cSk3aRHU3ci7xG54ABB64xNH/A4wsy45upikCTUwzAMdT8NR0aGOPS7vVwEWE2OS+zlxHmrjV
UD9F2gV9BFekuXEvFFUHQjhMAlDCz1KrOkcSKpGzebelIFEMUCfsnsXlBeopnxbwQFvgqk8kHYvW
jYuehxS/dUR4veOHoBYoDM7benYt9X2T94keyVsjSaetKLffShg0tASSkuNVbkuaW4UBvUVpZLaK
M0kFLC2O4kTe+on6a+jV51Ft9kLn/3P/cG6Kwa2P4AMhOjjTLsWgHI3yaZLKANpIIPAZAnM5Z0vc
ohQnThJuvsKYKANr0XC9IgzHxT4/Fc5WNIWiKtSBJoETPlkDGEXl8q2sRJp2j7IgLPHXXy8NFTl4
jQW6lnSFXVqp61KIyb3Sth3esykhJprbJB5tzLXaoQoNjQMCE7lL3WD2T1SSkwqCcA0kygpa1Ivx
PdIG3nTUm0KAuEKhZR5lYDAOKT9V0OchgBClbkWrLHOU/XqjME4cz3dTEMjBYeQqqklsS4zZxgXG
xJfaTK5ZUilLEfcEU9Z8/e3J4PhRL8WoE7h19P1daoI4VUqEIZ8aBqLWqWjXpt6VbjciBCJtVi6i
p78XB70TUYtDZQQP60txbeNX4HQL9W2iVy3p9O5ZCQ1X+3uqDuBu/hN8zN2iMiNmasseJNQnfRsK
5XaWAhK2v07fmMB6IrOGaT0AJbD0PmaSankiBPq2a04veLT4qPLpX2Vi8Drxrq+HWRBYa3+SlHDa
l1umRCj/+kaso6j4UceCl2PEUao4pwUvQXBLkIp6Nm4GBdOm2AmpVd+KfhGCwlnLTRr0YOgN0NYu
gtmZdzz3JV2N+uwB0RRbEccD2ixbaj5ko7D6FmyYBu9uvQ5YEKj875owAPJy88KmNPEghSTZ3y3y
ag8upkKo94ugxCOVkw29vSo4BYzaA103+xbvS5jxVGL/pOgU0iyQQqcqTo95mmebzKg5hnvDPwBc
BpwFUKaA+bAra0Hc3qZij6ghRGWeCIvgVQfS+fd9e70pZa6UATuCCIztuj7FkupnUimBmSgqSpLJ
UrVcIPj766sPNPE/sG1sH2JLRsfLYtEERQqC+EZPEisy0baTCKJMS20x2P9iRWgBAfUK+kCAtb/U
iPwkLbK+bhDZKaeOgiO4A/+HbnAqGjf37Wf4M9wDHPj8388uWNDuToYRdqC6iFLzCR2WkaNloWHd
X8uVdoO5F04bDWy6iAQii7AUehDxBSA92rZpQCpfecLAOKuWcZ3ryrOc15ytuwrGIQ6IKEQN+P/h
jRivqoQYAFnlVbNNEkct3Y8xXvouaDx6xT4lfxsUQxYexxgjgGYIRETMZa7mE6bE+00LdjaBJPB1
ZmbSFHMneR7i6qQA1p95kE1gR38aeC9Pyh+AHI0WUovJ090r2PZTJMwE3tThH3z5WcCF+gusBx12
SL+ieoHi86WUYgB34SmKZM/aHTEFj4z02Ns5+RDtj/Ql2QTeoaA9oTTZv9PniAOJ+tG2e9IZ8+pb
I/XF+gTp1tH5cFbeRAayWhJikzV9GUmPPzmqyVIbXK2YCZo7PagnfZbZ0ldtXSvWfr2Gm3rcfLm8
5zhLmXUlaw53z6wtH9syiotQ9jabke4cgTjOatmRpW3LdP3scpbGBM9X0hgP0pd9OUYmpFmhTxaH
5tX95q2IBduyMmSmboPsJNoIxXlF4JNc7+Ziv1dsgKrMFMK5triymDtSzfGoHxaQ9bpzNBCrUfcZ
dWWP1xfBpjav1sS4j7HxtUL7OaXjSLXl7uMX8cjj2/t7b31Syjsl7rKYNw4aw8AtEM9Kv3ByYnxF
hJ6shFqH+z745/V3x7jYacytGSaZWMeQc9wVq49fAlmhX5KsiG4viUE+I/ISkoKO5OAeOEfH+P//
7CgiNRVtLTNsj1miCsihLCu57MWktqeDteH8PuPwr35/9p1ndqVhskkKsjvZA7tATxGfNUT8Glcc
e2JzvVdiGOeIKdDI283LeN3Frr7b265Pv+6f0m13dLZVjAvsjJNfxyaWkpLGgZPYOSfSbYyTFXvR
LlwW1sBJt3IlMg5wiAM/yNJsPhxp2VhHkwCYP1BCXXfzylndfBBXOni2OsYBnlpMhY/NVPYqp7Lm
kxq2VWK9PLuH7w1vJ+eduieLcX/GFKS9omAnW8ixnNDStjbM98BbFEf52NBTUkRlUjSsKQLaxXv+
7knwi7NtTPWMVTwWyasWmd4XKUS87hRavnQkAVDecLjenHM8P67qzI6kuMRorwByxuXmqC0/0rUw
kGzvuiVv09is+9WSGJdgGlWa+ypOZ7eLUNm0EVX0pMSVKzj3N+/2pftH59iqX+ILJTiKIKm0j9aD
4wzkKdv8Toj9snbp5jV3OfLma+iO3v3Y29kmgmYak2MKbKJMUnK0ds7q6Umnjw153L67CTUo99jm
C+meRMZnxOU0ND4Sct7pVROWA7Vd92B66RtqNOS/XBzjLPIkCCI0bMzOQiVHnWB1q+WTQkqL2HQN
j8G5tdgBlld6wniMMvdPo6BBIOYKfGx2D86qIdO+/k3d78PhX+wkMlh4BSHpOL+N2cbmzjdRmFEa
hDMzd5WjE+UQllYnrYESMd7u7+XPC+7y2C6FMfFMD2RIt4hLWPXmeBwsq16ulkvzQGFv2EiOsOsr
+FIYE9SYQleCSW4WNlLwdG1BCh5aK2LvMRBhTbnirp3vpTjGvMtaqbqphzhM1WuskUrrkoAKytJ3
WyCwPHWwfUKt+2vkyZy925nhBUo2xtGpkj2UYdLMztEQ0IvPKMHeF/NT2r53bkwYEGanNBkw1ReB
FF5G6Nw72fXorDP72XUngRv2Xjv/y61krHsRCeaib7GszXEnaiT7FLcwtPtrur7DLmUwZp1V3Sno
AW30yt5yjiFVHkUwgFN6X8qPq723c4wxj9WQY+gultLTjYjWTjsPSErHB6Wl7QIBB0/pZy27J48J
AXQjajShhjxLfthVXiyQaeceDlwvxdE89hU0Tqh7VtLPEaX/VC88hZu35c4y2Nx3gRBj0kqcTjyS
I5QABozI6fexsxQ7DZ90jjyOq2DTJ4JpSpjCidXsXk+fodM/ZjynzjkXmfEOXRDXgCFjQePhuIk8
pbc0wUleCyQWNhzNvhHeXqg2++wR1JOeTgZkve4sgeyIv+oonljPPTlw9u3G++BSFOMY9FBqNMPH
xgGOETWkfQwhx3q9b0Q/bRn3tIHxB2GaK01uQMrr7ti+foy2SaZi3VqVNj8cn22qkfeEkL3wvtlt
hIfdxqLlA3V74lr/7X3JtpBopxycdcOs+CeNtMt/0M2MwMq1uFvL0xjGc8RiYrTTiIu5pymx+mil
UzRqZxqxqMU5Ro4vlBmn0S6ioG6CTvZUsrGKjgBA8Dt+5rkmjpEpTOJkqsFq0fezWqpkZxlLk3x8
PHhkucQssJBwdIZnBAoTamSVH8Ygq5C94xDYKqm2lkkCtEbZ6qELd671dV9HeY5eYaKNWsorKUTH
t7ezHsJyvaU006m1eDStlpfA+ynF3bEHFi0pllItJvNO4lLxPxBy58R5WJGnZbA6rbYFeefeltzl
KZeRht76TVD2WJ4Fd/ywI+muX1Fu6MtTEcadBHVp+M0EKS3t1+lIkPRqUkKEF3UJT5ksuQI5kQaL
VKjH0QThHLRkeng1DmVguS03FXTj4XfhJFkUSRXmjd/39RzQH60JGa/B8pe7OLTvqyBv8xiHMWHi
RtObs5dMybTJOL/Oc/VXWMMirMSuwyrS11wjxvpU0NpYKQDIO+a7ybvDOAfD0mJldT2CpvFnzzpL
fDUd6auViOTWbkTvbxtPtVlmgchI0JsqQ5S1Q3C7sBxxVzvlO24yXlLwRrb/QhPYVt52rE6ASECU
toPVaqAhwZ8PsTvWZBWsxecKU+eXJcz3m/sc4jkNFrVQZlotjwXuExlljp0j2SFdnfAiSne6bS7b
jlCJvNCWFla24zhjzv3CcqRKWdzG6XyVJY2tTNQT5oHg6sR7DXFPknEfCx8haVtBzjgbWmjh+ZU4
yFkixOKs6IfU4I4LZkv/i3oaU3koZK+wXnfAxbdP6n76QLItsBBmcXNHnGBAnW3/7KEndYATlvMD
bLNxdsUvgzzPUmROroO7KsaFoKUjTUUVYnr6etQfHEuy+9ZGMWqybbdReZY3/9y9TWTijkrKx1ib
n8yv6gLx/WYqiLjsKVrKbMAGKYmI6+qWwRM7X/13xLLsTEGipGgEnjcT1NmFT6lIYus7cHgh3G2H
jFopQL2oA7A14DgfoqqPRwTHLQUdpHBQasoLqm6v5Y8MJszpzEU7YjDH7Lw2w5uNFAf55tVR/o+0
zR8hTGxTGmk1TD6EHK2PkNZ0ldLVI9kHlK6zpfsv3y9/xM3GcKbsetyjcW1EFLDZHXfpjtYWfUYa
kbN1szO41oI/UpiIRtMyGTOnsajXQiToaeZ5iHlT7v0+44y6RjLiRYXfj8nrTrYW+z3eYO4XR8wP
/uKeGO1ys8q8G/xh+FGA+tN0ps3OwR/Hxmq+TJrtyxPpt3R0cZsZDv2OXjiX5+17+s8uMo5p1FNf
qVqIdx4c1K1twLo5ocBPAf7eChmndMpKLVTUeYVHXNCThUeDt1o9BkubvGNPn9ffpvXNUQ6WMAVJ
WNzUaF+bm6F+pjZcbqsQKz2YuyY8iUISbeN98i7+ozy0q8zGkCf/OXIXq7/fSSCTwIw78xKAwYRZ
5qCmZuB3k+iNfj2BbF0O3oO4wfTAqBBR45tO0jY3zNE9mRImDADfu0eM9JfQuXnZM8oMtAVAumJ8
IWPpVZItVEGQRK+oD1ESEDmzjfzt/kpnw2LOc4ZboM8NyJh56Mzl1uonfxTzupS8Ifa0hUZOIBe5
L+EHz3UtYkZ7/QcByCzDUAd0KZWVhLA+Jsdkhaz9R1DRhwQ1xmD/sFpsngS6zNztm0Z6qyBYqeS0
23q7t1+65TNHmW4uGMRVGA8w9zKzDIcx2LnUrC0kTwmRMpBLS615DVi3bm5VRA8i+pNAzY1ur8tN
TVKA2IMmQHTX0CPIaEJi6qQvSNwTJGrXbu8OkaXteUOQbzhRdPPPhEyyrIPjjrnBA0MKlLaSIFaR
Sd653QDqA26EPmsEc5zghgD7FxpyMRnpakLR0CVBmZvwAA/lR/fmb4X1+hukjeqjdV9xbpn9hSTm
UojVPpiKEJIqZ6OTyDPteGHFlrtpCWZJO/el3XoOgF8Tw0FxbMC7sWPr8qRUECDAs8UkJrsyszuJ
TAESIzJQMk8dVQimH097YTdopFu+oMRlcVTzVmYfiBVx7j2am6rZAxwxar1SfAEh81ra/xrc5kRO
LgJ0XVymK3pyMmpND7ze/hsAEMzdRPM7GAFBkIKOvkttjVSxmUYxVTy5WkWm2/YaFcHYQKOnYmlq
23akLWZX8nhvbz3EsdeA9EFXAThlAYZij2Yf3V+YHhLjdreRVuUqJNLbgefLpRsPnhm7PfcMo00R
zQmX60uFSMuGUoYgaxypVX6KM76gek3Ig7YKyEQEkn52+Cd5twjpG8ZflZa8FslIXJANLB55d+iN
miIadc4+iHEP0cLMmkSQTK+2g/0ucU7rmn4ErkD0fZKQbh/ZeUgOKsec5l9l7PZCKuMd/D701QAw
Qi85EfMJ41wt99m9b0M3YuwzEYALXu70ogUbRgLCMW/srCwEMeBm2Cirk8oJs2751ws5jMYarVnX
iwByNtGqtUeTdr1j7hVSe9ROMgtdGmSNWVX3F3dfjTSRucaiRkmDFn0bHmRONrosO9HK/c9moBi+
7d2XxVGRK4aZLIhVpSy0WWeldf8pW31NIielqkb2a5na2jG3uGna+xqiiYy/DftEiKYU22pVK8Ee
6D6jAUcJbxgjGJ/RRYFGaBX0gSxDllDXQpL3vunJlkyyJQiaB2taTjR4ER6aVfemLuuXCC9Plejq
LsC84cyJYxqgQLeanoqPhFQNiRMvUJe8tqLr1YOpRgQTMdpZRSyeUSqxGYIULRe+N5WWVgNhna5y
xQTNrk9bAHl1HkPRtT5BHihC0ZI19wtrzFthyESwzZax7x1F2/NCisrFkXdZa/ORXRr9pRDG92mA
fJpFBSGvx4d/HGdj0A1yXc7CWnQEA3qXO8fa7CwHCWtrtwvc8OHxfb22w/3nfr+X1+kjXuMHUNqR
9frk0PX6mX7ykjc/5bx7nzify9kDMzhNgear+EQrJa+/fpnInndWTo79riTecr8GaGparxd0sl1A
BUAPSzi2Nhvu1QegRQnz0tFMprO37nQKwISEYZaoBk4OBkSp7uT278VIEjd/EN55GJabR/JHHJvw
SNE5Hk+V6XuKUdBIO6olp+PmhnvEoZ9JYDQ5ABFQ3neQUDnZ6lSTj5KIdrkuqUnDffBekOG1ohLH
9994+6KtDGEnAk8Fjwm22fdUFsaQ5ZnibWZcQkkU+nAizhNZAne0hTq9ADHDU54b4CrEEIhF5y4z
NLSxYKegTvyoPvWKh0fFwgKgFPCc0vIf9p89ye3W1hHLPX/eV5ifki2jMBdCGctFg4K/UBoIrSxY
TU0cDDL5x7dWzu64+TKtr6/ctfrOLXOYzTqj9KCBC7wgh7+/Bi8Xzxg3hnR1QlPiOxQkgpx8nVin
Q3DwH1dkPGa29qb8Erz7S7/hIy9WztiqJBrqGJWtgrns5KOQibYCtRYvCr5hjxdCmEAliKQ6yVUI
scyHD+2fJ/RBDksU0Q7313IdrFzsHou1CutMHyqpUzxjGT48Pcpr4eu+AJ5ysmyy46nQfdGEhOlB
/GiQCJItdBSgn0CxtsO6PyaEvvQcb3ajgwLLwuhv9IbNHSEsl1U8puAySkbs3m4x9zAEtlfvPCLQ
gAybp6VOl1Slz+JmJKeMfB/kFWfRN7f1TD6TaROUAcPQ1GE2jhQAxLmK45TUQ/CyW8X08Y3YBdm/
PIfr0EbWnHOmN5Kjl6tnTBMRWnaKMGTO646nT20NyxxcAC7h1O3Ht22+2u9VGvJgCLdc38WeM4aI
tz7+87znMeDflvOgut5KE9A78qTbNkAl6+/x17zjgWVxq1g3reVsvxmTlMdaQzoDsgHHCFAKfE2e
V2Q62Hb6+KlsI6Sgqflv8BCX+8zYKMbZdPoErn48YZzM8uD8lgogmO86T59vvIkhCSk4TK9BRgW9
z5fhgWaeoizA+FGvg/n8WmxWy4RsJ0pt1CNO1kh46KOf/MWVdz8TyGTE8lOgN4sJAjfW7gOlQOjQ
k2E9adYSEFNpjlkpEhDcas9N13omdg4bzsKgHHAFgPshFviSXeEslFWyl7Zfurc5JB9z0xOvIHIr
8LrYWcZS9SnNdXOAxJZuLCd2MdncHd5yaj79A/TQskGl6fPlpdrF2GVzdVAf9JVhJ7ay5zj82+Zz
tnTGaDEXVF2EKT4kBuJl53QrkIihMWR52m638rog69wCskj8/6jD3gqVLvaAsdwSVPkLNYbo0n4F
ng19FfmyGhHwiu6B2391I+K/EMaYquLL3dDV4rzO6LHLvDanqk4q0Y61By3mPFdvZM8uDYcxUUmQ
hbwoZmkT7TL4QfH5fV0D5niYq6LWfbfP20iWQA8MR0KAwWewmh2eFwbpUGFDR8/cz9MD8nhf2o0W
qYu1sewCRoUxVnIFp2fsyjWhe0KW6CZCM9tv2Ghmnyydc63dAFxcSmTcUB7G8SluIFFFAenDWcYr
9/6aeI7OYPxOPTWpkfSQUFiO6mLw0t6292s8dxD58JKdt+/JPyZnMN7mJKuVrGY4rs4y1jWRqOX9
xAePhrUUlombOoIlWDzi6tvByZlYxuWEZhpJixhiU7LZ7dBMgnjIWRkWIb/Jtrfw1Fu7gfPl8ppx
eC7GYFxMAk7wZMwh+PW4QUjiOAt4mPxFsMny99bGq3L9LFgZTWhEebo6n9ud+4Rl6IqapO6VHqJz
Ej5qdEHQsYDLZAuYpP1p02ek+g7Gv3gCnrsalkU1HY0IuWwIFeeWKpytl9Kn1dJ3lnsJqCqO6vKW
yLiaKIwTU2nhajYbracVCsRzJfrftEdcGCFLBdqolRGHYEv0wvfwWfrSUEMV3nuyOfAU9Qf+eOfQ
WD6lwVwImhjL0Jdwqz7E+97e7drXaruwfq1m0k7y9IT7cbuXyGDvNYJwfmvry3eQM54opV/xr/9u
h9m0WRT0i6md7VWyFwTHSWK63KJrN7SVp/uibkCTLjeZ8UNNpi60ocUmw0IFIn46q4EQcqJQ15dh
iR7NwzfPRK7r1pciGW/UAe+ViJmKN0vhJA8gDRJXwDO4VLBMq988J0sAecx3YVvzihA/EwnvnTPj
kKIoUKukwWIxTsTC+DvaCNaTg+Rkuyx9AnwvcMtzPQgoWdjRxto8u8/0/f0NoclE3/eAGN3f/RtI
2cutYBwVZgdUYSHiFtB2pf1LwMtltVh2NkX2pCVf94XxIkC2MmKIRR2ONfY9/gaNjY2Em1OTh9Vp
uUiJ9Pt9blfUt0hmWC79RD4YjvL+B8y7e2/3mYBIC+M2GyMFl+qv3zGPn/JGgelyKxmvVMu53Ac9
zjaC2ZLf6HLff9r3F8B5LIAG8zJqH6bmNIgTPJ8abJySxOBKfQwp2koElA0F0rdLPMKap4jYpemK
JHvhmM68Q1c7CEoLTQTtG2hHFpfyRb8NThHYbL0Nxin+Un7TbMeRcPM9fyaBCXyqUW6ACYCEODxg
rm7XWqNAVYG83t/J2wHkmRzG7YAmTA/lCbooUtQf7eXj29uCzuBLxKq8B/tt1TgTxjictMGQrvm5
5TUYBl48GN9d+oKZXWTI7NobNy0AtTxKudlw750U42lMY+yyGqNgvdP3sQansLBueezft0PIs2Ux
zqMKo9pfpAYqueSI1MvDzF/x9PICoBMv98jTO+bdJA5NoNUjNnBzyqxpo1iTYVncKJWne4x/yKQ4
AsWxPoeLR/QaDSJJfg026DFO1nfvmlZgvXLxiLdl6sioYL6DYvwUsM7e4WJk4ipSQhU9W1byAEeI
i+i73+AR435xC/6z8Vwrxf8KYxu3KrUT8j6OVLwqrJ2VgLXVMggFdwVX0s0rFuSQ/29ZbA9XaYwL
KQhOKl4XaEQySX50eQmF2y/OMxmMqxgrzCVTJf8nhfHRhQTgiaVE1q5gJUueu+DtHOMuQHuzMEYf
skx3Z8nAZTnSarDT933Lg/vKty33z9YxzgKQEBCPSwI8IA5pLk19POxau1hZNXW8p6enpUkLe7vc
vrfbPVgs1t/fh4Ry+0xuv0DPdpdxIIPph4FfQTFNJ5u7yP2V066kDQ9EeAPhh2vzTA7jROKT0raR
H8AANp0F+i880GaWjmyDfBBqR2v6nNHDweKNpL8d+ZzJZVzKAjNNfXnE+l6Pu6PutLvpsH+Z1Ydy
X0e3vNcM88EAtHnSN9uT17VdKft9onr1GuXQHEzVSI8Ir6eVckSghWDza2Pdv95mHWENHbSs4MWU
kBvFbOzLezoQy6KqUln1FC0HQf6JDDwYzxzNsBIwuwIoQdTfwBrIqIeaBX6ui/OaSLEgFaGfi394
d9jNcOdcCKMbXRsmAkZiq+hPJ9ZH/RnvRXrcpN+7I2Z2yUj1WOPWpTzHcvNJci6WUQ1FyTW/mGax
u8YKT3Pjf42uZ99rSG0tQQZlN3QNpfy6f2g3syTncpn7R8nbSejHdHaaOtb7Q5b0z+Pj1n6h/Ozg
LaU8F8aEq2JuNE2VFqo3tdQo96m/nj7DZGlaPEaKm5b2R9JV0NrUaudjwgq28wgstPwWb9fdyze/
PfNmmu5cEBOddmmshu0sKEYlyOosB/l0B02Gj+hikByVz2U0/+D/bQTA8V2aWaQYjdLOBxYTJ5lR
3vT7i89Cwd1A5vLBVLcuqfFghZjKOhpLHeVuHTCuYhM+BRGxLF7A+tP0eW9hzB00YawnZhtDInL1
x52KVPVRcMWSTKal/aaW+1pYKRnX+Ht5QKfty8vanuhblgCUTUFvw/uem1f9+cky3kaWy6EbZXwP
qk5OamNq8lNnu3LPfRbcOlEMOgJvEypAABgwJ1qBD64d0h6ChIzszKMkkNoJUB945hn7rcDvXBJz
qEonGGbUQtL0jPBZSKhOTKeDpwEMFO50TmQTKBPHxdyy+nOpzMGa0pjqQzmoXmSSMbbSpdggdTY9
ot4zs2FJyP5+8eot82+yygTyUgPAZFVfgILz0ko6zL9rqlFVveNxAbqlHIBHsiCho5pW4ZaV5RNb
RSb2QFs39S33a1xyFs37AOZQMZEGYaKkqB7wmP4nBkpJXueKIQ3ST8w9Bb42RyfBWC7lE0fyzQvs
fOnMIUfVIAhDgqVntVW+okIrvpt0u22RekaoQfTlGxWBiwwPE2/k3c0H7rlo5qSRkA20JITo4rdk
D5WnSCsNUPfWBw6ut6R34900qehvYqDFk3WOnjLOrt9ScPBRzhgnQGExQOfy2EUzw8KnUEciGqRe
D7vX/Ck4hAl5eenfQtQ1v+7Lu0H4ZuJt9kces+A0RT9Hq0PeJioQn4cLqlkd8dEIWLwBzoz89+hs
1z0xt+pjDLROuBzR+uXK/6KzzQTkUFIUCfM55ijscuFBL8YzeZ/uJehbEhUS6ofeUdfNXFsZ3f7X
4aBMBMAdnp3dsO0LuUz4kFZ66KO7TcdzvKeoOqjHEi2t3q8JtvakrBTvd0Zsez19rJudK6y+dW6v
GO8LmJiixEiAMZPwBYGrvqEN+Rd6Wg+vR2V93NTrr8AZXc6h39LyuTNAx6AFkHKjZ+dyr8cCvBop
YGJeHz+ePMlCQWfcpM6cxjnUm3Cpvt/Xsh+uDsaZXQhkljgm2SlIOgFaBmw3xkuE9GGwTq7Y2cJL
uvpcP/v757VNwtef+hJAA4AMNFa0xPB3yvmU+dJjPkXBDBb0DKE3E4yzzKfUGEsymH0teEbgxENK
FN0zflXCsjo9quhTWhTrXn7PJ52o/XeaO3F7wKTskzmQk1iQQvosi50aVSSCC0zABOrG0bbHXIDs
oTNoN6yEpKWS4VXCPpzsMiQJBqZylnCjFwCH92cJP3WRs+zHWOTzZMtK8BbP9bfcrCQzJOmqNXf+
wi4Owqr0add69/ftVph4IZS5j8ZJW/RGWgqeIFoVYicn+hIWtrqZEM44lBgPdLETvRcRWJYDD415
61l9IZy5i5Iw1cPExIqzFmDj5zgRreBRk59GzOEuMQtKeJIyTtr7Brr7cpcZT1zKRqkMRiF4qkTL
2vENupDA9f9Pt/mlRbb8T1mt2t8++a2rZFLgE8towbsMOLqqMM55SgR0vknYc1mikUT/eXqYS5OF
PQg22kh78uxyDnnexwvjgFWgL8nAFBiMJryiNjNaQxQwHNn3AoM6u3xfPCt25Og6SVAv3Nu0s4Ho
oekDR6N/NPaeXEa5qsKI1FCC3Hqxat6qDaYDkNVTTWUXiRTL24koqCUOWdbO0sssZxksI4TPUbh6
TmxTA3gzWyZUfry/G9cJ6J/dQLcNNgLkTKybVMV80DRf8r3y1TwRo45J9wvFp19lipnRz4LYEq3g
xD7Xms7IZNyT0TV+FioygNb6b3ljHlS6fuFRXl2XlC6FXGU0c3CHovPO95AkS11cejo5bgqrC23t
MV6i2cZ41H1bxTQs0AI5uIFR5PsGjYQ0/bWGz18CaD3GhGFSJf7l8iYyy7FLpEzDcmUfBf+HXw8z
oXRUW5mPDpt1OHA07Tr7zghk9lcs1SpMO9X3hsptGoCtu692p+8mu9rvUw8u2zkhOyi5HLnXcdal
XHYceNYVmY8d971N/L05xvucpDYmAMUfvvMWn2awHFAG8+vFfDw8J4fnA0eXb1r2n43WGQszkjxZ
yLXhe7lKxJo0Imls4ZA+IqqBw74v7Lp/ZF4s+lUxnMfUMFmKyUC1QWs2ohIK3kZZ+ofoMdv69kgi
G5gmqqxBEw6c6UDQj/w/nH3XcutIEuUXIQLevFbBELQSRcq9IKR7RXjv8fV7oNmYIUEssd09PXc6
eiKYqKqsrDQnTw7oB/qIm7E+j16ul8vj77j3cybfMfEpMRAJYy85xgGdgBXmmEhm8Fsa6r7um5fA
qHJy2cjGY5n3jbQTmRONVj2GwwwolznpmDqim93WjP6cTD8kJ3tH2k9RIF+yueI36/7tebWKDOXr
q9e/zvBylzzbUZWnRhVjDAEvBvU84onJ66G5uVs6PTwd9I68ukgCDqfm4L3He5GGa9Vqdy1H1pFR
IpQUV9q6+gzWBV3nHNGXutpmrdr1p0wyEb3QFYxT41PKaCVVbx1LJWHTvrgcwXDFdsvYjw+BG5c2
WboGak7ELuPa0ehwa1Yyta2EVsUth59S72FHjW6Naw2uBxSI/j4WdhexYTT3+FoqmDIOoVOHMmaV
ONVkKJlU0R78dMmGUdELtddOj+XcJzp/BaFDUpAxKAH9mLeLqvygLnIlgENC9PhYfzYh0qvyQbp8
8XpkNOcVUv7KIpnAfRbpVuwUNNiESoqUJ2a1ZEiZYS/FgGxzUzbhtNPXx0ucMxzjLDYEZPiDhwNy
u8Swa7U0SCGrGbEdz83KFFbtOfw8jfaCAMyTEc54Ed/SA+pVgNV849q0m5ou4Yvnnv6bD5k4f6ma
K3Wa4ENymYj7QFvLjsHTTn2ulT8VjWuStQtzDe6zh+M+X619cl3DrGe7IYTI182u07O/pvn5udts
NqsMbHblIcEtlumh/zmVOanPRnzixqxA/oHnOVlO0s7eIJTTREnAoCt0Kt2eBMelIQowEnOKXKPO
wF+1Yd1DVmFSnVlrlhpRudv7H1pH28YqNfOxHtz73uNe4AlBuhSgCfQfT6RnmujVdQsjqhBnl6BH
yaduoLcmD07fvyma/cgSxfnsgiFWRtMvj8Gvk+1PAiYM01rBSCLu0GBr2TRZ8gHuyrv4ecwexZow
2BGkA9M9zRy36+vaO/PqHiADGge2ED5nzLssgvw2MRkaGzLoABz3NRE+1I0wUGxwn60lfiMFxqA5
C97m7H1DP7kioLMclAS/JucqksQswiL1gek4D8yzV9ld/iy25657K5Hdy6iaUj5/5fuKCOV7w+vB
oBjNQIbXoP1SFNqgR1lxU10YSBb9MC31NZ8OqdnKO0XQMfqv8Kslf3H0HKaGfZz0hrl/IibFTKE0
rpI5mIzWuGfBVBzMQojeRQUOY5WQoSYiZlUKRlJYuUt7hGjxU+QuuBS/Dun0A0CoIGGAHeaA3s1w
VKo2LqNc8s5xghrekwoGfh1+XGK3X5Wot18DmKf18nXIdlz+UWUgypDBLK98pykFdCXIA10yY7AU
mGpFa2HMbYpGynwNx/yMiYycS1j5KGrEN5reYCUjVkxMDuIsZ6upVDO70JbfsoEOe9+uHQxaJxyG
x6492XTQof7XQSLiVO0c6qLWHhOBIbWve1+tqwfO38dXdNZcaYImqoA0jVo98a28snYk1pG9MxNQ
75CT4J2n6tqjkW6CEZ7iAukG8IgJeTqIerQKdSM7rkPzS/laYaKnXpnaqnUX0zszjyTmXrNgMRlj
NnCZTAx3zHui4vYi7tiw4zLiDzR7qhWWSIW7yvNds/NjykQkfVFTPWFWkvNSdKQ5VjKtxaXbdW9S
8C0wYxj4qSGLP3WDe1S5kqEP/HOFzuTM7jk9+sIJ5z9SYPZhR7LwVLiU53RGWo9+UEvKoCE9Sgqu
b/CRydiaRJPQ4Jq3llnyDu+NERLM+At3CX4LqtG3JjbOMGI7bWP/7NnMu2emzlMZrNhLidB77+Qk
Q1N1SkLmz/ATh58Bu9MCNAuwK/4fg6A1fIcIFUJ79TiheOIvp10nF1Vb+Oeof9JecH2kbXxGmaHu
n5naB4uPWfzIyMAPOqta+YvSLLy7M5EZiGZQYeHGZ05kf/2fKxvoM/FQcB4TnHMADBpaDjRVaPpT
Om+pwfSbNgejyLYhRb2Hu8oUxy41c9doVZJ+u4dQ2jkM3D6zDA7BsSqotJCEuHfib79u8iwVnVcO
wvh1Fdp1PRr4eJhggoedlh4dljSV/vhezwTICl4EVAQEDHkamV1u9SIvhrqvBi8+B/w2wzyML9Yx
6kDH9PB05zgmTIx/YosVJxDvnAZ0yIm7hGC4T3BifBrmwIGYh0UFjJu6gU5SBGwjhMm5thJMu3ly
PgDxgnXV27fajs6su/CszFzUG3nTuyBjcpoTQF7CXjQ8d0BOPt7VUYlvX41xQRjJNXpSMqbC3W5q
Fyec4mpJcgZ7pUsyJNq//z+600av6JGUia5wDroqZbdIzo1q18/dRjCrjbZGstotVqkubph64e6M
ujAVKGgYfouiDY9u1klSAXiPihEELz07xaXyzK56bdLt452bCR3BJXolY1z01fVMfUGrnRwyMvu9
4gkbbOQTY7GbokdV6rGsuVMSEVzBXCsYWa9N9s/RYpevmio9w5eoewPZrgS846XBvTKLnYRzZ3Ut
a3LNsiYPImko07Pypy1gdwi78bxtGLwy1UF+L2taNmaUGo8XOJNnheMJ/1ZG5z9epV8miqvNDOpc
SDRfyc4eBgUOcCCU9zCxG8bMGuoJ26bU49Bgn4RLHg0E+ewqPLn1inl2tS0jffpcQHiO5O5KBRyr
JVKg8xgVnqwU5b1iXuvSHkpDLe3GR7Zl3cMzQYteDz8xoGn94izlSu+1DzlKPF7jtYI7PY2Hs0Ro
PL9t87Pn65L0mSY7sV4IRO6tL0Qgh4AMgswj4h7d0av9ipLSYRxtyM9g+yZd91IAZuAf2VZa9Xby
LB8fH89M2KOC4A3zKfEU8ioyF7figIYTepYt8zOSoU1NFI42tldYXr2X7VIvjtxRQmO2FobwN//K
ucUsXbbRDt1eaHwAbrOG7B38lSntRRDEbcz5HdbbAWwHSjQX6X8gh1vS7JySak/1KhMXXpx7Ti/t
VujEiihdywK9CaG77sSfv83v4CUa9GjDgXFmXaGxwzSoYoHk5EWyadCsHm/63BFrYzSBe4+5Y9NL
n5WNI3BtlZ+lQc8c0naqFXZAFWuannz5FZVKlj6W+MvEfLfLMo+dBgEIB97A22OONKFy8rrHjCZd
6MwUdcUk4QjHG+olf61BVZQTzUgY6rB6lBicb9YpaUU6HIGzIf6ml2mCyttXHiCHy/c6PLMIrUYF
hgZ5tIjo4NLyqftJMtoBMlLbGdhvfVoPu85bFfFK/uZL2jCrPDMyxCaLzFn3swcQSI6kc1iYApK2
qRJxHe+rQyMVZ08gbBXRqHgLYurmZhH2VGg//dRinVfNM8OPXjp2oi62L8IPikySBNJ+mmhgcDMF
1dDiVYDyTgnAdWE3gFHxOotQFKUwZaV1uqdsak5PNRP/UkI++/Eh/TbfTQ7pZhUTreTyKMMsVLk4
o6Xd13QFgCNlJ4CVa9iWl+EbaAmUgBwr+Ukj4n4Mqh0EJqdYTk8VdVUGNBzWPGv1ei/rQbVqE0sb
niJ2KzJGmpmFQ72jJBzSJ+XTPwqZ4QtvbouJkigs94Z7EP9UjqGkW8xIdN46ZlNYgryWtWcFQd1P
HlhFrDP+a6hZZXgIOXNgVk5o8hIt9ili7mzfB5kRNjkVPTJYaJTw8CvempFIIFMB4rdlbrCFyTW0
b5+879rTc41HKgd/P7XAvnrSwnbe93ZOlGJ8D68sqV+VglyoYnHm14G9Y94PtRXnJEIuzWJ1kHd6
RIZrS4afjEYGolcjsQrLN5fK/9J4bNNjldE0AO8SRCjcbzRw9R15w3ggJlOLs3BoL8qfdJ/vK9sz
OZBAuKd4ayaYNXPo6WCGe5coO8kK9izZID1/jsgbBdslRhKxmEGGXkOWvoZA8a0kizf9Q7AQPc6k
IFXu+ksngVFfpEJYMkpxZpWSJuVlbNeWX5KjZOFUQ9Nbknfv/dzKm6SX86wThMLFznCHwixRrxEI
KtugBVF1z3Rsx+T24iFaRVa9YIFnyjQ3kqflSCFh5Rg2A7rxHL66m0Y6Dh/irlVpWRK5/hh6G35H
qgfhOpWgGvzL46vOz7x61zstTK56G8oO1B87ra146ru0Q9IZaKB3FzeB+CZqcrpgp5uESh8OLdep
kW4EewSnPP6O/4duyiCTRTMYiPkmJyChEtrG8fgdm/xLfi5pt0n0YjB5GdHnBteFHec9RnaWkPrC
vmVPXa7nSLTsq79sQLU/yiqOYyKtcyttjCAkDmFKouWUAbNRbY5aEx7aE8NZ7bB1aKXHerN3eVJ/
B88NjMg61B1lYU0z7jvOVhGAKQCaYpxSfXvvubaPtFjxy3Pf6l4H5/EyDmRXk2hV81uWzWmQM/tC
+cdRM6TCh0JOAaPfkVu4laqyTSz5kgNdFg0nIvVr13lE+fQ2bvMiLzG6zlSbRmkK0tQqgmbl1/Zd
2xSRBySHCcqzh+xO+eNVvClXuyJ9AzBIzFZD8EdqfFIJlo+JBTVNIn7Bo5i9ulcfMMnFBV7ttWwa
lmcxtCOAROF221Voq+WmW7ASM2m/27VOrJI8JIUnqFgru94xh+A0mOzXAdRBMo1X1djKhoxfNbbt
07caVD6xjViNRDShlfGVkdy8RPYKkxPwVFHXXIqqZiKCm4OYXCB0DAp9LI4fF9pctooDkcjd8fEt
vSeMwkumIL2IgAC9KXe3VE5kpD0r91ejg/Ijl06RtJIOcQj+VeUs95u8tpjMVMAkxAAxscsr5GmN
qvvowIvYW6x/ePxBMxmb8YMUxHT4HFRsxkzftfqpbtQ3Mk5fwRNee/vObOH3wWuqMAOU2Q4Y4SOx
VNUA4iGM8xRR6W+0TpYAnHM6iNASrIxg3YQnPQmegVaWs1yqoIPg7K9z0/Feh/SPUwJg4HQLccqc
LPTRKooyjgsWp7nLPAvDtpW96gw8dvUHjgyDDDeShag/IPO9sL2jhZp6DOqITAVIRYFTO4kBPaVs
unTIq7PQblTuXb0w4BxWFJD/kNC1BKmkqmvkZbjmw4X0ylw8yF2LntxrTs7izE+y6lz84b5DQaBC
r4sSTSsV5FE+LUkt6umLLFndvhR9mgBlkBYbdSnQnikBAxF2tQWTS58mbYqhxmV1xmRh+xS8SDBz
H4r1oiJZfFB0fuGKzRrUa3mTe9yImZuxHOQ57BrDBkN+l2PGbBag4vJctbZaUy4kLEeVZqWctGbB
ms56XhonjLj73wdkcuKaMDgpU9XVuY5RUMk2mWiIOXW6XVZJRqEFtOTQBpATRz4t6Nr4y1Ndu5Y8
OfA+qWWuRIvROShbUidwipWYxoPhsqgE/oSlPlRfSf4n7l/KesNrttu/xRXtPh5/xj0DzFgKhIcs
wKawrPDrMF1ZlJDzOilSsAE9nOAnsKCLOp/QfNcHRDtnnxd1/yyhhuObHD1LdrxRjcCoSbmSbH7p
CowrvtsRlNlEZIJH1srxdl59ihf6tZCnMOlN+NnvmtxAmlEdMyN9i2GawxeTbkLRVjzqv3MHtdXT
bPV4M369v7svAOsoEgQqXndlcib8OHadL+PyzL2nhvTUIiFY8RERWYP1N4hTAHEqLeCFy87sN+AW
sZwIJfngp0K0tS4K1MH8dwzc3XkulTqq+Bbgg037/Pgr5ywicnr//cjJDc2cnNcCCdtUpKTPqY/X
Nd7kGcq0LoXX+FjYfWvVqB8o0KM5hYW6TvO+EhdjvmlZ4AmkIMiSiT2gXwCBpt6/h6fe9gyk/hbq
VbM340rkRA9qJQnBXlWW5ypENhGBq+fsk0APlIVgYKaAeLu2MVi4UriiDlLMHv9dmwaqkWxboy1O
0JG1N9AXYYO5dCuA6CwyElBKP97X2UMcEb2/Le0ghrwVHSVRo2R1U57VNXdo3YgWA6QE9SFSFh7Q
8TG+0+krSRP/mBvaTIs8SKoSEMm3CSOZbpm/PV7OTBln3Mr/rWdyZq4QcI0IMrUzUmpn5lu+BPkq
AYZD2MoJYVPb25XOQjJxxgMEV73IcTKnSTzmctxuYd36rqg0EuipK88IYBvD7EMSFnTkNyCdbN+N
lIlJqJ1O9UGSVZ7bdU9Fo/7JRy7sTK9XuVHp0ZO7Eb47JOU4ypoN9fGnQFu7MVi7Qx9stw9flhDy
M6oDrQGh71gtU9GDd7turZCQuQ2Y8hy1b76CUdvNc4O2VN8UEEO3TfdvtvlK3ER/Wt+L8oFxynOe
/NQphquo31noL1yH2bMU0RA0HqeMOSu3a4IHHgwVRvOea42GziUW0E0RLgGC54RwqoqXheWQ4J+O
Ccu4rmb6IKjPrmO4IibmViA7X2orm1UYwH7QzoXyC69O3xCmkEUGnmJ9LvTI7nROF388cJAOaEst
0CZpqLZPY1s9hDZCRu8IlnHQG1LhAGiFIa54vSCXx3dzBvkDiD/y/CxSDajyTvNgWuuoWp6m9ZlL
SG7lZ+6brXXX0GhpVshxKRRJaTQciyxoPHRpu0HjlWKKdNOgMawj+SZaeujnNPj6gyanrYSDVidi
Up8V7ujLNI02TLv2Q19XA+KKLgEcDekMM1YJL7Tr4Z23ZAzbeJX7BdM49wBggJGGtjgUQOS7QKbj
ukJtmqI+b2IU2sEdZjeHYaUc+0OPbmgk1yMjJs1Wz9bcrlh4xmfs8o3sUVuvHh9HyNUmZHEqHYrq
A7erunTh7Z7xp3iMTBqBbpheoigTm9wPYpnFQ12fhRhAs25XZRunXkXlk+iYCyo2GoFrK6mNOBz0
MKLGARQf/uF2MX7DqUotuu3ZbfXqHXAmQLIsACsSkD/u0MjZb12w0ai01VcoLD4Wfpd3Qv1BRN8G
kElAkarKFLU6dKk4ZFHenNLAfh9wxapv5wCy73abLrwGU8X9lSSjSoihLMgBTad8NlHtpFHA16c6
Inwbr7OW3XkBJol51XPQ20DOLmzsVEn+IxAEjSNsBs17k9dH9lk+qAq1PjE88sHoG2zEcsG+z4oY
ceMovQOTMwXlYJR4lISa35yiGJVe3kPzyz807r+LQPMh4EeShkL4JMSTNY9JYr9oTtwgm4z2lAsh
cd18YR13ZYdRDCAkOJqxz5HVhFsdrOWaa4ZRTKHLVrFVLXWtrttXde2uOD3RGUMxfMy0yW2OalZq
Z/va9lY8aWHvFhRy+tCMXwK0nMiKKIuB9XuyYG5QywHOUnNCocVfIaJSQUdAYgbjkjYeu2K3fGrX
3+mmRPXjn4tWNeRlMMQCiRl8x2QT2ChQCy3sTjIqCb7R71JMhw/29TEUX6TyJNZ2w+9k/klKjGAP
pr0F+VOTg5VjlA7k8gIeccwumojXMi8P0rw7+b5Hcwa4R/WMalQp2qWyELkK43ne2pxRloDGDuA4
gA+dnLfaikzrujVkKSzB06oFz2KzE1GsY9DTDHuO6pfSxHqACE5WrFj0aFP9dUpDFgrSF29euQ6z
17bcROh1FzYhZ6WJ4QQkq6jMrQHDfeGqtZwaXAi0Yy4uvT33JvP28ycnJRVOyxQKtqpSbB49sBxB
xc89htolCokmkEij0ee/0Q4OoFoRYAoo6EQxfU90Qs9rulOo6lW5Kg2h3mSbZs2LRvaWci89eJI0
uwn30kcNdOC/kY4pMwiu4YloU8cVvf6Vwg5Vd6qLo9jVtED/ce8QXGfiAPYocITPVolaIA9jM4HB
pTRtXzm1W/iOcWNv9UZDLzSeRFgJeJviREdlIGYQWHbsic1Chma8GMPX7JMFIzBGHzdSgOAA0BqM
/yz6RFCFvL0JjBsKmcKo7CkYTNGIvUz3u5J4zPHxpt716uK23ciZvLxQIyf0UaI/dQftJS1Iue7s
kqIcfHK2KkMKlzTreLv9aO1+4619bsG23134X/EKHl4AqcaU6e0yG6XBZL0U4qWt2+2KEgBbDsVE
boTjDsbjtd4VD3/XKsKHhXWVROA3b4X1tdwhFoEwLjvl3ErJV2VixAKmMAXELxVaDdnKwwjlMs52
QV1/+Xn5helXNOitfMnIz54vUJOyDDVCGD+5SsIQJik3fktXgLq4i6wh2BXMUygsrvrO6cAWAxwp
yDy67GDcJ1s8SLmIsqnPndoLXESxf05OYkJV5hgf+bG+7yGGKXrdrQ9gVBC519IFSWvaboZ/imwc
tx/dSADQ8EhYgFPgdvubKIzqIYy4Ux9vtJoB/X+jAOde/QmKJ75dwmPdZSZHcdhdFY0hmDUg3z1l
aZ+EnaOwIBsEJwp53byPTG8H+2Q3oKfevtU6AN/kxUMj5er59bGqzZ3utezJnsdCyWuuh9sbdfu6
fC02OYD/1WA9lnKH0ftdoioB2gYHb6wz3e5oHcR+WykJd9phbe/AvVqIdTDijpgptUD4b1khWKLt
E0dCYyBgtDsLBv7+Gjvve3JZpBG6C17/80Hwo8Dsg5OeIqQaxQmiXHbYk96AVjmlp8/d5/v7LqQD
rc3WyvVoX1ib1cvLfv8Mxq23x/txV3wYxcNeYjKppmL84V3nbAtAcheW3EkpjfIcd7DMckEF5OCD
JMfIQ4Hw8CKfm+EjVpK19rQgfjzVqc1WgMrDwwjCtjserrhvXLiXBXcSkNaMAPEuVoUXAbP0rDWf
XRujWfnc8ZJRSRhYGOpCe8rjcRra488YLcfdV6AVioeNE0SAA26VQkFrUuiJHXfiZTONjLxFZfsr
e+VDs2nPPhyax+J+y/JTeYDjw5ShjRIVvYklK2pJLbOQ405yug85TEK1QCVF82aDGfFViy6AQVoJ
kd45puboZXYOXkVMvZNDq5NPQkxkdytLtMMAomAw2IZiRlxcfAPfFdlptxvKhPSxkS0N/7urG42q
AgcThwWDhBiev92lvqvA7lHg6sBf8N6HjY/CmLjiwLL1cgEb4uM9mlEMBdVAYJPHCcB3JCrAvoUR
g7m0J+Ed6HTwUP88/v2ZI7/5/ckRDLKbJ4JfgUf9L1IgEvp17WajStbqsZiZx/pazNQn0VBeCZoe
y/hEHKL3er1wfxe2aQquiZXezXMGv8/pjq7tuI/Hn39XrMOZ33z/5MwrqW9YucHvjxyRCv7b7sV1
YxPPp+mCrJkH4EbUJLjQhDZTMg2inN23b0i74PnxWpa2anRSr7I/me9IQj/+Pn/xTNTrF3ttlgSM
//+VAL8P61oaVSok6Ekjw1ZFy5Feb9F7fxm5B5aZ4RaU+Je29Uri4HhJC/yaiBFEJSa9aeTAEURh
AIj8AZ7O6M1uv7osAalmnKObcxpV/koo2hSFIo6xTAywkCnztVKPfx+f1NyjBBuDFBNShIiapnFm
yMhl2I0DtHbsLnnhaLpuSP0UYJDcpl2ofM1c0BtRE60IfL9TxKTHOLePcKMYok/4zRLZ6pKMiWJo
DTIWngAZbE5LSrx9vbRh4wM1eVBURFgICtD9grh8cne8SGErJuJG1QOqjgI4YIGmtidLcu4i6LGN
7ErOZLcwDYIXGTyjJxela/HLdm3BCp8Ao90vMT2Mv/RoRZM9Y8LMKRIfKwIjv7MQjs6ex9UqJj4g
wiQpDQP8dlwS4GPb7WJOaGmfJndETKUiK8eZSifMdj0CPi6aAnoLkuPSZZyxADcHMl7Wq8soA9pe
DB4Ebdyj+R1SwWj1Bedo5r7fiBg/4UqEK6FjIWDA7y+vd+7G0RujtdmFZ3LG9l/LmIKsAjCkygHo
EE/+sbaiV01fGs05KwAuNuiG4GMrUzdXCVzeAbgK7gThdBfg58cWa+nnJ2Ey5hZlqRjj58tL8JRa
Q4/x6I8lzHlfwJ/9bwWTl1h1OL5yYADGpv2UQKuOHflZa9bLKlo48KXFTIyJ0qdJ0yHbedKl3mxr
mp4WljJ7OzBkFtVH9ITcJWqiMPaamgOnPXhcU+KTn1LnF2e7zbzGYwL8v0ImR1Ilfd5ELYR4emZo
/ziVOBrCq1+fnAar5FLe1/j1FJEyT01Q7kgYVLXkBd8V+eF/3ciZnIUb+E1YJuB41zEZ+Pk1sSWT
W3HtIiHyrB25Ws/EsLeD0MJoYT2j7xJjKvwps/SFY581u1cyJiYd58GmfoC1vL4iNQ/0B/wVzPOu
XMJvn5+fl+Cqd/i+6d6Nen5luDTZr5wOr/vJX9k75UjPL5iTtHnf69vz5fHSZk3k1com5j4dsqL1
Qw2u5XNkivZ2AI/b0nKWdm9i6UUvTAO1wmoCuyT+dn15fryGOVf/RtUmdr5HazJG6eJ4dht3n9in
07EC5wNZEDOvaBoI0EAPyQOLf3soQ6gmRSVJ43TSBB2SP2iOOadLTHtzQjgJmTM88mCWmyLsGjCN
BGrqgVyXqlZvcIiMwARAigU/Ys5QXouZXpoMXWZ9jakIquWvEKtb7gL4eE6vrgVMboxTugpTDRAA
JMwlP/Pvf4J1v3Qt56zxtZDJNXHStuo7FkLYCDMZSyI8p7Z84NauXq7Sf/HOX8uaXJQgB9+R3EEW
b3FbZ5XaS+78/JGgDqigHgb0xcTqg/sIzM4dZnwMGnpJiWgHA3yihZsyp14gv5CQQUQGR/tt0bsy
LJXcBGHhCAIioHdBL96SDbIxNKPIicKKbTAa9fXfSETORQX+HEn4ac5/YN2+SjFa4eSTdEfcddpZ
3brZ0xXQh8+S/pcxa9odlk7rbg7GaEHB1vNfsRPV6FMncJhAFTCPQpdYErwkaH8Dw51+eQbH2+WC
7kP8p1ypwKdK4DVb8m5/s7HTKOD6Ayb6wmIuaqOk+ADs9GDiCXx9rfRwpxjk6el45PYvF8/wjMvq
7+P95sfn+07uCFNBu+7YeTK52UnjtDGbBeNzCMnor4zPMnhzM9Azr/fU4HDczilAzQ44YrK46rlo
7heo8n+lT6691PB+UPGQ/voK6RuTC6ljy7ZrfazRKvcC3ltfT6wlkNusr3EtdnLamGzBVXIJsQ6o
wdS/yRpDS8cpLo/3dvbyXG3t5Eg7PxNZt4AUVtYPIxNpRxBGct6CEzubQ7hezeS9VMqqZqIGcso1
eBFTsmuP9U6KdOCrnv8u2FBx7nG+FjZ51cIqrBgpgjBxNybK2ogIK+dJO36DZeyzNYI3R4e7PnZ9
d1hxs4nlp5QbeZgz6mcY5FQR5in5AQ2oq79c1uevM0oNCw+vNLqKdzqNGixKwSjwSPLENFZOK0uh
2v7HxXt/j2wFSSqFqNbICdqtxqM42bb41HOAobM0jA3y508IwnKMAi5WmVEBclnqgaFC/derv5cx
oeWaCb1k1uXyd9HmzRsfJP8Ba5CA6pgCcQTejdI+RhKoNPjnbNthIM4ptTzTeytss7RK4trOn8QS
6No/gGNRT3W0bduPlfUOi/1rAa8+YqJFQRen4RDhI4RDtBXQ0Bq9xLvwrO1ySHNNb5M/LdErjrbl
7pwAVEDlER1vCJFuPaS8VQohywekdLMmoyM5FIUjlS1cw1l3T+AEFj4YRlKBEvBWTNaqKRr5ckyP
ekcDrD3YrQiIhg6AlbGgebOO+LWoiWHhW0aQYyUVT4CpDbb0ltge5XJL+7woAYCYPAHVzkU1XV1e
oD+a85+uBU9sTaOClFUYMvFUbH0Dt4/KaBpYMmj3YDjMisIjxQOgprHAQ01itKIMfOCPlOGUlTmR
+regeukDKxcl662LAE/mCiImSyWrmaWhZQhVcIDw8L9T+G7SiX3QVA172miSUVrOH1AHpYcllu6Z
l+hGysSuRWKVNTzitlMgXdwvpqYNJr0MZtT97f9WoKxQvMUq0/3Ti9s+9qOAuViSeGVy48K4iRQB
4egpw8gRJxJMbXgtPdTb0XLnJjRrihcArkuROtLZ482F+36/4FvpkwVnVV53ecO1J7bRB3RA5JVg
OqlPMtHOKpHKyqoI+Q1omRbk3j8gkKtKoDMTwMjIihOHo436Wu3VFNCk3oyaNaOUZEgHIDczQwz3
Xn8pNDNwQSHWbSQJczs05Qg4r1Wl1Gn+VvXCezbjCuBzQAQ4dhUDy/r7llx5uKLr8kqoFd1J+VOK
z0PxnA+rlPlsLnID6oUXvKH1aokicsZM3Aqd7IEvwu/lRMCzGLYyVK40ipo03TZXMKAyWPX9O1OB
KshW0/Y71fvg0HKgJmR8MiRfvbirkvPCmYwP4q0hvv2eiYVk86b1of3dacj1PtkoIR7G1JATNHw+
u9xTT/gg1RexUr++5b1YENWAQgEppmn75RC1ac41bXdi17xLFfGolJ3l8pJVZp+B+iEoZi7H+yAC
L/+Lhp7ELt1lpR0OttDshIjG+VPHtaTyTkJvyeJB9fMF12pc96MPnJxT46GtrWSBAgxa4T3TGM/y
a2/DJPywcBvvmoGBjoUa/m8rJieghL3HgNKzO7nFa+i8KOB8RhYUvfhhZjLySUEDYa8LAD9hC+J1
kVPe2THlMeCei+iF403W/VjQiTnrpADKh6YJFMPRtHb7akr+kKmCy3UnLfLVzkjiLKSuGIpfWq8O
ZiLlPxXw4YdCyh2D5boNEwApiTL2Vxup8UISctzn6Tko4tgzBzUByG9iKQON6ZKgHLpTFCY4bSkR
bRXzdRZswf1DI4nXUiYWEY1hkS9EWLH0HrRW42xajrACwK1fTPu+sLtzmnUla1oGkINCiJkSskJm
y8QfavwzOJ/yJ59sfYG6aLj2wlWwT7sXvt8DayUtLHUmZsBakTCCW4QJJujQvD1dz1dzYUik7qSD
ioob9LgxiFYQ6f+Q9q29cSJB178IiWsDX7nMjG1sx47jZPMFxRsHaO40DQ2//j2dV3oeTw8a5H12
N1pprXXRt+rqqnNO3dD7JbC9w+v18W48M8/tKSepIY1b4AiIF/tYjV8hkTTBzR0QTzdHwPiP82l5
w59TgSY1C7rjVMdor8y2AUU5/wRlQ0+YD8IcU7x4+j+V9zjqfYD0f9zSExoyzPTORWPI2SgeeTlG
Q/sPGX8taFO0NjfIj0DCFq2a3ts+JvXBFndjBzL++rw2x5I5D56Wnpg3h532hY39zQiE72zP4bJT
wN3Yn7g0kYYBQBHVkb/8/Q9X1cDr3l60fgaCSIudqg6E0xzSL3afHnlRPriNvbNLNzbpmUH5QR8M
eqjSUEr4/EIX40EY7Kav0b6J78WuvjxYH443mEzgdXgE/4LDkfT4cztcyl5knK3J4LTaFBJrqcCO
aSb7rUqrbowcqjXWg0AzyuqOgmP17Fu55x/LiVTufZu2oFt5g+Wtge2jBSEiJkF+W2PndHHquMVP
z6HGS5vqBuSwhD9CW4Jx+8Ga55JHvWb0z/XQgIU9dq3/2orc+tMubf+vM5rrIwDv5UtTmsNTNS5a
XGUpuvDYrtV9nUwxWQG32qqNupXPz3Th9SO4c1Aepa6v8Xiy5v5fs2nLt3pJixea5lUTOE3XPqXl
aldhtzrk3ur0Po+XCWIYYT8U+Y+8NLEx0wloB8g9zMvBXNnkH4HdrCD4O7Vl8WK3Td4GVuUv94M9
aPYhL0ztFtgx642kVIe2djtaOnSDi+ppqrW1eWgKDc2SVn3JxjhH4htKGvWsvWR6Uf5Y3an9ObvM
vaF6v/zAXV1WwdTVEBq2Fg0ouQJDrCNWtxMEZkFRKeIKTeW+Zr056eBQg5wZ1Y7R03AcG8SPVT6y
Oui5Sb5BcVTwmDW0BRAbDM9fedE65YmLBbSWlEMreug09CSbOClYlDmDO8RlT/00gOzX/E/RZO16
wzF5JHCmGQ2KFpHVeyBjWzlWcveBji0bxKKrOlRC5UX4YZcXJs2ZOYs5gaJ3I0JjmVqGcgCZ84O+
+nMVpbjZnvnQQsaurvzi69iObhGz2kLr5om3WAuj9yc0mVmM+lfaVcIP3BKqpyY6+QA+bECFFLPi
2CQyO+JNcQVZ6DLsSFEDjVm6471XushuFgvcdZhartTbQsR0D/nFOh66tf+Xp+vQR76xju9alzVl
1ExekUHnLHWcWBtG46XKOTsSNvP3oTW4djJ4VfMDJCcGcRz9gSN4qCrRBMAbu8+CzboeaYuTQe5f
rAs62DssW7sAso4u5B+GwVt23qfyCCtHHDQ41EEkkwsiiMp9Q5epyxuyzMlMunCcj8TKD1P/rlV7
0Hj1ZpPLCcEepI4NiH3alppM8TSUdLmeicSjmfG8akQEvs/IAVJmOqKYHuBxLkYa9I2HdBBUvCKe
utqhdZce5Fsfirx2T/eoK0oA8/ejJHsI/EhQ60GaO99jwhIlGe1aJBbqKKHlouFkRcif65es8rKC
EeRQML0gLIMsB005xQjnrOWFvSbEdQ5o3Bvm7njLGUGebnlHQ+md4HjLnGQBwXkT3zVVxsW6kslu
10xPWiDZH3lqo8FThx1cD8v0pa1XN7QKocfXx3i5j6B+KwtqeDODKqdeFZXH3JkJbU2Kjvqxw3l9
YkPLbxF4tlEL+tbOc1W5Av/OKeTZCXS0UKa/aKM4MdFiUXM9yWnhhllmd/f+pE3AC0zaTgri0g9J
YV/oZMBRg9elKyGSOyOVPJhUT3QnXW4c0vwyR28+igJCIXa6rg8NMcawMrT+cH1ON46MFO0HdxmN
pGWdR6YKPnhAXUNXvda01kSIPvR7M9a96TRz/wkaBuFiQ51VvEwjcNrWTdGChVGsaBTXpXuwRbUG
IidbCkWjJgp8CioSynfgdcT8aWyMBM0k9HBqoSgSuDOZ0NylgWAH+lyihcRAQvhLtDNYC+QM6QQq
b8FL/C8iC+p5eu8L1w65MTZ3Nde1e11f12/jzCAXkNdDhLJZddMMwj81fd59BXRiDJZmSQ9NTfsH
L2vHr9cn9/LkY0xSsMzyEdqALKvMbVeYHTO5nlhieejM/vvYWfbnNynB3vExbXhIoyR4bqNbigGN
klaRrNk43pvofxZhPxdvrsn90/XhXJ4HYBSRtTKAVEb+7y/p+cNWqa2paHOrM5O27O3Ad8blxOq1
Dm0xip3zsGUKGVukfaH2hhtDnbmGtFQghEiQ9iNzyNIjQPLXR3MZeGLKZN0P/HXJC1Dcsmv7uXyV
W8mgF/2dOTKQiyeHPDfgaNwhLAASnRNItwqShf66TLvoORlbnF+L8gNA5JT/QHdLSdsOfjU4Fuqr
iSEOTjkvQeqjO0n5ptl25C8xgwSTvUKtSJ8PU9aGzXJzfQLU9BeOHD4ATQWQfkca3neVO8OrPcuv
iZwBu464yGI0YA4rvb917fXV0L/1Rn/TuFZCNe9Rn1kwFWzHo28sM+IvJBpg35Xt7M83b89hf5kM
uL22nr4Nht3eUrfybAizpMgnXx/vxoLL6ADETnlcrL+JuQ/bd7ZcOlJ71JNat4YWgfqKHnWTbR/c
ks2vs1akMTOn8tC4qIRaK5Jg1+1fXl8gkVsW4gjZ4Al8iPPBernQUuwmHQrZhn/nLMUUY5czBLak
+tk02ic55XJ5zb/yUwaK6R60Rs7tpYamr73v6EnRUHJyjaa5zVKvOniZOX2pyrR+0NIZmbPW7fdK
IXIoytZGQQLUeRslA6lwe27arFJv9iYMtTLzMG39p4Uur60UpuUzOHX+U97mL4xCCcHeyzFf3qRY
WhQK8KiUF5p6k0K6JRcetOqSXm9kUIDM8T8tTWxSBgDehwU7Xl9VtS4ip/nMoNzjH7aVVaRgv3AY
9Ps50Pp/Sq88MKt+RNfPADKCt0Ve3DY9GkDMrrFje+P4QDcJGRyME6GDLj3MB9OgzFk50XozIbVX
R2aZGahnTjV2tVPumLq8ymyZH4NWgASE6GqDsgW0a5A8GjM5oFHPTjCpJkDlFH785eodVnTgX+Ld
byaibfEUDxrBb72G3K9p9Vsv2MMIEq1W9jddXzzPax6bb/M8fac+g6aZFqclWGs6CAH0j9lD+Hgm
X64v8cbBRX4InYKg549khaV4KW8hbkfFaCaOBaY3acOi/0mbOSwhzHXdknT5yrk5s6TsJb5mddrM
sOTmcadBmAoF87y6+3bdyt54lNMJeCJBC8vZTMpyivTpfiTjIXVuOn+vA9qmIWS34eFRPERLhPP9
SbreZyIdzKRh/sM8/KRjd/BmByzez2XH/m4gXKDoQwMNHmTJlHBh7G1B+eKZCa/fHee99lHDEFNU
5LFlzfE67tDdtw4D3pd40AFoABqC4ln91IU8lJ1ZiUPH5pS59TcEE3ua8hvXM7pDYVBQ0ICIHlrZ
nc+eAX6IkVWlkVgszcLZ4/MNq4xsDQZi8qAtnDUm6PR1GjzZFwjduOMFsSgkj/3xm2+7084cXw4a
FVjpzgGtwOWpBrNjrtlTPpR6wpi5BhNb2RE10zK6vjcvXRq6aaMXCJ546F4ALdDzQZeliytUCCOp
J3qzkvR+HPlNRnbCy8tLAlEs/KWFfiNITaiCTeNSa6Wer0ZSmhDiQ4fuvnOQ0Fvv0D7vF2Twnqw9
zdvLo4AqLzo8oisDeoLAiZ6Pq7b92Z9QbknsplmfDHQMiMomJbce4WuizWRPkmpjtQAmsRDdoWSP
USpHT8eFYI1IjCZ2CW2QAe06HpcKNYcdh3VpBghERNHATKNEjxU7H1alDeWUM2EnuV0DGCeQcGl5
7e1cEJebAlakSCtciNTIUU7C6tZNKkbLTjyR9gledhCaQkz51DO2h3q89MDYYLCGNBwBL0sNmlht
rAWtqJNo3UiPTlfjQtEb/VRXpnUEFmF5zTW+d7lujU9SQHENIhUO9bXzWQQXPa2bdnSSYrBBw805
pWibjDSwHdiszZz/sGjIaoCJLWlUeHucm2ubhXfr3DvJWveobkwrP3A27ikMbQ1Kdt3BSxHPeaAr
z634XTmtPYgqiZs1qJc8+iXkcqi54y+21guPayi1YJObpqrcUNuQUzXHmiSFV6AjxWRXN6Sy5pOX
tvnJH5GxhxpWFn/WSQECg4gATXgRYoJSfj601iZi8rntJCXppsjLc8AVyrkLFsMfd0xthJfSFrRL
MTqpR6MslrU45WCnvpP0nlsd23rR7iCrRE7EGHjC3SG7aZD/PS0asUJ7NuldLRZjF/wjT9h5YIK2
tDp052zkGSF1p5zAQkyZPqUNSXy9QdAubkc7i+3mH1JBhtEIWgNy3QTlhcCqv7q7Mf3GVpJKY1Dg
giIG0gLy5x/i3G7w9SxddSfJSxdscJaLyM7R4g6hcbcz35um8BQ2gXMCgtBXTGVCczXOPZJ4BCoN
d47FxPyFLkVlQv1nEtbnitsIXNAbCPlq1GHRqdZVQVV1VeW9ja4WidairfdQuey9E6m+E7xfDkpa
wb3tAHSDaEIJ+NhKNHhXnSTm4A2/zMm3DpWFmlRQlGwPVHN5I/z/bkcmhHjgQlXV/NYFQrTSIDbq
j/kM4VqLzejmiebG9s6lsGkIGimWTM2iPYByCI3ecxo2YaVwjTavVerWJ13Tux1JQVUGR66QVMTF
/vsLE/IUPCmjKMq0pEgTJ/PbH35X+wGU67XHYR6mWz47+l0mVuO2EdoSUzQxOJRUr4+srvlzb1Q3
NqVVqJcpenRT1Go9bbJ/6sDRfqfd0j26+UyiaRjL3y7qfztufmPV0ZIV/GIsBVT01Oaa7jzgZV6w
NHHrLA3bDNlOUjtfnWqXW3H53Mfh/NucErhbPPuVeJi7AmVSx0yTEdcXmhDpef6D4K6Gvm2jFf/2
Lelf0Iu3R6siMuVoW1rO7etUOsbekFUgq1wthI4IVLEjgBhUay1tZUKMkeZeknqURh3Vxcug5f4Y
eVl56Kmbnia0co/KGgHXAJmseFzSh6L2h8c5n8v7qvRe7YFadxUc/84rcmM5EL6g0g2yNzas2r5P
N/jkjzzzEo+T5YVkKB22ddY9rciF7ByNy0sRjy20DEUraABmwAY995cjl0mopivvZ78OSf2vBfLZ
wEGaRkPOz3ZQw5T7oLBD78rFCxnq9vJjPjjnxcoYd1q3vm+9BwIYibFCFG3nwXU5d7IigOQdktzw
U2quFkNB8auENj5gK1ABEcZvG5J8IcmQUrp+tV/E6eCVo3wITg3ODQQ5FFdplX5j5Vlb3ae4TB+r
spCZ0dwNq9Shtzg60+G6PXl9n12seD+ioCVfxyjewZedz14uG7/zfmzvm1q3vy7IgkSTzSGrkM9A
BY1OONvjGhm55T+bumh2rEsfqVpH4I40MPwDigfKaHmfjtYwTu39VGb2PW2grNWZQhxZPr6XWl48
trk+hLlfGl+vD/tih2LYNgJdCTFDht9VPIbFaytba7+9BwzVXwPLytASTkvTDKL4kK8Rh3odh3fa
ieWzpxCG4aBw7eIVhrKMYrhAh5WpMfLunq8NwCCIKGNspyLwqnncuXUvQzdpC5LAwLvCAwPif762
1GmgEGhBMszp5zRqhs5PRoEwzWgN48ua6/kfD8yN23QUgDm6WWF+MXzRnK7PtIo3RUyBr5CtPVDj
k20blfM5e1kOuEHX3a/GQL7aGrAluiMkwsBF62gTLd3ovDQHHYqxX2uHO3NQQLXuaWnHKlj9ktyC
8+EextR/M7O1Oaw+9DbIgMZy5dj9uv6tF8f876eiIIC6iERkKbFuV0yO3xVDd1+m1I4rdDhvEGUf
u8az3q5buggeYAl+GMVGAFBREpc32genhapMaRANgMrVN4qoJxPEknVRh9etyONzfrwQ2wG1DpEP
cBdQOju3Ungs7QvS4xHupGMZ9VNjIjk7kPppZDqdQ9KMjri5bvNyDiElAmEzGcDKhIPi+/EWXyqc
apL09pqtX5u+RNeiBiCg/rETLRrDfdacjaqtjp2F83ypIedwa15HXnlJOXOgoVwUVb17SIzrTlDo
ecY+DaaQGDGcKNnuEbeYmoXq7IH12uK5SWaWaKSX6h6dDg2UYLOdyPxyHqH+JOW6IA0kweHK4cWW
WYeyKbxEQCIqBG8nLwLgucqvc5o7eyrll9vx3JhyCyC3ljsNNMISDvhNgBcVBHMF9T7t7fF0A9IO
WCaAY4AyP9+OHmvztZ40Nyn6yTxa64A+4dhFU1DYYB7MM9qEEGcEGXqwSLmDAbp0+AhDkYtCYUYC
Hf7SoD4cOJbSZZid3E9WT0Qd8LWFKFC8Zy/rZBx77eX6rtyYT2BbobMH9X6wvdUsYjYu7UwRISa8
rxY3WBy90sLRI6W/Ey5c7BLIqOGNA01egNhlyuh8Sm2vN/AG6dpEJ+WpcHFfm9zQYt/cK2vtGVJu
atJ7Vto4Lbo5kgl9VP6085PbFTt3xcW0YTR4IeoOxEuRtf9LpvqwSGm6sLxIRQtUz0gPtG1fGp3X
O7nXTSN/0VBIaYMhL3/+wciQa5WWeuhLyacCaEMn48WDnjVNs+N8N+1ADBlrA4aZqapbOn6FlJHv
tYnIivRmrtHXCWXfPQlqdV/jVseeRhgDzBUILWoJLh9rT+rcOXdkCTswWDmnQUrjwV2OIvuka4ct
oOhcwBVkAwCQRM5nbiaL63SA/d1V+hdvFGEfueMYXT85qnK91NKWqQjU43wkQIDyODeyVIv8sU/u
MiurIj2nWWy1fhqvttu8TngX3faLn/0Y8WC9XYGjO2bWWoSexezvOifZExFDdWxmD31WKWBZjnC1
UNT2v23rW+jESO2M7EQNahArvxgcHrzQ/zZ4UN+5eOSl1FsbfPGr28UH52jE0/30z/V5UXmacl6Q
6UZs4iJ5j2BKmZfOWpfBqyvvDgC8OkztpgWb19dClGSGI6p2ImqWAZ07RO9F1AMkmzAQWrSRNBny
gjy9bU2vj1O3zR9cxtJ7Vyval1Fvx2d/EtMJlvWbdc1TGg0s06NxNHwekIU7LLZdZpIgNwC93XFf
aoCCQUEP0wX8C7hMJE8VrwIYdL2KlXh3drXgdXg0THaj8Z8lkhzXp2/PkBKEdvoC7AVzvbtpvQP8
AB18raAuHsvp9T/YwV2KNCFS2yg8nu/e1WzGsbBhx3WWQFtJ7DfFz87uY7G6h+umNk4+3oj/a0px
/QvhrV7nnnc3+vxLWpNXtz+My/3o6IFpzjtOc8+YslCaC9E9E7qUdyWGlUX32vB8Gve0V7YWycet
COkKPBeQqzqfPLPihTUBng3d8rUJZ6tublg7eCdv4Q+2uxg7a6U6aLn5ANFwob4g+bmqrL4+WXlq
tDA3D74IStJw8FGKZmfnXR5cFCAkwttwwbKEUIqyJUokvqjv9nkym0WHrlZOlqILUz5O31kGmWE0
gp7NX2xm0qEuVS5CwUDGCnVhjktYtj5/4Z7e5NGQQRQ+QHLdyqxgaUvbCqxsWd86M29f5takZryC
Q6SHpF/XNK5bo+ruuF1b76PZFbUWmQtY0AdoA6H79PWteOEBiYHiGAjk8EsSwqmcrtqyxepQR7sD
4L7/NrkBOaGxnUbRVGxnNi/etIgKEOtCf1/SNVwkLs73SMcIbTyPZwnUUcdD/9AHzZvkU9eP3d5N
dLE/gLoFRdRE0gzP8AvctLHwInUNkSU+BXhm8p6Avz/ZA7r36o0WjMbPqUfTIIuiRlZ/X/GfKM68
zad40fZAlhfH7/xTXGXUNRI3RlvMWTJqtzXa5Jq8P1YQVJ7RRU5rjtdXc9sYSHcO0Nzo8aAYm8d2
cfJxyZKi+l5YWjwtf6b8pUIzm0n8uG5KjSqxmq4uS1guVlNycM5XUxtLC7jxNUsM2kdmeivASljy
HXmfC7cCkjPyH7hj8BKWweW5Ed9pJ1Nv3SIZau+ep6+pUR7nHJrUfOeNcYEjwnBgCWMBmxsOzFO8
5OT7aZqj81JiG9qd47ZzbOHFMfZW+3XuwRMtRSviynCyA8mM8ovIPXZYcg8MsNybjqDPmE/6DHx5
ayDI7u2MfUkR4D/yxnpuJ3CRgSSed5sXbEyPjwo9Ctsy5EZIfD49dgqmRzEXNMlBlLFvjCwRzg0q
v/UX/9YoI+cX+52m0SF9at7xzdfXX/7ujwkKGIRtvKXhhLE4al6VNGnODJQogJtB9i1kbbI+QbHD
h1LzjP5M141dAFrOrV2oYC8FsOa9BWs9/Z1n/U3RLZG52ke4mYPrgze03E3oH9F8r6unyl13xrpp
HmViSXzEsJGZOZ/oHmSdYdEdmhj1FNh9C/RYikKmMwUgFgW9LnA3OF8c559s+M6ZHeUUULrrU7Bx
tP2Pn6AchdYoS6d0COZ7+ZXRV3cZg1SLplEPrc9CouRkY0mBzUDFTz74z0ebC9eGXBtGmy6nuf8j
UujlTj9rZoVm9s0p+c4VdLmLIUSFmZW1AIQPf6VjPrzq5sYaq8HkeWIUyeSRcPAg3gPwtlO/XZ/C
jRsIlkw8hAC/AqZefaB4aZGZFGF0Mh0caBL291XQhzlB5zy2s2EvvSPyZ7LFBsAtuFvV/O2sdbrX
2laO3JYpqRFotPOt3jOiKpQgzQkr8MIyK4N0nVqcpQZbUUvMimSORZLekvCZ2HEWadEQ0Z2bZWuR
PpqS2/PDItGqGflUwVTfvmtamD01/t047DzHLhglckBA/kKZzETgZanVJ0IXVrQNKxLz2D9bP/QY
3LlgcA9P/VslpALQt+s7YmuZPtpTwtayXxyTcthrDRZWXVTlKEIte4nOS1d5PirlPJXOwtAaEVaK
NS7iA9BORjw8+e+77Xsuwx4A4fHWhEd2kcpVo3DNzSw3JU4B0sh316q/6Fl7bN382RvKQ7f6YdGw
cLB/+BnkKbxxeFwX7U8P2qjGd7JBGw4Tzyi8DvG+BkABwz/fLj1i6c6ta5q4j8YjefV+k+jfNtJP
6AuLv68v4tbW/GhLLvKHrbmKpfMl8CphzW1ngnnkvg09D2axJzu2tVtwnhEh4NWBF6+MpT8Yqoo+
7ytvpgnRaNigUyJ3IFZFd2Kei0K0PATgNCD1D+EC+fw4NyOBAVnDVpqg9PxEv5Bb4DZrNFZBl4kE
baCjtkT7ghPf8Vhbsyib5QD3jwIAkp/nVnO71fLVtmmS6TxAE6sA7OQAiZrJ3gm1Nr2WRP7JZhqQ
VVKDVBePeQPbtEh+OAdw59e7GT3hq5jdWPFePLy5Dz/aUm7NbqXCqDTYmqGl6gc/WfAdUQJ0Lsdw
3rmgtw7fR1NKQMwGaPEhT1wkLHbi//TLAaFCbRlYHNxe56ujG5OZZynICIyOEEar50AGZtHnDxJw
s/9jRBkBXocGWcWAcBIN1kk3PnZWG5T+Uzbs6b1vzhXy+a6PZxrSb8pmM6Fh4/slpwl1awgXafRR
1yDxdn04m9c9YFgIKtCLDQl9xYro224YKpzXxZzEccgNXJP+6kQDQLwoVHj/Lpqlo3rqVPHYCD9O
Z3+vD+Rl1IYYGWA/G1AKyCTqylm2zVQQVBLhBwsnjzTfuxtAGo9z3fqzsM6JhI23xfVhb3kpH94D
VF5IMwJTc75V0tUeRFrKg0z9IzI26wmP3zKkEEremeANl4HoBoAHIPtAmlYL4qTTeT83WZkYzp8W
84eQwCqHUDJePz2kM0PKQmY5551NNZo4ZhUDR36bzk5SGX583czGPS3fmuCpQLhGchXPZy4Dp36q
i7JMitnv4y5tsjlYVv+NUPQqRVkSXdUhMh6MjTdnkdnNu2CojaU7+wBl6VatGPC4acuEGfoPU9OP
XHceq0U7pTqZA+HZD5RY3/usPy2yFR6KnUBS0h6SRhQqwaKq0S0XGOXo+rRsfRUSbXA7KHiDZKt8
VdMClQcthjLJB3TtEDSu1me3c3bSlFubCYU31J+R20OSSHnL9tTKOdBscuzsvu9/5dajYRYnH4ma
zw8HbfaQigJGEw5bOZIF8lCF7lcYjjXEhg0er/vG+k8Xd9Dj4aMV1WFzy51TVpcJjwnQEHnzzWDv
LcjQ366PRu7J82e47I+EVpM+ULZAUimjma3Jp/OwVolm+k04TF2LJ+kcXzeytQM+GlEGszhjZ2et
XiV5Ba1gswn+w/l2ka5DKgxkbYQ/5wevzga0CXc6XAfsh1m9UvM00D/Xh7C1vVCTwhsTsjvQO1De
L0Zfp1B+6GEie6jTZ1He8DQi9c11K1urATgsLhvAC9AISpmonqfOIBx4RAuK5+9gmbHQcUBI3nG8
W+8kQGT/145yUw+sa7XZyMuk+wFpq0DLgxR9tNMpDfRsDIdeP6Z1dVt1fbAuSeXmD41h75zXrdv1
7BuURWtZxTtXxzcgCdb8RumKvHv/dHeDF+XQP3q6PrEb96hsSiH5xkDOIz93vkPwKiyYM9MyabVk
KepHUaEhKjvNJdSNuz361MZ2RwIVqQI0fcclqmL0+VDYmUuNEp3Y12AkfzL0C6tcZ+dQbexI0GyA
o0X1Hxk0VZZp0vp8TocFa+i96Wh6q2UHqMZgEfeQrZvDQTIYDC5g1y56qdHM4z0TJq5pPgRmm4Xr
ers0e+jHja0vK6mSoSQJj5ZywOa+KRh1XbhVj2A3ZqHOhv8wY1h6VK+B4rGBsz/fBNXMaDYyUib9
8G+xPk0TxO0gNFkOX69vtq2VAXkO/GZsNQRuylWEPivoRej4GAriYGvOoeqThVZ1tIw9Os3W0sBR
SBQnHnzQsTgfkZNZ6D/Lsypx0Oea2999SOq49PMvO+kqJKJXKpKoaPdy6qe0nhiMkCLIvNjPHo38
vq/2cCYb4RNKSRLTJYtJwNoqgwG/RLAadliZBkVRxsNQ3JSkR1ffZGqz25x7t6BE7IS7W0882APH
BdsCN/oFj6zmw7LOBi6nxHwCd4AH+rF59CCDEvHfUwlw3o73lb5GuXLPDCrbo9MpqFalNPhixlWk
fVvjJrZ2bpItIxKnBlwcHkmg/p1PZumsel1PS5WsxpdSBG5odkD+HX7b3ffrm33Ljzu4FZE/BOIf
+V7lVFH0gQCI0apAWwnq2EMHpgOaPbuv6zu6Ji57NYuts/XRmrLjG73rNeRNsRmnDPjyNzuDhKnO
wv3kqPxN6jJ9tCQd1odszdpmRu5oNmaQ361udRI/cTU2czySsC3Dqbwr6IF1Ee9vy8P1Kd24rM5m
VJ76D5Y7Ylm18E3wm+67PBEx+8144L3934wop23K1rXIXCybYMef9Ff5zwql2+frNrbcE8jKeDoj
+AduRbWhDzn3l6pO2Eh/t6DhsBW8JsKi/5sZ5erQmC7yRavrpGPOqWnym7Vafro23QubtoaDEFAC
a6EEhezk+boA9JZazVrWyQymcsBBtDmUcyYLDc5eNm3rNsT9AbgTwH04wcqhAnQEUCijqRPfoiQ0
UgilEHevJLRxlgC+x4sMiFIkhtQIQmSD788rfARyy2HugPHPzBClUaDjgusr9PfpqxwmAlQkEBco
3qNIoxxb1+u9inuiSii/5SwPnPHBrL737ZF3gF/8q0+3S/FWZ79Qeu4NJ1zGvfBic6xSbQfJHCl4
o0TWNB1aS8zY7q1+cvFo64rDnBZhthcs/d3TFyNFTQXhHyBsYE+eb5KcQYoRf+oEUokHO1yjt/oW
fcQCyKuGTeyEJcor/2VyP5hUNstaZktpz0WNqsd00G/nWI+LIB+DL8ZtfyMgdLon47pxEIjuguHt
4zEEzIfiGg2jdfxJh2tMq/rYQrgL1Skt/3J9WBteEEIqtlR5k+ulSgRx0oEBMqZVgp6IIPEe18oI
B+tpTF81tpMy37gsEdZCYsMGEwWCTIrDHSH23TslTlsDlZpgqjMK7T5aH+vFFjcdx3uyBhvzvgAX
c2fttmZSNgSX7AOZUFBcCpI1plnjr8S1k2l65wmdPg8gAfEMyHXU+OFKoHB2viGtKW27PMvzhI9v
HQD5ugNSJL+tQWL1UYi+vmgb40FGFsARgOAk0Uw55xAbY0RblyJZ8y5s+luW2ejjvvOY2zjLiA4R
QgPKi+e4mpeFJGdtlo6Nepj9VK880p0/xEdN4/PoEcn4+l87yrYo3ByBoY1ymOs8k9SNuPaLts+A
d+94x42dDh+Pupt0jdiDSkDoGY4YoDJbJBAojT08GKLCMVCaNxB81uXPdeqMnWXanMH/sQj08Pme
sJlhdWAgFEnnVqGN579Jn5sefa/Roeo/bIgPllR3WHW0MZoUJUWWAko16xgg+SW4u/NI2dx4H+wo
PtDnvZDafkVS96jgWTRyajwj98Q7tmpriGSQn7EBIESGTjlMoLKlpeM1NFmRNhl778EAepWXxQEd
osMyr+OpWQDrg6oqGCKM/PE74D9T8Vtk4tuw7AU+GxsHXwMgIwg+ADGqy1jOzNFnirwX6rVseYLu
5Y+FPYED8TjuquZv+MgzW8pCTllW8sqArVJncWX/spohHHT3pBn3UD2I8BwMr++cLYN4PaOS/zct
oMorcJ+CQExgcNDWEF0N4wbaCkBG4b3eB7lfRX6/fnqzWvLGBhhKwjwwrefHAgI/qTBq3ANa54Vt
Xgbj+Cb26iuX45JGoAMn9X+BdFeMTMwtV45ce9J26aHynQdqfSuIfZcL8ZjXI2RZ3NP1mbw87SAK
4JJBPRgODX75fFhDqtk+wOB1Asp3MOEyE18y72Win3Yq52aUI2hzvxo13tYJ+AjGGLv8Ye0eyB7S
bm8wyg1TdOmYD02Hu5rEVeUUQcGQpaz7Khj89+vzdnm8MCBZnEIF0EWpWRmQ6WuVR/W5BqroMS26
17Edgk4wDAtg3JzshAJb+wLCBUjCy656oDmcr1Kqcw3FBkTjOQU6oECCTROvvT2G/TD+AXtqP7Fz
4TOl50DZDRGxpDyqUnla5o5CXzue2BUdIgaYZwRZrvZkcbGnCbRhCvEHdCCAfcAjQH1quMBntUtu
TElZpOjgJaofAg2DD6vr8OP1RZMe+Cz+RlgAaIUUDJHEKF25TIeUmFrfT1OCsmykuV2UVzupFfkb
rlhQ8RV1WhE2dBgLTqsWcK7zGBaHw9qU4wkAQBpq+vD/SLuu3ciRJftFBOjNa9KWU5Uklky/EGqp
m957fv0equ/OVGXxFtG7M5juAQQomJGRkZFhzuEtUao1Y4gH7nx/gbcJq3mFCBNQe0XzLEhkrg0l
UHMuQyDb7btPkX8U9Q2ngKkrQ58oYDL1Sq9X1ntjmN/ykArBuw0FInpqSk1zOS5VrHeo9fxXgI4q
QM+3Bugh7i/s5rhRcqh1daUXYICUh5zB8qWSKLzrG5XwwK8W9hetUfl3RdRRE1ox4j0NK4LFly9A
kd2EvzTQr1VmqJ9/s0ZsrezZ2tLmn19kdHw/DMDxBIGH6fMUGKD+XLksb7zirDuVw1AIwIFwqVAu
HlG/X/cldDd95qE+6TlvmPd3Z00C5QzzAlnLdLaCWt4lwDD1agk4poBD/rwv5zZVQC2FcvCYBW/5
UhJwvMKnqDbC6iSKpHH2XkcKYPa/+K+DYMcSGDn/n4Kp2K6QSn9KfAiWjrxWgD25t4JSf+0tgXWk
7Xv1UZAVnS7a4cWuzT+/MIupKWMu4LBrDfsSCwfRf0mEFRCZNRGUqedeyI5hJEKbwqkbfvbqIRd+
rChufi3cOMSLZVDWjd7HKU1n40MAbABETAt08a2oSWxgwiyzPX7FUSy5eCAfYrwdITjetdSaAIke
CQBa7fZsOBDWw2UsrJH3LantUgS1pDrAcHbkh/2eH0i/kXfhymW/toTZ517sPOgXMsjAEproB98c
o+5pZU/WBFDXYCBwTF2KQb/3kMEoNhg+KIMH4aN3u4P6wO7O4THSk8f7QleURuO5J42P9lvF7/dJ
Vho5V+o5ehyzNdqWRSlA7wCg4ZyxUeefX6iuCIFkkGTYGm/QeYJmgmrFly7dd4Cs+kcAZV6A5OmT
uon7ffaF/g89ktw6tbvOrEIbr4/7Klv0dni8gQlERcEQUDPXqwmyxOOBS9TvR+4HO2OOW8hykYCA
+VfVxR/YpJXVLUUv/wicJ64pgV08NJUyC9QLQWdDXfnZAPOlB5sMsmwrZr6syv+sDsJurqU27tUo
75EMHX9rhAy/P1a6QResAbBKeP1ipgPhMR2jq63SYyoONldUj1kEPpLDGLn392hhEVciqAspz4tC
iQFquue59zz5wnEt82MNNIETl68c29m0KE96JWo+1Re2zbdFy6ggddmnSY1kyYegvg+gC+HW3qDL
clAwRjn3m9DiWs7s3PpOwBmCCWi9qmcqkoHgghG1NQtYiHywon8lUY5uxtPgRgWHqckjPQZDj5gx
ZizojDcQeUV7Cz4PCNEqsjLgdtXQD3S9Kp8d+VEtkh598i3JxIn0yKDdt4VFxYGt5/sZDXREyvlI
nDA1cQGD7tltWvoWABiJKDvikDr3BS3pDUlvVKUxSYPaPmUJajlIvZi0AyAEWhIOm6R4VbP3OUfH
tX8f3yPFjhL/TBYx95Jcqy3Joz4MhXxAr33n1gzJOLModfSsxH/d3gRYvktJ1KLA5uj3rFgPe9Ab
ANdKiAK9rbK1h/RtRXoWg3YF/IfqIwLj6wUBPMpXpBDElo2gF3vW9HKbZZxBJlNil5t8bcx3yT9c
iqPMrlfBvMsM2KpAiHfyF8P7Rji+8r7JcTY6lf8SHAbvvavFUbs1IrepDTEWJ3WRkeYsSUEm3hr3
rW9VhdROVcPQa6PQDIBtfMCAmqwrmt49sOkhqAnTmcxK9vb7/U87vksdUueq9zi57yXoMDc7q9aj
Y35WHkrDIw3h0AwfkC9g0x60lUO2cBdCl0h+zAwwSIxRuqw4NBHUTTXsx3IXehUBDg5Ry3fkFwXv
C3QFYrtWHlw41qjBoD4CwDoA2tPj0lNZxUmb9TBNozwU5GO7dr3PG0Mp8koA5W+B59kxTDgM+144
5Og4rrwVndEpcDRBzgVjOECk01HYp12g18hy2wbK4IJfgdU9e/632oDEF38H+lBZA28H2xWDpPT2
Ryh63b6BYFEroY50MWoYXuSZwR3QPyYaRV6iUuKPYkh6gCUbnjJOgFXDNPj9c/DdEnahzhu51Nke
Sr+RxVge3JrHkxew7llvSbg0Re+EykksxlbPvHKF7XeHVtv0PjC2NBLyRO4lI5Df0hjttFKvh2BN
zXb5ytfRkzB/vk5BiRTAkzJeQlQsl6ign5o6bEUlRkQOv5LiAUmvREU5ZwMYIKVnSLX1VjPzNDDp
H7kzuM2cX0Mv7LxbF2FKwoiY7vSxG1LQWZEMbBXgeMjeSAo1MzxtJD7wW4TEZLxdhYc0dygKF095
DggLUxuSdBJ2Cojt5dOYbwuAF9/ftCW14GmAbi7kGoHDQccBndxnsleorVsND2mfotb/BFsdxFCP
uwx0ea5fkH7cr1HZL9goZp8EQO5hXgTIPLRWlDIDTxjTuRP7UnO5Pcl2nZfWkKWm0Ov310h5rnkH
IAvYYEABwXgcXYHXtBQzBKLaueJwLMSAdP1LzFgyj1T1DkMo4tN9cfR98Efe3JiJPhFAu9EIop3I
ZNLECZ07xm3+PAw+bxaQi9lpUWcxf2MKCahcQmzmM+/3yjbJsjXecuqa/fMJKJdgYhX58RsC70JM
Er4Ktc59UgMeaVeRsJhOZL6SqdKTtXHV70IedfDRW4tmH/g4FmiNs5+9NPFJa5kslXs3lsfsYRIl
5ilRGgb8fbEvA6CkybdDC4sXimo0/AaAxhkK6tmotWY4TvyemVTQDMrCqI8ecKwQMxZWq0Sq3jZl
u2tD9RzzgWAo/CjrkwJQ7c4rMr3U4MwUBVDeQqV+VFxd2EwbcBbTg/5SHBuRtECcskR2RH60bgX4
G0kop5XbeMmQ4WuBsYHCADplKUMeArb0wzRGriDJXgFx/igyP5X+sSsfauG8YlizA73RMxpY8Q84
Zm8MK1GbHsgnee+KnqmJG1B2bjQOjFNBQYr+dwdcP7RZvY51r6cKg3bdtfo03a/zbVaY6IZJYcFz
JHC90UXX+pMys9uWouUNqt2WgTVToRa5AXzBXTVtsnCbokQui59s+5y3wBAuZYCxvGWRf7qvjSUT
B8+uCLZGDug+31fvhdFJ2SR1olT0LuP9KNvPUTvGBalkouQPq1HrkgcBChmIdpFCQWsIdaMCzyvt
gwwku3wT/UR/I4kVGQC64VH+7JhCBxNuy6+02dCViz+6vpBJ6dqvBr7I+Q5Mwh7zKah25Nl5gSvU
3+ZJbaNvxBjbwQpBFeFlk8E3q21oVLbgPx/wL5UxldqZigaAkVzTu6m4E6NN2e6l5BC3R7DWNmY4
6DnGX6pix0VwoZORHaY1nKPFu+mSTHnelostZnqQbWkRvmBkaoeLS4PFk66QNyEzEBCe4ak/M4MF
ViSRVLLvm9d/0f8/y6cTdN7AK/0oYs+bxDrIsl6YSNWqb+Z0fq6dleBk0ZbhPf9A3mIoh1qoVyFD
W0OWkr6XrNPEzxkaDMcnwXvRVkQtK3XGwBNmaRiUvJYVBv7Ah2zVu332qw8PMkCTPTz9MgPzU0ik
5J71O29+/1+UiVEgQCfPOO03UUbeZGzTwZhb+HgVeC+WBJLxAtS8OqORTnLUttm0jRP8ui/4GzX3
xmVeCKZeLWA2UpNc6mHEE3DgnoCaeJ5Y9CoU8BXwF8HMdJtHhA1Be+aDsWHT94eiUR0NQVDfRDoI
LDeR6AblqWSfea8FEq+NRAnaVEjLdyQWHfUvsdH+nLuLT6Zu07rsm6HNoSuA2yQbFekZv3caZm1o
bkk1yMkAcHGGd0RYRJ3vYOjzdgJvghtpB8kKzKzVhbog6Ysn2bIPNmQjwWA6QHCTn/VZq1wmQ+f9
5BGgDJ545gDeezk/sJywrdC4cBomuxecoVmbe104Gmj+YDGFArhvRO3UV2IUNuAKZtaGnU7bwXuU
hA1Is41RPJbSGs7esjBg5AP5FrcKPQjghdMQM6mEc5gBi9fxhR4g+USOP1kMgWddtBKYzt9OGSfW
9q84yr+hZ5kDqrjYuxqp9p5tKSO5b/4r66Gr79EgSaCmZnu3SGq9ZGVzzD78rW9LE4as+jWM9Nkw
7yzn2/NcuOuSKXqxHrGcnUS6FVXRSY/5VFzqig49xEJoYrDN4wqOnj10VfFKbSeNuMn80qjExqib
I9MQpdmoOCnewCIRI6INpDpWXrXlw+YQj2v5zaVAH9+EQS+0lWEYhp4HBRQw72OACrbJ5idN8YqH
YExmwvGGV3S1H+P3jpN+IQhWtlJUV2CWb7O/7Pz9oxcM6uED0H4JWqJrd96JRasFAky2KB8D/gmF
WJBIy76vi/zmvjEt3Ygzusg/oqhQNyqHXKsEGaejVI5l5jRvJZJpY1jvWWYbflaSER08AIF4a3zh
i4aFCPv7FY3KCOURhdjzqopjILjNVcJoPVhth6hZM7GFgGd+Hv4jZv75hf3WQ1ZEo+r1Ljs6ajha
Xb3L9aGoSPvut3bVHtudOhFg4yQjIBCzD25Fwd/TUzcH6OIDqL1sCi6qEikY3GQzWJ0LJoiQxGZr
13pzOkqWYP1gyGQcIpaMxkOXOI0O4ngd0XbuPK7s9cKzBvViEePOAOVFzxMVJfjemLYoRSBxlTwM
YLRGAwMLSMvKSKq3KLJlBH21+FS+NXVDhEn3pgetfWr01nu//yHf/ck3Orn4ECr0LuM8n9IwR/rk
2OXkDfrnnurUaRTg5NspOCgT7MiTEukd3nd8j17TJ66ymkmv49ZoSgsQFPExwIhk9pd4Rn9OHtJ7
eAihvwhpDMpcogj5+zAcXKHL30Kt/BqbXZB+3F//4j5gIGhGNwd4MV2+V4VmlLgI+5ANHEPyDBC+
HhsacpWZudcAcnGt+WzxrM1VKPTt4sKlz1qGdHmfttHgAm0i2gr1FH+MQZStDDQvHrULKZTuBk3w
EoUrobu4Ffegt/V3hRAEVi412vN9DX6z2txYELA5EOxoIMOmMTrUls2qsIEKEU91VmONW97mbUxt
nxkrsIs3WIs1fBrRht3W5jgec9vfv8ab0dJ+tJa/KczW4uzeyn4HH5Ki1+0Gf3bmc2gl+lpAsBSc
a3jQ/vOtlAcAQCjK0QU8QMQHJB/JwOH17B1APxPzPNLtjuc/NYf/S8bqSizl2T0AQoRyA1NmikPI
/si9507YqNlRQg9Reio4eJn7m7K4/xfrnAOXC1ebxyoXB2oyuEoXjtt8GCozb7tqI6vh2tjvUtIC
i0OqZyYKxDmlFlcBazj1w2pwc7PfNhZvZyfOYD7l53l3gdC+l63Mrp37C1w8txdCqQV2zDC3xWfw
n0zv7UBOFepFlYv7qg4kEuQCOrNjAMDeF7p8Q19IpQLKFHBuahZgqXyfm4MjNRP6Yo+VA2qvKjsA
eof3kP00mXTNayzv5z86ph+VXItI00NZ1GWl5sjj3TDmpsr0K87wvxyPf8XQl0EC0rK2KQZX1ZAO
P8WaqnfsNvQIr3z5710WEIV7ZtZiz6UUPtLj/AxmiNldie42Tj0+5lrguLkh6/ippivILTYhaFVD
A854Iw2T3ngWelvtKvMNtK8YIneqs3et/iiVDfPhM7/5YQfQL10W154sSyWmq4+jzJurmC6LBRyl
1DP9yK7bxyZyVdEY+02KvnIdNNeAd493UauSBhg72t8nQK/kU5bOhBqYkBlsfZH5egg85X2smE1R
6UqxVjxefC/h3gWkCMopyF5cew1GyLpOrHBreOIbPzpy+y4zgHux75+i/7Ld/4qhwk1P9rNprry7
EWOJwAlAyUBUn5v0iAkSs8S0DEIeHn0GqpHA1iQYhIpepxzxR6o4bH4cmIIk4Y6LO50PuZUzvqYD
6uYMGbFU+a4ZXICU6WIc6JlnSUz+2CLwvq+HZcd5oW7qMhq8XOk4tsWtEOdWFO5j7aEso/dCO2mR
k/nFbmLfhekpZbdR43htawB4ccuo+1Jb63ZeWjTm5XFhzKyIN8SyoRo0g5SPcC9KOXyIYTfLEQdj
KGRu36WptKbl2WjpmOFSIGVpdaOJUVBKg+s/1PJJYBsCJNY2tMJ8m/JrafWluwIlOBaowjNMHw2B
oY6NwA+5hxP84ec/62DDAq+6LRW7/3l/R5cEoRaNZA8/l9PpkR2PkcD3UPSjO5SlMRVwYkx7Lqre
mfLwqIpr3np+I9BKBMghugVQGgHVEeUZxhjvc69DCXHKFTtuz/2Qgi+s09V2K2g7reC2Qvhby/5y
rPI7Lr8US12CPtcIsRQooxsCoqLehuVbvAY6sGQeFyLoWvIkDWOeMaAH7Oq3vjtW1QDqNytMRKLG
bhWv3a5L+4asKYdqPWaIMYRO+b3QKwUmZ0a3CZDGifHsUx751lH71glQUftbI8HkN7DH4P9QFAbp
27UwX62GKAhAyCiOzlhZHf8h/Mh5osQr98btmb6WQx8xNY6S0IccRts2yo9JeSswjPh0fzG3r5lr
IZQrb7oEXIARj9hf5EudFz12y+Qja92XsvBwhxjweLGgs0Q2lU5vg3dvZDv0WbvSwOmD+hPRz8AD
FNWcGMNHE9DUbfI3PvxixpdU2inj14gMQhEwhoTqeilGTtB8BuEvES0A4zZTC4cXN3xu+Lhp+rYH
38GKWm7t9/p7Kd2j1TiUlH6Cx8lP4/TYOLXRyQRzELK/0nK6JonagBQNHZi1gKRK2QTqJpZKM/Zf
MdSlsxGLroaVhq+FHhSsDBcE0mEYTsSY8LX1YlFMEA8aVhYnB6ELnLowq+55EAZS9u1zBrga1epr
lvTxRNB8EYmsjmlNEnp2w27aTueyjygDIF6PktKGX5uSvo2TZbh51D8AQqWijEp9Xt8Bp3Oo+RF1
EM4z1aocSVwA4LaLo18rNrlwvuYrRQGMA8CJb4CVhJxTa7TD8K5Y4YoedA6DQrmpjM+a9ATClaI8
dnJAYua58iWM0BEpfyyYxwbtOOHvSNpFQfSZql8KhqZAH92+gQ+RaX0rb1YMZOUzaaIKnyvgwjyR
dzsx5i1gopqNUoZbJFzjUzA2a7ME30P115cS7j80gsxYmriUaH4gYIAlaYxGSHeXE6TTSnKU9Z8/
f4r6z9P+9fX1/f394eFje0aKjfzuSaJ//fW2QD7yOBgOm4Fe6DnCIpDlHjihkhvs0Y9AZHuwJDTx
pQffDu1mJ9ieJTyl9uTIG87Mj7LJ2kpEkm10XsWNvr2fZ0IsZQYAB+/DzUR0qPmqnIB+y5VQwCdW
A9ojH+hKzHvtyOb9ZS+kyjGqjvsEEBhznyndy8cFkRJWrSK77DZ416zJAarIQ2bKAKlekTRf7/QG
z3gvwDfEwMNNWm5khUgYW012c3IcdUBT629Hn/wSSWmc9u/bgPTk5b7I7x6PG5GYsQGIyRy/0ahY
CvrqC4Bhy66xO1Qn92j9sA5Goo+6FpKf1uaIuVviWgRu5ak+OY6jO1vTtEmExRuPu5V7deFBCFVf
fA0V/wQTyuZsXsiuQkIz74z6jIa30I0cXS/3wzZBNmm71gK0JlSg8sWwaHCiDlABHpwv+o/xZ5mY
wquwnx7Aq9W9NCA1fvafV/Q+X1N39E43OrJhhCd4UELvxsH4cThax2NmWMdAZ8iPkvyclW6l4Dwj
+aZ6MKD354joHzzJj86jdGqJs2IINLEJQs9Z9UAmwStFm8HZrm+fKktkfxxq2fUO7dPBqvZJaO1f
eUszbQyN6NyvR/RB/h63ylob36LRXwievexFPg00NEgP8xA8cQav5wftuersMsb732qEt/tqX8gy
YZVAKPoeqhUxT3ItbAB+RB6yDU5YSqZ9p537CegRp8E/eK9KqEdPAeivVlR7GwKjhRYcQ4AkQo86
iHCuZQIJl+nDAZP4BXZUMs+FnTsry7q9m69FzKHMhQ6zEKS+vecpLmuLWzSmmpEVmozekddXVNMc
0VltxViTSJ1UNCK0QuIzijsYndHrvsM8VLv4zD3xRm7BQJ3s4K24x++qBHVmgCSKhkgNbLcY2KdM
VObKkfeTGqsESHu3C3TNLPWfgQHAbD0hKP9buZWRp9Iut6VdH9ANYc06SG2fsNZTYoROZAzkJNkV
iczoETDNJCbz17f4v8IOjYQw+iva/PR+J22SA7NpdN/y9GBTojf9mbHUlRUtWsbFgihrlNMqDRml
UlyjsPzHc35c6xL/LhBQKkPntgp8QCBUzuSo14ahoEzfpJ2iuI0h6sLOOzFPhRVZ0Jg5OfGPwJgc
f1vb3GttVUTd5VawC0hjN3aMTfSeeOgB6NKO99Cv36sLLhC1Grxe0IO4gBUQqV2YqUmouuA6M1vz
R7VRrGnPm8R3k1D3Xu+fkYXUGHojLsRRZwTi0mTKItVtTQw3o4XdUkzkgYhmfuRGaEV2YCKmJopx
Xy49+Tc71iu51EnxvToQKwHLlG1122zyh5AMpMMM+mu56ezuwTPvC1zwp99dyRpYE+ZxB+o6mypw
QkfJoLqeHRmC0+ywsRbrlCs+Z00Mlc8WwFqFrCnEIAx0ho3/qNmRU+jK+/3VLDRPgBwETdb/uxzq
2ZGAbVgp+15137JNRwIrfkTn6JN/kPeT3YKiQcEViaTmO7cmeP7F9NEB9BkovOfZEWzj9dGREcrn
iTSqbrMvt/KHvE2MyhQNxR6f40/pdH+Zs/HRwoD9j+yFiN5YhYZuYSOv5Pou0FyhNEORwEOhiOaj
jX6NIGIpmkX2+V9JlD79RgjAxhZprhaYvS4F6P/c14IRt8+y2XM6vxLSzS7sdmEy6BUATQO3PZvR
xc1UY8SjmdJMc7N99Cw/88Ya59ay5v4RQFf7wWTHjd4sQD4wDjqon/w9a4krxr6sNTw0QNYkAaaO
Tt+jKUVTOrnUXPHAfpRb/qv6DSQtk3/iV96Ui5IQJczNOZhwRBLrWmFt6omt0vSaC+yF8in6VMDf
ZaGYCXjh6UNZMbtF53QpjcpxNLHchZLXakjPze1iGCbJH/1H7lDtlAc21qsf4D4EofzaC3/h4ptD
oX8WSd3kEaZfPZ6DWO2Iofhn8Yv71a7B7y45qEsZ1OWq5YXChXGnIaANOtJ/SA/qsfqdW80K8sJC
rUHFHY4ZGbxGMaBDtx1woQcaoDTzXCOuSXLqzxv+NBq6pNd7ztyGx+R831csJIogEE1lHHIxmFCl
YQwTtssYtYFAdquQ0g7wJJV2Le7PAFVhAJ0T3krRAyDoYMzU213/cxVCY1G3F19A6RYMuD7YlPAF
lYHBp0eimIEl/KxtefP6wBtAhnhPzpG9xu5360vQBzEXz9BTAtgfkbrZRrVKOSAJea7CTpbHb8qK
206/maa37it4SQ5a5qFbQPXNGP3XR7CSy7pui5pxWa3YIg79LCdfcYAX1pkFP7ArAcL82648pIjk
AujdkeziAGVED1mNQgyeiSLm3YSBE477KjNy0AOYvNAKK/GmeLNvSMMD7wzlKNA3zR201yvjA7TH
jJMgucz0wJVbttip0abQiIKJLY959byvEFQa0YFFm4n/PA0nKScSf0aUpiuCPXyx/kfrKN5zkejT
mUMFG3//qj7y3NHU577SWcwG+btxAOWVZ3m+0dZGgyZ/Gdw9AJNLSfsKOvamM+USgXmKGth5iHeC
v9Khc3MlYJW4QhFXzsx6N3eOCH6QNJtflFmgemZZj2DaVJBGjDB1byZhVDoBX/hm2Y7eiuUsSVbF
GXoeJChA250t6+K2E6UB0HJMJbvywGAoeADAuS/wxaYeoORQ0lJbqePsUdLGtUL/0tbOkzxIzCJU
QrGFujd6pip9QPjLaL9BnwRHGA8kD/FWys4CR4pDGlhtvgVStxwdJn8bqcdMi/WSO7C9znJOwOgT
0Hp/auNumqy6Ir584lp0YxY/eN+JVVMAVnBtMflL8jssD2njYdbRbpN3P9U7CciIurrj37KtJD6y
6mSFYKjvrUrdC/i/+4fzNo7/tmBAYklI/WEIj1qoLAI0s5mQjgOX6gnvpwq9xwAmbMvCd4q6GY0K
FPJGXAndppTqxyaRAfQ0ls++nLYGz3mqLmme0afZ73ReIQhLcr0RUiUkvJAKpASYGukyZdjc/+7b
BpC5105DZxriWSyBjieFgO/lyVeTs1CryQb4cOkDz8ibIAHAfogG9m4AZZvgDZZW4KwhJC4sKY3+
ll0Z7go88+DJxWNwziTTzq3L0SgfVZPnFhG4BBouf4xwZMWqBzk7CjrYyVhuToHyEnIr3uc2+QLR
Kl7uwLoGKwPmoqnT4clCyVasf05z2+t1wek5q2PtvjHCc99s0Y4peb/E1Wmk2SCuHSzEYs3gbcE7
GIQr12LlOBfYuM78c9RqqskyKBf1HuuZY94Fdh1yYIXt6tqZAk/c8gHTWZgrIW00FYYK+nBT68tm
LZy8eVuIgOPgNQnkoiCoQNR//Uli1wD4O6r9cxWLyLRFtS6zsaTPbM1WJeSj1aKl0IgBPGprPjuB
lKvOrCaMoo068msdCrdJAnwN0M5RVgdzClwHdd/5ERsWwGfwz9yzGuhpfBh/s0B1mnQMXkZ4Z4lG
35tZaArekRPN2rfQmpOLJWHTY5J/8nsec9KFk4LwKSERqmNfY2dL0TaXTIXbSYKhaS/K2Rd1hVnT
4xyeUls7Jysxm4N7GsjKlEWlEgb787SHRb14Mgl8vHeFffrYAlNA1EjdvOX9r3EXTXYqr2GIfmdo
b2Tj9YkKFf4EDMX1Ho5CzwNcv/DPvPoA5+EZ/tPIoDWOBMW2VXW+c2Lx1EgW6xm8UX0kj+xT/yKa
42BI0Y7TFVPkiXCS3FQ1es/oGFMDAPya05kVcO8j6QupLSUlKHP/DKw97cjU9iCYgrL1DxLqhs2R
M8UdiM3fBN9RHhl4/crgdFZa2abvwhD1FUAQwCmcm1jn/o1rVQmYoOxbSfXPdR+b+eNYvmSAy/Vt
L9dl71fD7LvCLtv3bIqIIO6D8bNiDZmzFfQFDRLhMhs5hs4EQR+onQlbmElniIw9jRhNeEgSM/JO
YGoQK5OJnVYjXGJKj8IXKqTes/bURJuqxtQUkrvML1F+DDCq33KHdjs174pGBvCMhpvwOR7BB5Jt
G2mth/Mbd/ve4qk8gsiknZiCKegsH2rZGhkM9A5PoX/QOj3ehtFrCX57J41fMdKESxtD7O/ZKcqd
WDKmYO83liy98oMxfsn+xmeeRHSG51tlNFp4bK0+yl5ChOoJ3oZkwxnj2uM8PaKH/UmRLQCqKz88
caN05yTelNkRXYZgRS/HvaxY4nTIil2CvtKQdMzGV/UCheP8JauMQjHLYVfZofJYvGFI5f5NuHCD
o9Ako0EfIRpyKxKVEB+VuvFZRvbPTWzJpY7e+NLfAIq9M9CslRA+tNVGHw95g3E1E+NvtZ5hnmsr
q7o8HsQ1cOWla+nqc6j7IcnAptPXnn8eD6mI8Virjo0eRfSAJXnw0oy6KJoiGxsqvwY7sXA6ryRT
7qtN+GFKRcY/MxlJ0wQgOYWu1QqRZAuwPFWWEkxmr2j/9smP2BjRP5z9DEALbKPrw4gxaEGsKj84
N+wDg5snmoZD4KukLtBPkc0Ye2ZcjwSj1FsOQXOn4jgG40ZTVzHRbt5Z+BLhz3DUnF+jR5PTqOBL
sRWCc65KPRDeQu1BavnBLjuF0/uxzva1kqhuzvUnv2GbXab5g5GnIxClAo5/y+VW00c2iQ2+5PKv
gvHWWr1vn/b4QjBjAuaeB4IasNuudYV5JCVM6yA8t57gVGFkaEqlo5W9VuyitoK2M2tmk0UdqMye
IuYlqfZaZcUK2pV/3j8zt0VKFLsB24SwEBunKjLlyOVCFEY5zeOzbMdoaeJeFWs8wFnFos57G15y
kDF8j4/SJjrfl3zbIDRLBp2sgBsWLYwSFat06MXgay1IznL5kGlW5e8U2cnjk+KdBfkzUg5pTTyM
W7APjWzWam1kHvtW8O6Ayfogm7kccjSavvUsOqsTT1eLcAtRIKNrdEH6ClRgqgQrD8Cb9BL1yXPY
cPEM48REZBB3xWdeToXzADdkRX1do4snAYdFFWW6OOTByl27YM0owiESAcEDkrh0doLJ0OMbslVy
rtASsa/XQGBmU6OukatfT10jId9X6FPHr+fGB2V86b8UYVs8dKq+ltj/rgldS0IWAvM6aEZC7hs5
pmvtKVXq5UIQJ+cxmbZ+dBDHLVcpB6/dl+dyEs0+fy9Gp9MRWxiM6Ln37e02AYr0DjpcgHkC1jsO
1ODX4lOeEVsv8IJzxRkVT6KexCMmPq0uOWRVRNLKZtdmV27t5VokdbiSUWU8rtOC88xmEfMtSQQO
A1jv0yT9YpBkur/CeQGUfpHcVVDzAqgO8NioAzWk+QCYQyU8C0GfGEE71YTNWZ3plVi/L+m2qA9d
gpcQnX2aAK9BR/Z5WfsDp0TROc92o/zodxPgcTBrxv9CRkf6ANhlkpmlxUWk38vqUWus6QAcG9LW
JON38VoFl7u98JAjBRXR7O65mTnvem+Vpoginkmic8Mc+hmGgddT5kl69CxmIkW2SY8qSpIjqU/C
WZNP1eD4BdJ84DXLVlRzW1eCagRxZmiXQBh58xwv2CGtcmBKnSvxqyjcrnqsmZOQgpMoMP2QyB6G
+qOzNBgCasXi1gNfHMJLvuVBjWje36Yl85sdBvovUfvBZXOtlTgvh54DwcO5FQSEQ1qb2ZUQNejL
zScnUsrEQJCw9n5ZEgoQI2DfYC9ws1BCpbgOuDQI43MSqKojdjW76dt3rul26EKa8MSLtJXMzUIG
5Bs/ATsPhmsslTpmY+mB6WGEVifxU/wf0r6ruXGkyfYXIQLevFbBECQgylFS6wUhtSR47/Hr74G+
3R0SxCVidqNnYkxHK1EuKyszzzmjPSocCP3x3hBrkj4NCMbr0OBaQ91qC147cBL4bQDBZ+fs2CLM
4vu2iPAIj06K3E0uByaQOAXWpammDd813yvLk62AqIlDggWEjkuwjdD27KioQYwEB/R3oAwS9RuX
zJpzhqr7PybmZT272jz4ZqD8o/gU1Bzh1Ji0E+L2LwGtCy9s9mcUCESN6tiJBjJslKbWdsy56UUw
JPuChnCojE9qISl3SjYwNEo4tCQVCp67Sq6CnilNrX9/NhS88IFdktHxuIzApiDgJlar41MzRgDM
PntCqQeCT6OhwHlMt7bo9S07q/OICHgk9AnhJl9Mb97FwZRjjICrcmbeqzxkvIdyP3HTI1S3ZxkA
JdZ9xKo7ri3QGRYBqisGbag3TAUqBHXKjBg99mZby19KNAqggGLCQzrxm5D2+cK/2mwoNyHRDXgX
2A0vP7UBMUaRThyWIz20EtKugOoRVbirIUg27QFNZWsr3uS1md3C0iqmCKTckNBC5mPhwdlcGgVx
lOKTltY6eKAhvP0E3ZY0e0auW6jMFi/0QT3UrA7ML+tvRUFrFwgwdHNtVAOpxpJtpmE9vpj4Ijmx
eRe6TK4CQq0myX0kBqcYHOjHbIKEmKR6KR2L/s+/3ovIX6Duhg5NyJv/xuhnZ08S/LgYiiY5tRAt
HceDIOl9aYgQCCreb1u6ho5jC56bWrhKZsggQCTUyYl3gbm035TEbDzjtX0LKQgEjMQECHNfxFSB
1lx6jCAgtfOP8mY1+jqmRcevCmcGLcRZUXlx5KEHK0xxmKQnpKdrPec5MHPF0Dj+9xfghZmFgy7V
PEmjPk5P6RQBpbwHJ1PAH8AeM2zlOlfeURcjWga3fOkHbKvClPDEW1NOlFf1D9R7VUiI0MZACiw0
h56g9vW0saLXKV8YnjWHEInNUr6L+B0k8FFXhUV6QruZgYT7x3iq3cj8jo41MSNdRXNJr9f38gHq
o+MB98dW8LVyOV18wPyB57t3lEO0KWbpqWIzjYyylhh+PGbm7XGuZFMux7mIK3wxR+d+kaenQpe9
+7bXQbHGQy4WnJEmw+/qZ77ay9luw+rK3XQxuIUzlNW6glwGBqccv6q/KUFtKtbFt4EiE2xXVNhT
Y/x8uG105a6ATfAog8IND77fRMvZhLI+74PDoElPTIwXJShEP3FpQAah7WIadiFjtT0/UDHLtxpK
V1LP83McPTVoLENOdSk8jgqOj0JRm5wSsNgdo2YoOFzFvthSv2A4NGNJ5aQ+zbm3F5+Nx4YMSV5J
TpHnTU7DMU5fAj/qvmJGq7svvPfqEanormVAyaGpVQD4SAnG1YoTi0pnI1mZXF+awCMSQlBeRjGi
1/4y0K6VzCHOxRwpRU0yuGQIPoUh9EO9HaIqdqEkPWQ0z2TcCKLUZL1+e/pXj/JMAoZbGhcgikqX
G5rPO0kqizI5IZPQMJ2u1oTzQY/gPYDEuHckFKxVGodgg+op8L1Att7+AH7lMoLE1z8fsDjSoshm
ERSV8FCOdq3EooW0DaGNHO9ryIELNAYz61+wOA6mivZSlEZMkCpLB6Y1C6v5qZi34AWznDSPjY8Z
D4mWPpWyi2rL/+Iz0eoMGlHQliODs3DiPYCvYxFNCdjDvsMPdhc5TCCCvLYyw1bvelOuSKcSPJJo
6be0kt4Y7y5FJ3ZHtSqhA4Lz2PY8A2XKmKdVbHeDXYW48UmpEHaLhP+a2gs3n4jyOXp80a2Jl9nl
qrZIkDPTwCWnfNyV8qEtYxIHJvKDArDMkfDd9qHRILffRRzp4rcR9OXePoR8Rwz4DwqYpa0KL9pI
5R5ottcxehzR3pDqVcmQfqvovuYB8IbCQx7v+fnpdvmtTFCF/RhpyQlV/U73W7nQy3T0iIYpN1BO
lUmSpPmuqpgtdqyVJ83cKQjepBmQA7qbS8sQ5vHKWBYxSzLr7+pBqNFoME53UloWG5fzWgyAwiN0
KxB9g7NsERIXSulL1RTCoQucCN7ndjQiLX9BmWfPxuVWuWT1/kBQCxlp9Ojj1+JQMYgvwxY8Lic2
BcyJ08yoJQ1osZpneTRRDwhf40kfg61ra3YWi7hWODe7uB09NQi9qGzTUykTubxXJLdlD6qJA8rE
h2KwxmrjYXPdxYWNDpJbZJZRdEUD2WIJB6msuQB6b6exQw4CnUWQWvrk0axek5Z/RTFEvQ8QDUUG
M+pdTRWTxU2Kpn4NnM/TDzfuPXHjk9b8GfplQAeroHUGFerLTcWWHBO2DIPYKNC6Pfha0TrSSE88
U0suVJCDA5eXPmWZNKQtOnY3npdr6QEBLkrDwwulcXBlXZqPFS8A93ecnaBoQ+ToTRlR3RN3jLIX
BCsbGivxHyq1NsItnbDVaBtGQRqFrkTkHhceUuRSdBF1sNxLZCgfajbTNahKeJERdymt2JzW8mvX
OMDyEz81JbmGa8RbsDAAs584FPICKDyCV+xuCF/URGc9Cha+22585RhC/hMhOFKDyFktjyEzNlLE
pVx2glQyZQTbrztwYrjaVn/NSn0IHUx4cWtzelJGk8jlMpRlK6tFLGSnxKmeGDslNYXyEnl85B7/
VoTf4nJcywle2Fvsun7KuqYKYC8nbmCKPzNo4/F7uruPHZm8FhDUPtWQ2tu8vVdO/IXdxUWTZVyt
ThGfnbq/eAfE4iELPjLFkvIClBmQAKpU4kkuOLrY4almDh4+p9CT2BgAHWoPeWHkyUYn6cr5u/ii
eQucBZTMJMoenp3ZCUXyGSVQ6B2bYtcPhAu+62GTLGTVHlrVWPBTAtS5ZBcaxyRU6gL2xgHwyR2S
rcTOreBpwJqjs56yhBbujJIxupLSXU/0r/Tg1eTl9s7+7ZRY+N45Nvmf71gcv7QD5DjQsAMOoCEh
GhFQECagc8W++27/WLXuZGhpLcj+9NR/PjxspV/XUsEX9hfXeJ11QsmV87wTtLOCg7By8GrJI2vY
5x6GH+BRGOoP/uftca9VOs7tLpmHwrEFy0SIcbd0lAhA9nhk08QzgsnSBfu2sZUH0oWt5bUK3fhE
DTBGVTl0YIGNmntvfBn8783GmLUU5YWpxVWaqrGYjwKGJRxTwGuQiQEyuDvUPZ62pBLvovceLYqu
t5XRXvdc/+yjZWFF8n0EFQFO9Mjt8pK0OWVd9oWd9vE3OnOmWGdAu5Ib5RMvb+RrVp3zmeWFD8P2
6ftkwuyywoPMoZUuMgeolm0Gx6s+a05lg+QVjRNLNo2qlxlR9tHTKTGHuedRMlMOYAcwxdsMRGuV
ubYTm9UH/8pKLWVVU4vukJ9MUSTUqi2W73nLXB/bfz5m4a6ylkuCgcM6R4XbBcaAdw1DoU4AGHyC
vp1DqjNbebH1XfyPyfn3zzzk/OgFuQzmWZAcLjIb8KKKb+gr5japRFZCe2zifywtfBLPT1WkZdhL
ZqYD1ggBlCOdtjRW1upzoKlE4/dcn0Mr2WIKezYpuLgQs9OLmZPoGOi1C6nDJiV0P7sdsJjs+t0T
BZXvVv1rpQkH1/yZ6cVUaowC8Q5ldrq62X6j6gbUaGbOpOR2tssmSn8SN//sC8M345rqt73R+qV/
Zn0xvXLb93HWYODV39ooQhJIuFSfqfDC6ntIK1TmQ08ekGjXt+jK150EavToA0X25oqvPBSYIA17
PGcS4S/Yswch1+USl9wEpPujqr7U4FVsEgCjbHipKgGDarRxcFY6KqCNDCwROqB4FNiX7XCKmPRj
xlbpaehIpFpotmlq1zfQu4XjS8fvNDbHSGdjaxJtzYpdEAGXNLNEU1btzOG+p9RAIq05ROEu2wKi
rXkysA8grwR3NksmXZ6wPvI7vo/Z9KRxDVCiOfIX5ZjBdFSA6aPZalBceceKEN7AOYMitgoW4Etz
I3JMJRiKkfkdxt0EvUeC3qQHgNSt2xtuEeqgvgslozM9psUVL6BQwIot9JjkeDD6OKJtQcAYEUsC
SXgFd3zhFxt7fDG0pcnf2//MVw2gjolbBia5EuJ7kovHHIRGNl4Fy8v2ysriXh/9xNMKETJh6Nw0
hTfBbD4daT++NYaHDHL+ensal6Haf5nDIxGqnCjCLGUsG9BVp2IP/a6eBve91dnQsSQikazalCxR
D5HZri0QYjp30wBNNgb44RSA8K/bn7GMnBafoS2fihEOl1pAvdyJI7sbfTIJMi0BMelamcQ4On5L
lIkKrPxy2/DiVriyu5zthK1iv8PwE7t47g3vT+sUj+zutpGli7qysgigeE6MplSDfJ5aQ9ZA51rC
9+Es2f5etm9CmBssumJz7VOMJTIidYciZR9vpX3Wt+9/r/RVU4IHdmWQ1GOoz/d0i/hxYxsh1Xd5
7L08q8BMjh/u8yJhIFYMAh1dDtwGQ40YWuPtNSm6lz6WgQFqqikza+jElCRBdzmkvFurK82882wx
Lug0WUCcNNpdDT2R2ysxO7uzCOe/FgKZTxT9ZuGthXcCpqAbGw1HuGWtGq2HgMprqAcbHmf83wwt
vG4lR2oFcjucYrNniL1vd1uiVf+fTfXPWBY3LjNAjyUOcGQasGxEOLWcqRBODz460FA+6BD5prfH
tH5Ikd9CwVRA+nlZpVA5vxW9iB2ckENbKRQzqqYiSffdoslGAQTeu4sasw232kwWN9h/Fu3M7MLV
T6AxkdIAczmwT5qfk+TVFz3C+FundPWA/I+dq3RVoMkqW4mwI2gfamIl90xnjSdAQOcdHPzp/Pda
LzqBTA2Pf4YI4m7P7+qVhrZUtHUhN8teVTILyY+AbYKXCFngrBijL36gm2JOEBHgw85khhPj2bdt
rl83Z0YXDjBp+wZNazAKceYHlUFnZwBcXb5H/4kkHXwQJPIvopLYLM5rkOElm2/gyZch83+WF+4d
CUcFmJVl2wMHva2enzi4finNLKF5boXYaLz6nStNke2MVhntsi+RDtcD0A1mkPmJuacOADc+yO3Y
h9LTu6K5beLtU3/jelimMK8+bt4zZ3d+X0EtD9yE8GuyZEpeqjfavddawqB7ldtjSh650S6gcH97
WVavpZm/D04Zcc4ykZCleepN/WzW8+nkW41Ak9R3K0b7mAbJUFXmX+Zq/zPQM4uLfSCMAV9NLSxK
T8zu2bvn9sOevy91zQ43Qo51x3VmankbpmESlANM1anBmc+eLuuSdWdA5dVK7pwt9ox1r3VmbpH+
zMowi9CqPjgMp48T5SZddpgfJtWLh4xupeCWDeZX87i4CANVi0NQJAxOkUn2NLU7v0RXNE8kRwYh
SeDWIoffehGQgs6QtfEh9IgC3ITrqBL+N/HqjFkF0ZkGqe3FkspQR8sLn8entBbfuRL/XAgb2+Z6
n8pAP0JISUUGA+DDhWvO62IQ/JwbnTe0sxjwiFuBxbVPhAF0VyBvjX9Bjfzy/E1jLYRjAQOKnz0z
Fa1BHIgcVCgaZZlDKvoPX3QbsejqmGYdN/hgAPqWjzkP7JnNhNqbI7z16LmLKKQm7tu5Jef2Gf/F
BF4GIxjSmaHF+vBsAznAEYZwunnafCItLOzGF0HnSLhXjMEI7dr8rgzIu5UAj+jaff/5JP9vVhA9
2RKKs7hMfqt3Zw4OIA55kCpMMC9Tn1ZUPDD6VqPK9QWOgUL1csZv4+ctuTY0r6wzOZFHJ1WpB5UW
tTS4SK83SaJXV+7MzuLsxZD9mypRGp3omZVJVllMSqrXin1o+XwjFlp2bOCcX45pcTEwXBIWDauM
zmDGRDUaE3xMVkz6vUrHOzKBFkybf9HKAKMNja0C/m2fkX1FZ0YibzMCvw5eLr9nEdmWsZbHXKri
e/BUSiLTk2uoD26Met0IaEERMIAYY9nvWw5dIvg9jMii2aA0P05YxWbDba047Hko/1hZxM4a2jUL
mYEVMXrNlMfeylJTRAyUCO+9b2hKSoVB2hjZ9cMAiE8Z18AsO44OgMVZFAN1hH4SbCqxGWl/+8hS
mrtCoxoA5LeP/comRUkUhw3vIZ5FVe7So41cKgpFXQ6OF5Pq2QOd5sE7Vnvt/raZlaUCLZ48U3nj
XQ9x+EszDaeOWlzHk1NELOasPRaaM4WlcdvKSnyEblX068x3DIwsL4C2aJqhn6LJUfJj/lg5BUaV
FjuhJWjdHEDyD1L6BP+1YfZ6uWY2CJCGYBNy8lULg4KAUYkzjE51GXLM7MZkjdyY8AhijO/WFAI6
gqpli3zteukurc6/f+Yrgdaa+kKC1VqUKJ8fMvRBDVQSnv0ook242xjkHJhc3g+X5hY7RZyhPFID
c1NseoErVuAMqp67fu89xonVKowhCgYzM2MHkKDsPv9v5pc7yI9laF426eQ0f9VTjy6xHJV7EzpP
leWbIAEJEYBvVXw21nVJiNuUwOvkWTY5WVhQkX0r5dfxjUUuqO9/bg9v3RKka5GtRb+PuvCXYt0m
uC0YbJP2KWJOrPceVD+C951vsRatvLCwjLPeOqoP2Ky/gsVnu0bVujYsxmByolbRyyg04jIkuHAZ
JBLrzixzWngJ4OLOyDEPxXvX1Bs81Nz1/Tt/AaTEeGnuK1+iGKYEDdZjk0xOYOcGksB5sEN/YWV4
T8GjtvfoE7ioH4Lv+PX2FF/HbrPZGacEmAY4MhZTzKdsw2o+9u+IDhwZPTAWN0HDgjTIxpfKnn+8
bW7l3ri0Ny/52UTzaduklQpfNLIuMz3VHzlF/hTA81AlxWQjX7JxaaxPLCYUigLo3bri2gWtR5or
RQ7eURMkEwby+mgUnX/ZIvHIV4SCu79xO676oDOTC6egtsJQ+30xOSzlDiCv20u2QrYyEctWJuwV
TOU/VpYMupXix10wwUprZEeePk8koNPu+PjZkT8+GAXwTqeJBZZFXaAb4ffqZj0zvbiJFeB/m5iF
C2imkoYi+gamCkQuRyCWN/bL9RV5OUh+sV80ueGkHJZEkKzyvi6nky5NZsw+58kbqLCKQAJdu8Wz
Pi0KzsZLgY613bQbjnaOSq/c/NmA52vgbNtWdabWg4ZNpHl/Qu0zHjbOxaqnO/v5s/2zn69OQJ4F
QTmvZVo8qt5LIhz5Uo/FrbfvSiYHaCLACvA3mKfx7ry0lFWSVycVds1ggobnZdoNpNg1u0RXzGNG
hD1H4QhMcAoB0PS6aX3tujy3vpjH3m/rjolgXd5LJqoHNKWQwXCrnWKEdKD4AOrRShfdCDyw4gEp
drKRyloWQX+PDdr/5jgSj1ZZW3ggUMZxuV9jqhuzNpgj+oRRbJV0FERtfkRuFi2sjUKQcuYTExqu
Od1Mdqy5B3AMAgoJYSK0EywmAeWvse6CbnLyl6al8WP1nN3zH0qnZ3f9K38AQhtycdCTPfTHLWy9
vLoAZ7YXG02REjUT2XZySqMkI/q2K7u6H2zvB+ysD0i7iDp6vyyffvwp6IuEV1BLv0DQapysu9NJ
JSHV6GNCPnz6x3quiQ16KsKgV834cHw6GM5ddcebEm2sp1N/kB+3Yso1v3M+c7O3ODsm7ZQofJ5i
5sCE7zSH1IGAyobDmff/8qSjxRdVanCQ4gG5iB+LOkvGpJ7gu/3ElfIgBU1Vre4Ylk3QLToxbtoD
pytkdUdzGaQoSl7aadVGKA/5gnn7Y9a8DvCMeIGgIxCIoMXl3LAdN5YhPzlh+VcJjlmy4V2vvQ4G
CaZcNLag05hdxhwJmjI9MZBUpxEpGv9aJwPZ++0hLNu8cNwA1uBBqjkDzHH0F2MI+VpMlD7yHPVU
vrBgLERbJ03MgbImb4+6TMCcmBj9622zK24OZsHXCIwCx808+5c7RQpA11jzleeYRWBMr2lJ7O5T
fEZIBWFjqyCjLb4CogGaINDfMPfDxstu5XKGfRmRFQ443Myyx4RJfaFvQdjmHLSEynv+hbmL37Ov
gfC29q65vZ4/l/cNyHvrnUSFe/Zuq9Xk2smAPQLyCaLKzm0PyzZDdJ15XsHLnuOnIFGBbsV4LzH3
SJAhodnzG0/M3zTl5am5tLY4NVxTcFouKR4q1DlhjuEHQ2bqI97qDckMH8HQacaWrA8EaUHy/Cjr
Prm/e0Wn6R1H0/veHgxW583OYtEUMBkQD9Jv74frkwR9bqTOgMtHlzWabC+3gxZMsZLHvucEWUlE
gMy3BHKWuJjffX5uYbHhQCaZeM3AaI5oMab0Vlv5qTDqU/eqnaq7/CmzuPtgKzu5Ek1fDmtxmXsp
gMkgufec+rE5TODSnoyMxiSjW20VK54C6RDQ6IG0DBKvy0tT7YsgHVS8fwYeLJPlXWoI8YPIxfD0
txdq7eBqLDRXYQzrxP+G82cu3subvoGCO+OkYJJyg/vOFg7JU+4WLBFt1vZ2wd3oSCfx4B+9O8bZ
YjtdDhQVxZkMALBnbW4UWlJCc6ncDWUhMA6DFJ0ffmVFRxLoqlZCTfNyY7BrxhAEIEuHsSKVvdgz
Hjvycj5FvtvUdnaP22WX+ugFywC2njboL5buYB7XuanFTmnGqgKAN/ZdwfNsKBGCV6FkzLJGos6H
DmGELAHrbz1Rlo/LpdFFoDOMfgE6JYyvej6qkR66sh3D22KLft7eNVdB3X8soZsJCBZQXSw7mpCK
FDLIY2E/QIDW4WlhJnqkVwekdBMELdDENSqSm+lRu98Sbr06hEvb8yqf7Vi5bsWoBYLD0aAZ1frP
8mT1/c53Q3sofvwJPKDh1+3hrs4rwncgBVDPAWD+0uKY855SM5hXrrF4SS8HlrBvUe4TxXscbSX8
tyHz7wjhNFHxhg/FtXJpL497PplibJ4pTJ6SIdfLLiNc7SOtZgunIH3iw5PvzQj0Mj9GyUOiFLQG
y/5MfAbMWPHNo8/v9hRcxRWLb1oS/yTcUEFSBXOgBQQJxqO3b934NPbwErGTOwCx3LX2LE5MmK3p
WDtLaM1BuQ4B0pxTvZyOoOmzNogL0PmhBdaN/hav3p/i2FoK9SGXMwlmHRDGEU6jydhbujnLDlLc
XrB8Znyx9lwPAl21gPES6g2pMRyaY/oh05zGbuhIAUVwPh46g326Y+47oO+2yBqWITjsizw6AWZq
CA3x8SIEz0W4xxby266fWWl7rIOHwbvnuS2o3ZaZRdgoZP3IlS3M1D/dfqIb3nAZDvwOAnTFoFSY
Afa/r6SzI8tKXJghQILjVbs/XljZfhtvJPR+0y/nIdFsQ5DAPosSAhjXlpC6ANo0eGd3gQv6UKsw
1f2kp/valXYuY8hftZsDhbrX9MktHsDbe/SQpdntUG5AkSpxNdT0//2BufiexQ2QZCowRuDedevq
pVPfUQckOWgNwTP3Ry1PY61j81SQeq6+aiduSQd+3PQkIbdz+ztWDs/FZyzuBFULFSbkMS0JqJI1
wBE04UFkoISwF2IrkjasXdVvsQoSCixQWJqVvfDsvzyrVRoASZkPoRvkEPaKKffaZGQcCXiXofgw
pQSyYoZ4HAwkHH7GA6sHJckBt6G728O+KsL850OQ3gVtKtIvv3HP2ZbrlWQUArkPXW144iWSCXe9
D8ljNJ4Hu/iI5KcrbT0BfhF0iy0oIYQCe/uMXUDO53Lw3IBO7EEbQ5DFOYpZDiBeMCtlH4lm+DBk
O0EzxRJ8ARB++fLNlASqg/dQrm6swVVyfR76+WfMp/Fs6Az083pfnkJX8D96rqYF+kW9+pjeeyCo
Gw5t8cwXegFtN0DpGen19sSv3JVA6wLaOjO9o8a28JdDFYA/xFciN5ZfVVAMeyD85TwSv+dQyQuh
qZgVm8xHV3Ed+hLgWgCj5pGhvYJ4QY2qLOKkHNyU5EiQgGeY1kSmvNHdy3R6w/9+/7z/M+pgfaYT
ea1IrEP/B/mTAn0ME6KV718VqYlOFA3Fu5Zoeo+HEdVZBPcHXy+QKAN5GHSUbs/VMtmKp7KKpzrq
nkhMySA2v1yoqdDitkULrNsVzyHjE2hyS8HGQbhyvbMNRPgziwKYt5aozyQIOt/Lu8FtlYL0INyM
ATW+PQxuCS0FqOM3t8dqgPkKGMdi0duG6RMtCEZ3pO/uodN39K3Sp7+gANkh68nTz4G8huQ9xQy+
iQY5Am4CFQX09dLj8xFctoTY78/2Xyjf6K+zaNDTw4NA9L3T0T8/Kdn3pkhkco/UEB6wCd3NTTV3
nIV/rfSfjn78tEYMqcaE9vRHPoqA0Qn4z6/OlPBnaWU+qWSgKonthNwhySYdkaK3HMF67fU/GTk5
CTFaentOro7BYkYWIZxasehEHX3MiDXVzxKjs3+HDFuTBa+MrWUb+QBhnuALz3NpblmXZLq8b0UF
5g7uu8tSPSYvObHdr3fbenR192hXBv5yjP3+w3K+K+ttC3HyqxV96wsWb6s0HKK05/AF8nujV45M
7fej+W2a94ZuwOeTJ6MjlkwsYuyMO4e+7ByDkHuyJ9aHrtKtLbnmEZBs/u8NuVSZlUdR9JUJXxOT
0nhT6Cad7sb6Lvn5u0AOI62HgQaCJOhXwCX3034zf+XWAHI2w6a3J6M+iMckfACql9WzN0jQ395j
1zH5YtUXjr5WVfC6l/iIvLhn0ZyLXmd+Bj0SxOjQvg6+GO+Qg3MDwF4fvT8oHccZ8Nxbwd3WZC9C
1KzzPD8T8RnmS4ZD7b4dc8LSQ0xcMPDQZ4LDR7EH3kzzscH971jG/d5ynl4FSg+nB5zAr63lv76J
QYMP+n2UG5BYBtafv/SsXtdpYxGCTDPl0R9j1/WpzjO9fA+zVzDh53Wkp6wDEpdsdHuPsjW67Wvg
kwiACFq0JR+/lLSd3SOER2cOfHQegpB4cTYURol6iZkS942BEp/e2P4h05m75DjomUokCPZBpELn
rGqn2pigxgILsQdnqYOrXC/Nn8htTtlW2//KHAGLBIUFZLpBzwmh4cs5Qj4iq7ksABgvy9HEDNYD
F5dRrHuFx1oa7zUGL/mlxY1DY4BFsPkrZrxmg0c6vYuVJNGTMQvMTOWBqNPG1OrrnHFZRfaNKWS3
0CLXNyW+VQSabU6vIlu12OkDL05Kzke1W+R/WgFi2OlTNGyB9K+d6GwEKzWTD8t4qlxOSKloQdlp
MCLPWdtnkCNMIBJSibzF7wbChzkBeukuUV/AnpAFNL7O++PS1pDzeSlUzPCMqAY8NQla9CbIyYRQ
c2597sMXu+jvFAwJSyHFBBgxwzTf4wg5YAvQJA8auWOaOVUPjls9hGDQe5WV3N04MuFPnsTyrBfc
a3gaC8CrJgXC8V7LveOEVN9LlfUFeNV6CVQyXdWhi7KrmM7fCSiqWD3D+4PFtVP2HIDkTqKRHAyQ
C/ESNNpIkMO0xgl7iXhDznB2InXJa9n1KpjLhWoAvrAXm69yiNSXKi8DwS5AF9xS0G2CVJpXkumF
Leu6BqFbmeZj4UhFDUIpAhJCNvoJBMXzwVGmehAhQ4tp3U9mLkpZboetlo5mGKs9D7xo20afY8tI
COYEoWr0SOomRBLhCIIk2W+msSJjLISg+yliEWRJciCXelKHkXQn5mqe2rWWARDHFSGYDTNkJVEb
QFcfh9d7C552BTMJsvkyVlOLn+Q23OEj0HjD+Hnz1fjYN+hPFnNgJ70aBPsJi2Y4VcGPBFeP3Lzm
qjfgOEtNKB/EngH7fAoCFBuY9OGxTOIKANBcKpwgkZtO7wqufhhS1n+dorT5rMSUZ2kOCmSXj2Kt
Qf8SCK5KhddKK2LZnCHJKDa9zo2dpEt5DAYuv6gjyB0UagyyyLavvgdQs3G6pORVokPNq8TVJIxR
ZI6hEHt49bGSXTQp/11CHoaxMjFjUHnOGDDO5OowmZkyL/QgtIpE1CRtAhDVMY1vQbIjffYUFkik
tpGAfJZjVraUrOI0HUCUeiI1qi/Qco6VKDNLwefcpJ7J1PsqLo5ZFiRP+FN5QnxQAYRmWhVeQ6Yx
qR5yL+SiwwT1SAysCBor7AuPoznD8uNOKbXm0A/syIHmiPO/YzkPGVvIQRBqh1XD12YO4ElExpyV
vqK8UqD10ueJZvCMkAikGoBUrwRQnNCgk7xh10LhuiVVWbOcrolx8DdP1favJnTAI0VM3QBOLw1A
0+SZ2rwwNdcBOitPWDTfb1ro0Mt8BcYKdepSIynAaazLYqchUS3G1SmOeYWFsI4G2QImrUNBrzTZ
70jbhR6QQX1bPvSDwL9JdSlaUcAGPxKQkmCaqUbJKqKA46iU19mrNFY1jkGIZTELsckDXVBA9A26
S64d9z1EuhlXqfAIdWsG0DWDy8IcSQxpEnmKYkz3MfSV9jx4rPzQYyofWrbRrAQrNVJwuA9fHfgs
IXcXIktOOXZCOS7MG+FlEsPolDJggfclOfAIP2hIZ7WdjznIPew1ogyt/MqmvYJVhVrlN+ARGZ5J
FXg4/SjE6W9wAcZEaAAnQgN/U0M2ywMZG8hmCi0hSp3kgA0NffzCtXETU6Srq88hGwabY9IxBOeM
FBwyJdBKo1A7X6MzXG3XR9DVID0QOT7Uuj28yBQJDGP+yHj8Hd/0oBxLs0yF0quXBgYLtTTc77nE
uGPEIfUAEtzyVBRS2jqdyieYqDhkZv0jPv1Kmr4EyU/b4hvDSU5U2kgpF4KFJeQhKJyzIOBqoOH3
jL6OEuUQD9ABUKNKeKmBg0D6kiqvB4VIH2gYryynaEX0Ku6kALw46khAyJ+V0iDqm+ocMjMBG8bP
WZgOH0VfxgFVw1GQduIYqaWbaCEqkkpUgIasB03MvMfgFDS+qfaMBwwKiTMZ7qrhEykzJmVihV0E
lOZnC8ktBbAvj5UMgSv90EH7aw3KqtFD5QavwZ70rBBzUHcYsQZdr/WywXHRKEEkSuvxShanpqAs
KDDfZK75fxSdx3bduBZEv4hrMYcpeZMky0q2HCZcbgdGAAwgCPDre2vy3sDdbl4S4ZyqOlUqxsh+
U6YsFucXZ2mbEK/Ibs1ftl5SYfZDs93JtO3fWzFn3jXbpPhWyMhb7vJiVdfDt9t0xVhPBWVfH95w
GZUo8se2Lbr+hUyeJjx5q8B7HBpmf7Bb03+gQwxyMYSejo/rMav0elhPvxXT4H0GEB7Gtx1vJuzc
/E0F6ATjj9ioqGHIjjP/O3T07sooOPR/65YV+gxA0P2yiFLfnOrXqAxNnrzgZ6vnKpfZ8uXQI5xI
NNkkqZgpjpheyoRvrjkl43Eeiw08uWvsJu7iuF5xSsqbSV69bkwZY29m9WUZoN1vQbp56XVNXP1k
A+6ZKh0MP9qLRfafXeU8PB3JbHQlRiYM3vxkgauIo3qeHu065Y9TSjAVB1HG9vYXJHPVstYBGQ97
0rgHwv5aAp/9gBCn1UVSnmWjC6j0mqevAtbnVKXol3iNfT/iP2kJxabOIBCNpOHkeBDtTH5EvMQ5
pvKhbqYqCMGQqzZa1h/IoLNX1e3tDzq2ved6DjBxTorOLp/WvZ632yA8+zIg0ewvc+dTAY1JoeB0
DuedfX8j0ASXtB3j+jYP2d5DntyFjZ4Iuwp7v3hnUOTwyrwhOeiUyGUzZe7p42eT+LyEmheNo563
x78iM3lRJTHgJbtyEuGllaC4ZR34tb1L5oXsGMjBrqM+31zzBghfDCexrTgdmhb3KE4klY73jRua
7MV0BatoEn6mKzP5hiPiQ5t94jhPkDj5WSuZ1WNxV3WxTu95k/q44K/WQyA9Nrq/xhqLirPfLM0/
mwx2Oos+yZ6QE33gJlG2D6dx90Zdruk+s0E7tGKnGih0OXm7CjeiuTPPJ0o74r9y3ZoZtUPoUdDY
ZWn1Pd/Cf/LS3tUPa7CJ9kYGiNdcbV2Y9GoCpb9kXS77ytTT6l/mVAzzQ9N13oNXN9Mf2Sfjq0sM
sUq6HREVHC0zQOf1UFEEpqji9a444lh8Up7Lx0vcSMwhMQEA+FRRaIILBvnmZYy1ad5UNMzLUz6t
bfMl0Tr8KrTKcSWHOVsfUh06c5SLw56LGbvZ796ltj5YblxDMlF9cNxoO7udbCJq1MrpQyPr0NP2
TWHv/u8w4yQx+onD/eaKiaO7zbjPL7WeRyo9KlB0PCIyLT2ySs1lG4KOPCLMWs8qm/OJwWO9J7cm
xMP29ZBF2J7yaZZ0agNOLG+1rYPm5Lsac30/U/up8esx/pSZ7OhPx7pNzfVoF4X+E9vK4o52hhY4
sIORv7ymyJq3mj0kSs9DFHbat3z3qbIGaiiKhTzb3ZsalAk/S55KnUxmo2+a1fEzrNNgutQH/7O3
uhEvqqPBLAvEvN+jwLNtFTFO87p6zfE70X7enkngEy8C3vBemZxOxXTj8NbUSY9R6yb818jmUMAf
9y2l5Rjmf4AT2p/QXM69inrIm4sUzUyi67Yk7cVv5TFV7Ra0BBpMqumrThr8PJS3+o9kp9nf8Wjy
vNy7dS5IVOtqpHYp5woLv8AtndzEmD8NG/GnJQNivgi1Lf/EqOqvc2aC9TxzNOKCGY8eqzavj5RS
XhMruU08xdkcApLXSYMr3BL5a9X1WfO5R2sUYD8wh8/cIelYDrmTP5RzzpRrYWgpXLezj+xwEHYg
Gt5yme9dW9B9jMb9DXTWvwRDfTDqp8XvglPtI8fScDCSXskdT5VRfAtlknL/e6ncGCyI3GPRrS2d
ix99GIT03AaTbouXzWbifbJBfR1kCJ/jFcl1OPz8W4N/+ifjSfNCKF9dV2NcE+8WmSX4WbQ+uE27
zT2fQ+cxLrBJPNzIw8v4oGpL22vW+LM+t/Nm5X24+ZM5dwmxeqX1j42Cxy1xfFpjveyfeUXU4F2+
AKqP+ObBNc2Td98ktMXnxA7zex1uQOBtTqlfHiOxEaXXWqbpVh3m9qztUGTnYVEtzd2MWxjFSB13
p2RTvjrRyhxY9GwHNBFwOjNcY9ZObeX1WTH/dXvGO4/WpsXZtO9EfzV9sWqOLa6fR5ovtVyXPhF3
SbN0wy3yTByeQn+Z1pcMZaZgY3Jnjde48Ux/YtrbXMgkisZK+vjCKBMDpPjNR6URRiPlmW/J6KRT
oo0uVZAThMrdmX7fpEy+Rbqn6ZjinZRlL+9neixt9s/ethR814WXcE7amXaJLsYulVOERZaqmY5z
wklNNPcC3U70USIp9XaiPUrsZbaHJmHeWtBpAG7Fu/oUbp0oqKyC/H7uNotOMkVmWx65Nx3l4BcW
qrHLvjdhh8/aKt2G7NY6chiSWBZP+OHEUznOTQottSVDWsarGIj3HD88VuFF3O+6yUYfv+Bi7E+t
To1i1mOSL2oYvD9+vmUgbIURmFbqZZQVboLYTRvWk6JK7XCXS5b4ZR3ZROd4XbK1nL3GNuUiwuzR
a4ukq1wMTVIysg07MuuOSnRHxP5vgbjBBSI28cPMnxFPaJLxiQkzmnYRDeLvh3PN52BoG3nOp4Ut
2acy76qRqqmpxm6IMpz7s4QJil7yTEls3LPvt/1y8UMOGk6UOfvCymvfzN7mIHV+23inoBhx4x5l
uDxZq5rlPB7MI2Mkxgvg71D7s2hivz8389DRQZmcLKQjHMbKTye5V+m+yc9bCrXQBD02thRuR0Mr
aw3G7mb3SV1lEuGbjsb+lSCEFJSpoxz21UD6oviIdiFQ0J8J5GI3EDMYB7wsEU7D314sAVHnScMx
2Jq8cOciPdrfbluPV93tsTtFNQAH/0rfP/BmF1yJg1R9FgmNK289895cOMa/AhUp/+wvfcqUZTBE
6SlEcdCUAfGG75zWVpyGph/0rc5al55yGrsf+VjHPol8qXgS3WHTc+GN7Q9HswootCU6KeeJcgjv
5TF/YixX4kcwOk7dcPG64nVPtkhd425oMcsEItrO+5Z0JCJyBN8EPCq6+kWNQRnGefMjiGMj72km
VHDi8AG17HKPbhVZ5UH8RD3O6py5oAnOTZQOt2nvXXbGkK39PY9GPCvQ6PYWzkM032axztPbVGB9
Rf04dENVmKmgYp6FaEgak0t3ydtDx6dcDcLc6UAs33G5zrkZ1wQ7bSGmo/q4QrMyPvyJLpjs5rZq
RDwFt2O083AlvVlHl6Cl3s07nIwrhWXMUVKaB2SCe0HwlDY9J7eV/vq0hIGiuB68EEcO8r3wH1Re
2H5SS7BsD8my0SsyIAg7gjy2oNYHvr+lu65dtQ+L/TgpQ2ZkpzbG4rrVIprKlCUI0G77mtcVxpM5
ra2N82rp6ANOIMPv/HX2yqgNeFPbJNu3eA1mS57TTDOGsY5pn4Tnr6AwGjCqLCyzHfdREtiOikov
+Yl8koyJLlZCWAVL3AQkjjCVUGZZT/pEQ+c8c0KtoXxI+7D2T8rfx89RIYqppDnitDt8GUfVHjVx
X0VZg9p9WBuVnWt1DDisCDmjziQqJuDo66LzHvTD8SZ3RS0pP0ZaShfV3lytYwqDAL4ObZ/Tnvz1
D+X9OOZEB5eU6lpzaQ5xRLQ1s+2lTDddPE1tU9RA/UP2NC3NXgASWtzVTD3wM8i9wo9ELU2Y38Yo
ET+LYD7eQy90zHsYz/4LxWHpZaKNjiSO8RfPa1e/FrPHit/Dgfsvixqu8Q09wTevzw39RTJwphfA
VjM7WbrLlHNElwX2N5x6B1OWF/rpCWnYGK/p4xYkBvd6N2ZEuoQdZ+w28EXPY++R6dK6bFurvbd+
XvU17h9Va1P9I1olxoZt3yxxSXsN2NPu2/Er37foj3RRCnojk/DNzG4l13ClNsKgNmYzq6xVEWEA
auAOLSLx2wxpIav0o8IHGlwEB/jaRB9iDLXJSuuAWYCxGDnH9o7mqRbO8+i7TMZ8Tziop3p3+XHO
fTs1J+JgougpsLXV1cBx8HechsIvTeyrR7XICHiwU+u3MEhGDH79Qz/m+ay6k1NANGXX4sP7WAxD
2t7SzKzBJXR7FF56z8AGt4OQbLKgjswFpmfHiSSJtP10cLDu170DpsI9te2fi6QfvVPYpdgGR16W
ddV8JKp7avZMuPvVmvhvN5olr5pjOwaCCmIRVW7e9O+o1cF0SiZf5OciRA1aTYHocsxQ4/C/nClX
Ps0xzAZH/SUOz/3c9ek5V0X3F535TM2YiXWrwmZefnqbV1C3rluynUIyHWEwFlZZtQZT+n1PPgBI
iwLyThWe2u8m5bdzNbkgUmdPbsmtyOrenQTjAEEpGxHcso3W41wUo+iu0gmRl1A++ObtjZd/nrVH
WNXcUk+p0lgOhRNZkBFzoY6r2nMgM1uzjK+zGEag4l2l2bXXOLBWPSVVXhqX2wWYX0X24ny/U4R+
sBmqQDQ+oLKAUb0U88I8/kxH1hLNibfk0aexrgKOJOybpsZ/XuM5W25N89FUzINlc9VcDojcQTLR
yWVi4R+fbTafNhnanz3rS5EnPw6Uu1PegXgW7XTaTdjfgz4LD5GMFwG/8BIx2B+4+yiw4umBxB5A
HAtK+hkTfDLoC/q125JG4UqcqPV3MG+hPul283mEZENIgHkEtjyH6n7nbb59gwz134FzBncKMC6l
VJIMe1LEzPgDFoxZaiIWqdfAiHT+L+gKDPM9ZVb/Gk4Zl2rvkPifMO/w5Y0SRKgqYHX+Nnwu6gEX
t9k1c1Hfft+ipf5FLebaqu1tRxLrNE/helM26DoQXV94930g5/1yGP6vhEGCe8ujbQ5x9QGV+vC5
yQGE3OayE6r+fLkkck3fhjkY7vdmTBkvnuI5IUmU2dj3xthhevFG0wR+uR9+F5Z5X5DTYweE07O1
zkFVbTUByeApFchKlJT+qMxxWoYa++EMbPi76yy1kVL9/tqkov6etEfye677Q34fJAXm86qUTb6E
XNfu7qiHoH3mKS2Okv6acKnhTxc++Ekd1j93tRx8MDlPn4JpF6aSxdioiq1lMDWLshnHRxxCfiwM
TLEYYpl/mfecMYHaN4KyxLe1fHPTsHOgCYEjMkWRa/K9GrUSmCbkawoAX/t5rJ722K7qrgm1CjC4
Uuks30bnBXyLyaTd09D3vXdKKHD50ovqXsdRdaiv6JPMn1H2OgcZhyqgwYdLF+mnJZLEOuWtWcTF
RAJvfz/z8vAUb0cnz16nj/y6maTZ7nXvZSGntmy9k0fJut/jEBJ8BSHXj3NGF3cdKCVImVtMnzy6
Y1/+a8Z8ccyEy1h/jkYfo4SodQIEm5aR/rtQOUQ9f5O4E4Mx802n1o6nbc2suTcQVpzVHxYTlG/B
9ijWxU3vq0vHDvhBpUzwgsIz/LlO8W20my9u2igkyqW3yZZs6nAHjBeR5/FPTltON4lrQku80MH3
24zn/6DsTXu8Kgcfy49cJDvxzNHx8WQx368ZWjoiaI40ewC2W9dzTXy6OzVD/pF2DLJKTBTJWEE1
aJNOrwud0njuco7TE5lK9XzB2rypr8yIRF/jjFqF95Z33qnTo/vZkkRLJblNdW3OBzoyYoF3M/Z3
ulhj+WCDfEtPbU/K4SkdtOi+7QfH411fU+TUIH0uaAOA8EgnfyM/9VHWHUF6p5tYp2WhovwHk77B
d+Gtk/vT6Sarf4PX2eyFS5aLIMapE3XiIiiV2oAgsFipDBarG6llJXgNBX7r3dY4VsBdS6vwpa0B
uKAFECw6C0S2xMVx49Ra/OooSIP5txh1iAcvacV+aadMPhFCP3ePdep2nzpmgLaJmy2A5GiXcKy6
eZLH60BN8u71FHuVS9PxC3Q6rA5+u8p590VXmPzbNIZ4Is0HdcWBRdZ45w6+TzXlvphOzeqr7JqK
XSVPxR50uIpMw/pf0EUp2ly3j0M5EcOW3nJcqZ+yfe3T0q06OKc9SdF12MnwPNWUf2daNPGwzOkM
31cXfVLG5HL+CdvBzx6Nmjd+wwQoRsGa2rTiCFrb+whYYXlNVGihO5TwGbXsBwrfZhAx8LTNBWin
zlvakpD5CiPFcRfOef+l/bAoP49eihB0M4SlzJtyr4ZKu7tD3ADUILkt03KaFN1RW/vhO680f6bb
sI+D3tOfpuCTlSpuzTXrjjovs1SsP46k0FEpkpHyq53TqGEtZDNy/anTgKX7kr4EYJoC7CDNmP+Y
59yWAAKOTIo99b4MwO9eiZ6z5gKQREdA8DW00sXkSBuB0YgXnkYxl5Jxa7ON5tCdM87vL7ub5K8F
KO+5N5qazPMXVcVEjd51IzjUeXJ0fdykmmfq4nGZSX80/j8pgkiX8TQH38fWU7+acPC2cjJWvMYU
W/FpowG35zXEP3XHh4Q0NtIOv22jpGybcpmcj9ZR5auPYhMuIx3e2/SgQRdpC+2Thm39PowkPXTy
A7TXNOFni/yho66d+/3UWtPtJzOMKaHLcby8FbDR4FW6c2gKAVVktbZT8d21aCzvRhqBzwfjhG9N
Z6Dy6mAmW6vejXsavQU4OnCt+dXUGaV/241IOAJQtPtV9kN62QPZ39Xrjrszo1IHbhXAmnxHmnrW
qBcXN+ighBKnF+nzPuv6PzNu2zcUP7BEObw4VFt9xF+8nvue7mmb3iNeJE7+glu+9BZBpEYiu/BX
uq3553WcJ9iMgPan8nJtOGqjcHnXhV+/BDFODLk+ii8urwcfmsdgJR50C6D/uI2gd7YLlhcG3JL+
zPFInSKaJvm2hXvbXecM0/42TnzClOCkPtldEp/mDY4IZFtomBoV92apUsNApS1iocoDpuZPk8GH
lACh4mvaBBJQDADxFVMIuZ8ZAliLalDOx+AuAOyukpGCmn7C1Hzp1kX3GeZvfTnbzvxufVyWK65p
QNsg2Weg5yAyMYA91HbF3LyAQJti21+mtfaf53r2s3K3YF5Vrizfd4v9XV+XibClUndMB9k9FNDK
ZrRfB1P3//apmGXVSJ3BKPU6/SI9qSLM2iL1DvtPonix0w9Xch1zdeVXh5+bNu6gxfeuuPYRNQR8
RM0ItOi612U+wvVuHjSLKiapStEw4v/GJnfqNs09Yd8E7Axv7bwegoDUwspzsmEXVfmRy38ffcQI
2ibq/RXBwPAseMynrUl2VsT6wXDQIOvvytPqEyBB88eZdqWNpI77pefoeBRDCJyTu/ReBB9TLEYX
yVvUtgmzG3JM/0l7hMXZ9Fsq32wE7cYadNPdpllWix+H3+gzPuBzk6E2M41UD/PWjivgW7hSIfnh
XTu6OjuvUeLQpKVD+6sYrX4hV5Cfqumc3QWs0taV3SP7y4ullBdHLPx3VBPUQXmTdOmJQtPD+R1s
4H4PHeaaOxc4DtF+R/rRINw+XXqK4LesjY75B+LTjfyhBQpdXCMPNW0lMm++eLZZ5odtLSCc08h9
rLJ+NgfgQtjGN7iLsIU194W42yZDTpxNLTksrfaO8NaPhfjWs9ViUNslif4Dl9XBV8Zro+UH1WaD
2mLHzwecmX/z6IfeVhzcwQ/AeJletV07/zyqXfMCF5t69FT8pwH2M2Rm2xbg4YAYWifPvsk6CsSu
nub75KC2PYWEuf5IJQz5qeaM8s9yHGLUE7D8iMrpR7obTVq9V7nd6+JyHBqPpngAqroWfTDOTJq5
GcAi29XfvICMAoXr9XtGm5az2lNepEHCOFRsCP17zHMhkIkfDDYV2+4F9zPV/nKJxAYgXop+ll9l
A2HzO+ePs4ep872uWiYCXM/k7eUb1EQjotNB9J/XlQ4aJDstB3/hJ860uHiY6rUnxg0snfOkzp4T
l8b/ttn59VnnwRRA53fZz5ywEnAJf/NhhmHlL2nSe/utb5kYQRhNd4qsyccM2a2xIRV10Qr4gCRa
bz0nu+WQtR5Q5YVB5XQ9s+xACOCtYxR1h5OM1huPjSqdJ54jNXTd05oocNIUJAVBRIza5p7yNcYq
rFM11q1djJao5soV1ZjEnayiJXQUsHOevPlBcRAdNjmaSxQdg/c4imzeaf+KFlgt8ofxEg078/Iu
RnwEA5rJAdAwD74OYfDBeYy47dxZt9dZqXKTBpzbRaKrsS1ohzZq/Lz0MuDSvYDvrYDm8//Yx1aX
/bRp2Emr1+aEX0nuvobDwo2fi117Z0RUU3+/dH6fl+3RQpEZ1BTp2aT0sRUHarYxL9W4iJq+pevd
XC/UaRBhZEEL1gC2d4GrO85euPbHBwHk2me7NCn+Rits1HMSIQFsOU9Ntj3vIGv7SSbqaO/VZMTw
tKR+619NPIb7XbHsQPdi7X3v+eitbW9dOhYZDaiVj/mqGo2ttleY/itg3mBofaZFvUaL63wH+xNP
3ZegTobiLlcZBMw2eknCGwZy/ta0UzBfZSDA64vD379ENGxp2ZKR8GHD267jybpid9eiVhlYXu8x
h668yf5BNQY0RvxzZi7g+tnyY/DBUz6ZyNu2S+DVUp2kyp2tvGMhJmWPFdI8x3Nwy87jfIN1pUpi
+p7WwGDgyq0k99o+ILzTxIDkKYhRmxhgCR8QCuxS7LKoNqIR8oqqY2cOSYTMyQl9MNaX62WaXhvR
gtVzve7HORgS5ibmrvhQFvl76q7DnOsftDjNS2YbGJEw69awWlEyzCAg2G+d9SDN4wLTf1yENzcN
JgqUE9/lUCtArLQV3oVPixBOjvC/ZN1NjT5N+6QKdBXhUVwQqNXzp6InK7sk0mvvz51VLCGhIwut
YKgV6YlFxptAH7e9s7en+cV80LGXeIuj+etWdI5AoSzpjuvW0kWdbF+Ex4mjJSKuzo7CPC0MDzzO
RGvpb0F4mAnXpXRmpxku3qqeOyxkm2DF0HZqcCgtyppIv+5NCJiaqo4ZMsA0G5IXcKs96kcnVQxt
lGUDc4+2TeUdikkb38sVse0Z4Lqzl2krmAgF/bbBheo0T89AOpLKLE/VeB+HGlYeMkvdHEMt/dtW
5CZ79/OpDe8l1077Z5NZrh8Cx/By2Wd+Ym9uH9JPgcp0e21qK45Kti7AqzRFkPJY25FJbbSVOFZt
x+E3p9bLD7pvyIXuq+dn0fopRKdWfNaFl28/4ini1vDiZg/vD2ocbF/reFmqhR8rTofee2hJhCMb
7lBjwI011Fn+CcFIVlw3C894G0ddDGCmKZVcpVf2zhVGeN3KSIRxcMHMsnfnOUrqgrWmM4QZyRq3
9zLfWZs7Oit7nZWfyr/B7B8dkq0IvZueikLAja3Kel/zeBDJud+8ur+i1rDDyUtMMD1xIo/Pkwi4
AlWQTfvzyM8rbnKxY/0uCdo0rz4u7zw6V1X9OOw1pa0VpvkdeExnfwqGjFM5Bav2HmARCSsYwX2R
Y05t0P/ZbRrODzxBtJwbq2JYVPD4+q7vwAZQbhwWZopD247nw+5jcPE5l/UXD2pHf9A38H7UmjnS
RMDqur3bSDL9DRixS69EfBO5k1xcnZYGLm+821q8w6ExxRJePFl4+yXxE4zYXdjnzX3qKR1eE/Kx
v2Sy7jDxGXjsa2LbkKkdls43LOlWe96YPR9hS7iyVQkyA8CL9IVGgw55Y9gq86btBEOOJt8zOuXq
KLioEakt4YekZM30zVObtzyw2RE05IeIh//kSC9WunAOkvNemDA9xWZLAI2CcEoxT7Oyf0hVZh6K
uaf9c9rDnEnHR2wJsezJ6fFF7HUXzw0IR6JExXEVrgm6X25IrlR/crQES00dPQ+wsVeFAtmWgoJn
KX2Ta++EwA7r660O0eB14D7QGQi1mLMpoEDPvZzT/segtP9TxrOZQR2W+jihv4ByWvYs+wFTHJM5
lqvgjd4IpyM39zEHYL/O3WfIE7FfrYTyuetl9LGXtW/Z+72waam31HJFLzHS3HlYFpJFD9/XNG3M
gd97jReyCI6k7x7CZOiPcoo/eqtlCyOHfkUGZIkwBuBu3qF6qFnRUIx5cRJ9VA8rfShD2ElxkjXy
CVrAMZ/uwu1oCA6d1vWfUGQQNmkP4i3gWF4OlYLXFJv0GQaus+Odk4N5o5ke9CUqIEWvc73ar7vX
MuZfKLm+AuxPT0U+dzXtz+reOmw99ms3y+W4jDT2B6rCOfor+7BNSoAeqpouiFwMdXqkkIzpHqAy
KnL9L/FWF9+adAv48Th/DOBDrsO9I0u8X5ApukN9N6Wvq4Nxq7aiX0RVSx3yaRvfPOKUYfBgoToJ
boErChwLtXOEnVrdfvO7IvxBZzZ9NgKld7nthT9UBuVxcFuCLfnjhXE/IR9PxVL55KI3J/jXlcnC
rJ8fsTpubJW3fdewSpX+miEIVLfMoRX6bwH83pAIZixbVOSiuweiiGf8L4Xxy82qHHVZw5o/ox3b
NdVfyIIbltkHWVhT+zcz40EkJJm83kU3BnWFbdfguKIo8z8Zds9wkkWyU77yLWCgkojCdVm78IoN
aIFEQOYiPMsIdO20odzlnokj191qXy0K6GHQ8ipVhwMg25X56izVPXBO3vp3R5R7zLdn0WgwbciT
B98v0CsuE3Ek3AVcWigNbNtc0q3Pw8qEFBxssFVOZ+2HyBJtCpFLe/WhI0zDzTKgprgw4Rj2wJHf
UbPAa+NodqiLfHtbRW8+t6jGJWAcdQSWWD1+GAtA836mLO5vXlEE0yNUevGlQAcwnrN481DLryJN
qs0bj+iuR5Zq7+ER2A3egbr6TBIQFcEezRI9aw8kVKVdMyM5nDL7NU/pjSogTlKF93SEyx/WYunO
SyrioPIP48P2iW1+XXqCUMsky+WPPU0mpLXO1Okt3HKeebHr50gP+d9E9d4b0pzs2dQLmoNpRfV3
z8OAfdk+HMdqSneD8nzOcXSiBXC/dTYn8rtdJn8qM+nCtRzSvkmeoS6iFjs94YlwOK1NHIR3I1wd
yw6SOUCRj9z4vPhrcnxtc7DbEvSpw5haR3idDvG0jZc1PZLPAV+nqFSydPOnD03NLwByMVbimLu1
iqRqXut+oZoXrKx7aBPWfpTQT15kt65vrUoY0EgcpOJV6was161+/T1t5JFfKD+P+iRw/gH8WNnh
VXbIwX+UWeRu0bE2aG6dlpTZnQZb5pcP3vcsOxa6zqFjdMbsUVz/1PBCt48oiQTBBkvYXRNfrOj9
l8G+eV6sXWVy4I6fUkcLvco0Y8OHm60X4MHPSQyMMbgXUTuJ1itdSKHIJqZLLlEQLvZecMR9gZXJ
fy8JKse7MV+3nzNaivY0JzG7K0RnvN+6JRP/k3YezW0z2Rr+RagCGmiELTMVSCrb2qAsB2Sg0cj4
9feh78amdaWauZspz+JTE0Cn86aDUdprpv6uanAy34h4auIXzxniYcO7LdkGW9t47pvac9dpxD68
rPNWjldDFYXaQ+Ph2DcDno4eUZa2MTom0gsWIAhzv/GyMHA3fZJVZ0gmC149ZflvZSdGhRq4tB+N
QjdfnNqgL2kNTZWuSzfspmWXzP5do7I0RidJQbzJ3dQysLFHJE0h5FDQtKWf2eEBYWbSrNreJ7CM
a4esH+BWXJL2Kow1S29wCZY3lQLTbqfCfO2cPj6lTWxbi9qegBnznFLtIIKZhuAqSkZUMYNRkzFe
tlAgZ9dHDXox6mcxlAKnSDyFj8MQQp/qOEkijgQ2sjVVcXFdeK3PoeZEINDcqzBjjJWZv5Sman9g
+MnG2yrT4DXe0Hf+2tCiivcJX+FnK1WWvTom1hDwKHaeVd8NIBW21hyhgaJr9KqRUdyu3biJsm98
wBiJNtVptxoxwpOBy2lcrFzbyb4pjsejOZjjK1rcTC79WaJjqq1eNsu5Md1v3WjXctOycyYUhW5t
PFnZ2SsHBc0pXVZhML3ZWBmOmUJz9qZ1Ohr7BnW0uUK3l9TXKemC88McQWwuEzcFUVjYML3pWvMR
kj1Ictj84BrkmJvWd0dxlY1jqY6GpTX72jgP5xJqgCGRWtsWigcrzOzrdpJNuEIo2ME/RW3v3Es1
OoR7pGwCO7SvLi04IujvK6FEH2/13AzZJnaaOt/JJiq8q54j2tiDD0OH0s8XPp6+dK214nSMzU0k
JDx5REkG3uFH7X3SBFTqpnTq5yFW7rRQrg//a6GdenCDNrFWHIY50akCczsSixhytC38ms19dtVB
TQaachf6qd8gxbb41eGEPJ5eHCNCu9lm04Aa78ttrY3KuWE6etF6bKnhl5EFCL6oMVs4W/bBuVsW
uGiNXWBaqPla1GG83kzR9N4cjFeiHOoHKryOjhsafArBoO5eQkYg060M4x/R6IT2ImrtJLkdvckA
h8GTFd8IMpHfADSCt77yqHyz0ZT+fU6Rb6I2QdSWbTPIMlTGUIbdQ9hjHFzncdFw85RyZBnOXmhu
mqSd6BknUQCzRZnxgHrdrqdNPjR+eGOaIfdhMfhCneiPEierTjdnCV/qeo3/6hiUCczPfHrJnKIb
t2rm9rryQxVYN707Q/qM5TzZt6GDBmZjeWLmjhEB+1M5Z4YGQF7CTieIywM40oqLaVKO53t4Mkll
rHVlKdAAR3qkPELNMaCB3LgsAse49al+6/sBXMssqWeHMxhiIzHfV4ZjNJvGFFJtvJE6d6Nb386v
JQY4c+3XdvJUt1TWCxdtPuCWpYHbExauc5MHYVyvJnTOMywyfUjQR/mYZkZTR7tsjFN335s9t27D
GZgUA2u1u7OjhEtMlrZmwBXcEEZ13ZpZxgaVR+pFY3yDNurN6uusxv5Rm1Nn3wdjRDsoaMvyi9BF
53DKTCi8oZub4JnuAgr9aIKmdyHisWCkeagBEVOuUmI5jHLyN7ZPGAZmHW+uNuPUjNfC0RQ/iNXm
+DiAUVlrPxgJN+oKY0i+O2oGMm79qs3pRwUBWKybwZ+fpzjwTwVuJc1tWaTeLTBdVFyZRjVGN6Ex
me2Go96ZrxxTl9HdaJezrbk8BUmBqoHL1YSMshr9uwmhc/8ESW59bUy4obVwPOZw3KJ4YZOOPY7Z
2SUhKyo7skNKS8aPJM5l/a630FpD8IxjcbRDcXbd4L4bKP/ol7EOc4MzI8zj9Dskuwmwh4CA1eJq
AuMecp/QyCWTkdMFkbX/tW3S4jHzYHfw0xQFgCzVq7VpssBlJoVxK5bIYdubavCoXZvKKQ6ooM/2
6rERw0JYk/yqPXMuTvCf3J1GwpajlWc1xSuIFftgCQuJAqiTFf4JC8i9d1O6Wcs5cXFOlGeZs5lY
g3+DNgGSLe+8JgHZKc9QR6uLZm/gDXij/5AERAT4jaI9llK32iQugiXuHMjt2cNai3lowA3dhvQr
tdYJ910EMX7eI43MTbsYjhH3xWQ/eOncbVkD+jVVVPErd7annqrf6vn7aVz/HOXovsZmrdgpSitd
pr2fnapw8L9YGEJePSPVyBEjHM8ry/MbuSq7CouotqrsVQ+dYV0n0sItgaA96dciCpp9NrSSPtMo
5uSN3Q5J9yVlEYULlq9HXw9oVL3y3ASdc+cYaIBVYJPKn5a5DRdej/4Ll2oav7pYE0h6CiOMaej+
UUUG4TTyhbwuHM/OjSle8Oq5bdHDUdZLLOCtyRVd0jdVNYU1fO0aG2AwL5itO99RDr5RPAow51Qp
nIwG5FGME3IqBAY5X99J3du3YBVtB7qat9/L0fdw3UgwUMAmzDTzT25L4/MIzdZtIqW4jG4iDxVt
uaCSGlbCjXOS3qjuOBidbOywfYW0oGjqqhSrMNaYLUonLh6qwI0VMpLC1cu2T2ui+63eqNBuhOUd
Dk4mWyB684preuivTKOOH+hy4BjXsygsvUrHLpwODUAfN1+tAmcVAO9HXMDcpliwKBB6aG21L7TT
atxl58H1hcTV9HBz/vgSJl08vMzjDAythZt0y16fp+kQZc5PwBq+Q4oJM9yZdKbl5s2y5iuNsy2W
0IaSL+n0dBZxUGmtvNoxyNsYzvBGOJ8vSnVk49ZtAvhMZPWJeT0lAfZ2USTOYx3VNT0cfYEox42i
BjQtMoyOpkRd9wjlW6LPyTX7roIeCVee0MM1LWJSdm/e5JHaPDu6bYixCByqKpYS5Wy3puW5ifOy
OTulpWFC5iZ4Pp0FhKa4BhnpXvvM6ofF2KfTbUHJl3AGhuG4LfuzcBP+2bwbTV7KoW/hKvYQar0i
KLApvyOhVxTpUpYHXiDH19yicIUASWy9sYKsgmHoHQubEeJGnBLVrE+N0al8FeUV9b4R8CPW0tH+
N9vuMB0AhKJFLxzRcRGPCKCle+eM75vlUNToEs4Cz8EoKB5NvzQx8iIVXAJqBi+uF7hvpZlW/H/w
7Jc2N80bithkXlbwTc9RyIV56QxzhYGgC7O7BiubtfDRLoL0As0tEJWDrvi5RPmrgJq/s/vW0QY9
PcZBPslob8YkHK2FtPOJ9R4FxIFzV+q822Q221OUGNMpFlZprtAyFfXWLYLxV1HjS1mksoU59ClQ
n2Aw1BNGJI4pTtZM7qwGLf61hrP8XmQh3oU5s3u5jt04uydaFZODqu3uIBUE/VkI0EF3NHXx4Iw6
F2uS0tBPRvOYXoX0asOXV5pku7hKehzelh2WJVtwooJb9mADIVgoBXofSPVEvToIkkjBwevTpN+S
tIwQLzIjiivLMephpaUMsI9E9Fy4w3Ld+SenLn19xd7V/yJ5wKlvKLO6eFsXsnwZ6YQm0XqlVfOY
KqcyNkmZ+4cEdJKzNTH5sDwIArveBBghTsBGhKBSByqPIrV1ri2ckTWmp3x0hnVRgmM+z4WMTsMI
pXcD0GneZ6af6+s0cMG0W1vZyWHwGqmvw9I+y7O7wIrX+cjdHTtSNn/HRwxzRJUTouBWNpQzFHH0
1W8GkraAiOUv2wPVXRhmjuXA57/JgcIQIO70PPjBssxFeCRgKunW/Rg0d4NB9+u9hCe2voQ6tB+d
Nm2+zY411OiUOhUvnFxRsCJVCFoP6USRGfGiywJ6EXoeap+9NnNzvsYTU/l3mKynB7vMkEKMad0N
K5jyqL1qlBePfMYcsx+eD3i0MU99Y5UqXSOmTAY7XAuz4LBASBXuIAr6p1aU9gvAS0rvoK5NCVdv
XB+Baxzp19n37ZF91JzMBdaP5Jueg/ZrUGYGC3B0MKWMCFF/CG5IEIgNKM4SkfTYvwxG1kHideyK
Gzgg27lprJGqGGdRe5NjgcUoF0RsR5Tw2SqYqtFZRH6BcLoHhqg4E2bIwc52TLwTJGS6G8fkln8X
DEMQnDy8Qyj+vCG6N8AM++PoDgEBDTaFTQnmbqC7xdYZEk1llMhpCqyq7dKsK23vHDtGhJZRUXir
CUovWNZO1DyWmexx0XWYheB8vXDdO7Sp3NdNpUgEiGG3lDaaZtsXOY7WuOvylaUT12X3DssajT49
BblumV9VP5sw0aWqgFtTu9hZoL1nM5su1uASsmH9jHOx7FNBFdc5It4NOZvFFab4EJV7khnDF247
BdFLEF7JIUM60/6kiCsJ0shDAoIWIKS5x7keTweFl+B5EG2BK73lLrGwhRjqh8kJHAR9M/pSfq4v
8+ck8LpkT75X/yOLsSktkCrV7A/Ks7/K0pgOmTkxCaukUtmmrzv1NKZj8eAl+QwgMdTTa8dh/aNH
oOKe7VLdqYwTQ63I6Z4EGn8Tha/nj/JBhhMiQql9+yWP1XkrmLywWGK9K1E5I0zFi6DQWS6SuiVN
p3UQhK0Cfqe3mNiLniV5E2itdBI9t2GcJQ82Si6Yf/bV/KEWY/yUFf44IVZsuxPYsFZMxRlLTReZ
fr+DDgKGl1FbyI1pYdpdKODHn97EPXPV2HN6aKcQn+7cxQ1aFwxyjzk5dCF6XUF8C+1GJ6w2U5K/
trPyo0U1GEhXORq/mSxvvUJQWr56oO8kUOFI7FdYOggzKAfTW0JODy+kxE0OjsQ0PZLZH9CAzzcN
c9tyxbxFFRG/oENCVy/VnBKxSnzHC0avXm+IKY7qbYjeKUIv3mT1t5lznDuYmdkPlJp+vCwqFaQ/
kSlF/NsdxnLvkipT3cx50e3qWWumBixSwoR1XJTQcAEvRPbz3r2m7Q/ZXDmvWiA1XXg0PSY9Vw+g
20aAlwf9kItICjS4eXSoy7/7VVW02yLU1i9iO2qxHmn6NO0mKHnaZfbR+RN0IkFcT3jU3EHqmbPE
J6IU/G6tRGUvvUxN5KYXdmkcPD1Xz2Bi4kz2DeULO215GLkImEugWZ8rUpN0euE5cfKdZd9ZC/xg
Y3AzkVeBGU+kwRUQMUZ/BLBFdu8QCNDzmBUAoO5an7thkA23noMYi31OER+a1NyjFkmWs8v0uWzc
p55AtvibAQkfb0u3T29QS9kBkCKRRsxUpBgKjHLcgafU0NNxR5iCTNFMLl2R0kxrckxPLGflDdgC
ZBn8OAuqbnuIA3M7N/4guaXXk74+w8ffEkG3RhQJnv2USREAl4/YxI6VNTT1PQQV9rLCP6caGElm
6UNul2227rxSfmnTaCJtmCvZkUow4wKPzumLsib8LL0o52jXG8lU0tt4ImAn6LMe0L+K8nKdjmep
BsA7E4H5X+NuNHvNJd+rJ+tQNnN0JLInveksFws2jmKts4cCx15wcL2htLiatSmm76XpmIZlHshg
oXbYVGktQ3+JPkU2b3NBIz69ArBFI7sofMcbxg2NXkl9uUOPb9XWyZ86rFVbKxZJgZ0HK2AR3QcT
4Qr1tW+jBKY8pMiyo7WLmV56eFMwhid72vj5Bg2bpZUbXE51XH9zlTublH2InFZZ0is86aXrhZsk
pG9Ouaq0EOSRpj5XbqKferP8pZqoRogJUT0Mt0YVOMEDIvXZX4tqGLhumQkJCnbVeth6bGv6aRPd
Ul3NIbcMWAVHlY9DEhbqKmb7o4qn7cRrQGoTFgWI/LNRm53d/2H0xRCdhDcFkDW+yAKiKcck7/aZ
Abe/Le2Bxs/nFBG1LoeoiL7Nk6uL/aSG2N61wJzRbTAI070i7o+NUjRzXKwGM/XGh5Y1TQfi0nNd
zBmEITzXnUjn68bPZHiLuQirlaAqxcAFDTrQ7onV34oF+jtdUQWxuiSXVTwka+AObdyX0dm1M2Zw
tlcG2ZrjwiT9hdUzE09AgFGOFidqg4k/C3veLyi3hzO2V9MIcyhKFHCBZZ1I782Q1nejNeMiDmAG
EFykT7LX7jdhoQJhRxuCe0vNJZ2MBSjnBKeITygvUq4zHDYlhooglIvMC6eTE2KoPMJJcXCxIp2n
xvbpvRmxxg+90fdkHfC5gytD6uD7GNfRW8YLmNcxanATdAE4Z91pt/lexAN3xsFJwD69AuIotAf+
ZhLOA6Y5R8xf1RwZ4U5kytA7eLvxuS+9YVO6rmi2bROO/aEcNYErPkKChz4A4EMvgQl4N4YKwynh
PwNzxcuIPe2ZgYe54li9jj30Pmgl2R3IC0rDNQy33s3F3Nbrqq2r+2n6fcjZ1vhU27BvKOdj6Esc
NKW7jBnXW8ZDYI2A4zLDbFJ3zrgLqyx+IW8koVToiuAGJythJ4OTV+vcsaS3QGKBNDWRKNAXYLZd
tWN7V+xZTk/uzxzHdyBcll5Qq0syFkzKrjNaZdnrBhPmA9w9nLRd58ZximOwWh0VuNbDPuh+DYPb
UpOygNQ6RUhBfQ5EXIEKYkk7RLhDQzIfKqvbjwAn1/7copQeac5O51TSe8R1ZysfbXXUIJow4WRr
FlQxpuvYVg2PFoXtfCM8QFB86Trsl0MDHL1ATz9ThTTkDp9ybY/J1m/8+OzQqmvzRvS4CeAMDMA6
pcd+XJkFZdaSotdENDGlCLC8qsFREvVkLEDFpYuoEXa1Elk0/ERqQ8EXojIlHTP2OmdbNV6Ek4RD
eluRKTqviQWT9zipCYQitKO/MwcfbrsLQ6olRHnMsxyR21Mb1g4scdA0K88BZEYvZ+o7sl8SQCxi
GvSNR8LY81QNY3ioaDf74puTXmVCdP3XyYbrBkCfgpTLLkT9ogrQau9jNPzziqpO7kq7aGvsAACP
a1QmKFptYgWQWFCIWbg0tXxR5yJnFUqSgfmprir2gTOHT9r0cDpD1coHT5nYkqRS146kf/WMrDVC
Ne+2PzDuo9bBDgLiTjIfpcUMzGuuqdnNIxEzwdmjDDO6AG/McKlj27bWBv4m4jpQHaMYRCWBoVTN
UOui0PlLVgx5eO3nuTGi6M7NVZG6RAQEls+/AyXJNRvkMN/WlOjfK0wF2NONIb2PZy3FWg8hmAJ6
486GmURJvEktOH0mWNBcV6YVCnqdBLq8V04EalKaZfOrtHr1VokcJAZgyKckBx+Y3npZaA/UtR6P
BUDWsEjK0A5+uqYBaWTDxm8jKwto2DRZ7QPBEa5a9LFfUAO1Cm+d69b21ehoWJOmlHG0r9zGn1cB
pJNa+52gk46Pxv7aOocLracq7o/sqH22hlpCfWaxDxjbc682+6CKbhqu0f1jjxhIHbH2dYI3LKCE
RvVnNs1bx6bf3XRwoeGpaoxEUpXMYmXCAeQLdJxkxS3IOTPSnVt0mMASx4u/4Q9I0f82wdAe42h0
Gz7PiLgrbTp306paV0ei3cVwa/bhCEWCfSXJNigXfGbskGEJtPD9fk9AfL+RnNO9EQLYZGtuEr1H
NFCAy5F/i+rWw8hg7KlReoEjuK3ydQ3vVJECgW0GCCLp0RaFXKKMZUBXsWyjc8okllQCD7hMtG2I
lZuHfnjF9kZ2p7SNs2yIOD0SaPp56E7Y8YkuR8arfGJMohmlX7uUAPn2MWqMEtEKHuJk4DSLcWLo
pcUuXdyD+My4Mmk2JjdDG0TVLpAZxkTotc7ezKRxOtfTAM12xn0Fb4dzd0UhOsfLJLfaH0NX26fC
Ick6XwYdmM4tqL9N/FTpmiF7ZTS19TWymsL5YrXCh/aVhjHcAUjF+hltZBzhZkc34KxSBC7oXwSE
IEggWSrlc+L17vecHQa9hz3pR2/uHWiewSXuERGbl68Gjegc7TdU66ZQWRvu8wHB5JZ8Ht1sg4Gb
Cichqo1gaaY6Uyib3YAMzVGn3VVVFviQMZLZt+MYmVEAJh1b9ttcOvpGlGD5XzwkXNapRXJoLvU8
tf59qto6vAkwSYJVKMMgGR1p5rCtsdoaXyyn6Ss6+PLXHnIPdH8X1Br6Hq+LQHCHMRxaaSXCqL5r
jbYU+w4kwSd2SYiHVCQR4e+m4FZdZwNaHuNshaytqDWvDFQ12X7Epx1t2ImRArTaoqgMdEu+QOH5
8Sv15NhsScrsTr3w6madDG7Xo0pujWiPnTgyl6qvJixceA4s49oHqyepKwzi8C7MlPieKiOq98qv
lY8QPaD+wNXrvrKntIQKtZB0RDhFfp+BLXi2D2nWoIKpv1QzR5/CNVfE2VUcp2b76pvctIECML+v
q2Sq7YMkkS7eVSniA3pSEBm1kOB29ATO0yh7IZ1liLZIcqV5X9WNqo60/aWrhLadpjk1QY3Cbeab
mXtsQRG3dWFIu350OuXCSncNGEc/pMm4KprYKU6g5ON4ZbsofYzedhH+e04V4l3reoc74iiHW3Km
5x+O38sEFW6bvn2Se/tvprUguxDhiDQFB6+4yFPN+sLyETu1t8iEu+RB5MW6QHbHgOiZzMVsRI/R
nG+6ytr7u3a55Et9ErhsvRdI6gsURSb9QGgMcvETarf01BjwE2hkN5FwHa1JD1khBbkt9vSoWEab
TxsKnPNYLyND6ZBMTyXagmBOvMhANXisPvei7nbI62nda5qeaFRXa+oDOgpiG0BHQVPObTbW3cZw
va8lDrW92cfiGOFICBcff4V/OkZYIkBASot7zyQ19TK8XHZE6MRV1d3Cdqz7aZcWP4PoC9lcHw9j
/ZsufB6HfHdeNoE//sWbngerE1iRulv/bmwfq+U07r1baazbpWc9JuWtXtnRtiCDYVnRwPFYfNZ9
5J0v/df4FzG54B2xIFgBx+k3amnV0sRUrnHvTT/k7bBBSb6DKImtTRx88oLff3Iwy4CG2IJnv3xy
L6H7ntl2tFxRy7k7zERlUOZE5pbYgYCTUioMBL8oOEGZ1+qsMm73k/1LDMZGVdknU/7f9wDeZprn
z31uLv27+fsfXQV0i6uzJ67sFjLnGNUbGLPbtL7/+Gu/O4hFvwbmt+dal5MKStYec/wKt5ZT3CHf
u7a7+9R5+C8GoUgF9edqJi67jWdlZLeuE/a35Nc+B671E9v6nR/bn+RiXz4Ly4I7CO4/LwBGlP7F
enWNoDF9qQhQSl60dS+8J7/+ZIjLtcEQlomexLUsyaXRumizZqk+oJm4SI9IT1W71rhH3Z3Od223
+viVXS72y4EupiJ3aNn6XMuOqbprs/ss/CWCN90dPx7lnTf21+NcLLWENgVzrq302Og3kfzwg+P8
WV+uz97YRcazjLMcapI3ljvLpjvaHF7TGs23qz/ZNz57louvr4wxjMfETo9e8hTKQ+j8cKpPWjt8
9lHOP+GPFUn+2ugEPa9rCE8yOvBRzPR+av7D1XL56S86usS9jafKZBTiA5e5VRHx88Vx7/5/X/78
2f54lARrAJcvmR5tPCeZ8dNHIc9H+niQ8yv/8wD93yfhZmlbpmDlXDwJcgBlKNNNjyX5kAt4siuz
xXf78SDvfhQf7l1yKLoI2/5+Eio5JMz0QDnG6ugTI5uSM2olP/SgPhnon+Ph/DhCssHYHhCKbV+s
Fq8vLTOesvyYtDfgGklzg6t+TczLalZfJwleB61FNOZmFsfQ+5KR6W0X/nKEiImRWxJ49MlMucxP
v/xBF2trbGeHVF5+UDyLdU7yWSIFzG600obCQUf/lJf//F3/+QYu1hhdL0K3AQ469sFWfCsJlSx8
aMxP3/RlWPvlg10stNmrgUvrKD9mRJcWyJQx1iEGIukt2JKkF+C0zMaNh93h4+f7PSMvZ6xve5x6
toWy+3LGdn5mmVhB8mNQGkd8kijpTuTqIf4ns894yO69N0rF/qa4cm8KkpoAwD9rLfLefPYd/9zA
gMue416849SOZTeh2TuqVdytY4P2KRj5ZfnZo55PkH8eVVquwFQghWdfvOPJ8kPEhm1+rNt7wN4F
QWk5VZr1NVx4d86GLC20t/nykxd82cbDEzRr4jrjIu9jbPdiS8hQdGkQpukk6M9kUsg2hEDQkznt
793h0aqugQRTEJvO2/ribazz0/lboHeZSAZTOyDGjeyLT37VP2fUxY+62AzbJJlG0t6mU4fPchof
E3IPAlLFOuALq9p8/Ar+2RTPg3G3tknWCQTtMv7erxTBn7IIeQNedA/0s9D6538+gMvfP3eDIoHp
slICrERRJNV0GuDvbBsI0fj68Qi/rzl/zR2e4c8hLp7B6EfpU5pPJ+5DC9e/iZ0fPPPBydYDid2w
4HsSP/o6+OQ7/R/jUol5nuQCFlysDdBeYg/Lfjpl5aFXX0lCXBlnp15wNHxykN7GjqTJzxq6/bMg
eVheo0dTQHqbcIX9+4M1uFdqKPz5ZJAj3Ra4IViTCFVunfiTNfneSHTDtqg26YpBr5C/R/LrMNRD
VJsnJxJU93oZpnsiw9FFfdK0+rOBLt9jUI6ZE+XmqSNM4ICn1ACvJDSXhZvv2ynwVx9PmHfH8wTI
/O9ixr84oyfABSri0TyJJlvkLSEfJ0kmfl3sPx7nnwNRuGeMwBHCZeoLcfGpZIQUCZmLid/dO7Yy
27b1Y1Trpd84EDPi1Ffmw8cjin/3Dob0uNuASlB0XG5oBVb2xhkm8+RVRKrmjvHWhK7/VMyQPAWB
X9fSsaurBsLuymlm64fox2njtoFPQnHaHIoUMmu2MAYvwigtrscWYTvxbfKK4JBF16rXFpMLTmzZ
7npyKBYtpMfSGIxD4ct0T5xn/BVHefzJSnvvRdoYX0jEYsYLeTET0c5UeE6EebKGh/JrSp6ltZz7
VasP6pOp+M6aprYlHhKche3Quuy9CvxnVI0KWF4EhmfK2ijXXSfzle2PS0WYzogtZ5gJc5qn9cff
7t9Pd95GaGPus0l6XOz+Xm5Vkwn6dYzzyXONDWEHhH0Ym764ipGrNfbrx4P97n/4957592gXrxRX
v8XJ188n/R0devt1/mE9mFfBJt2EK2cv9n1E+OECSftN9Ng9qiu9+fgH/O5w888PEJTf1K1Sur97
yv1x5XcMknrQns6n4Sq6d5bIhp2FcZD37mrequdDcipo5xrsm116iwDrk8H/uW0Int6xfRkEkv8R
5x3ij8EzUpAQBHvzKWrIasJOdR27NGNIiy9WAetLxDPhcO1bhTkam9iqtecv/80vCABamdfCBiT4
+xeMQiJ+J2bk1DQGi0s/g9vuw3E1pHKfZfMrzmik966fLTrutR8P/t5M48ZDt21pnQNZL/alLonm
tIHvP9ll8+hfNd4yKMuHYv7lq+3/a6Tfs/CP9xzDt7e6c3/P6WrhYJOHib8q5nxvDJia/PL54/H+
3dnPsBE1AUCn5Hi8+K6ljcopyAhm5AmvOjfckP9MBIS69/tPRnp3owD+xeLLYczhfzEUoHM8O2bB
nnSs3Qqr5ve0eaQVXIq/zQjVos7NdV15n+1P7z7hH8NezBvCBe0i0wxreM1G99uk1UvDVbd5Gj6G
oUBCvo6j5pZO4Gsf7TQAuTFcJUG2VqDz+rOO4+db+eUi5rQBofQkWWzuxUwaRdVXRLOaJwwLyTbo
x1/0GRqwx5MJ8PGXfW/OUgFJM7DoYCQvZ1IhSol4led2IOCymWzmHTpJNTxJDMsfD/Ubyrx8qj/H
ukC7Zj2q2skz8zTIDosX7WSW8M87xyifkFMcBmEby9QhhrXWd7Ba18XsPBT5fJMSXkXaaZaumwLt
syRZf+EFxIaUlo1/yzxGJETHc3sXJRaphYaeVxUIInEWEDOh9SP25VagZlzWIly7/YAGWzSfbPzW
vxd+z+MQdZH2CtDP4OLhvDpNUJtqLiVCEmZst4cu615MOafLIi/p72SXb6Qg76vaeYUcvE38+CrX
lcA0bO+QYc+fnO3v/h6bEwCwlL7BwcVljKsnCHjYmaeWu8RikCJdIqV1PhnlneXqc0GQPgoGyj2w
yr/3W9UFNNrKDOtULYh0vRq21bBOj8h/03pDxt3HM+jfRfr3YBfFrMa2b9h2JE6+xi6hxE3hHWa6
qiHUNncfD/X+g9EtwIUXsk0RXGwINsmPtsK/c8IGMribdOW9xgdyt3DHP43/1YNJOxDC5PIcmBcP
hv55TjoQaVYG9SjhiTHRqSgNcN58/Fj/biy8Qa6w7OQBjNfljY8MoXx2Jwaau0YfDVHP25ZuVtuo
sqNPbunvDuWaMOcBGSmuOF8+/zijDGsqVEcBdNIQ4L9wiCXLKBnK727ifv/4of7dw3ioczmAyE8E
pn/5qciilkHESCWKDDQb+BCv3BNpnjQwyz+hBqzzBe7vTYzBAl/6getbFCIXW3OWO1lDrxJxUrBH
GHxRfDzRUWrneI+t91qgIkiSZ0JfCVjdZTg77fiTjuz/LmxEoi5VCNu1D0V4MVfKGMNgPdAdxJ9Q
rnPFKValWbj/xUShivMcrjIWqs2LUcgys6CmB3HiUm8ijXFQEopyKe4//nTvreg/h7k47R2N+55u
zeJU5WyCV0ZyR4grKrCPR7H+vZfyzs5XGJ6IeX/J8apmVkZI9twptX9OqCKN7LElP7Usdln+E8XS
wiloqI6k++7jgd9bA3+Oe/EWJwX+bnuTOEUQuE7hXHvDzlLt5uNRLPHOnPxzmIu3aLvKHubCEqey
IsbAD21aLyJlazTo/1kPShuPtt9TBekDOd7JFUmTxW3mZcnNRB7BJ7/mPNjFAqFLfeA4nD0cC+7F
anTaEo//EHmnCekOWAOVL5E6i0h79prI4W798cOf19vFcIFHbR5w/PBlL4cLoVHczCHt739I+67e
6G3n608kQL3cUmW11V7b63YjuDxW712f/j1y/vhllyss3yTJhYEY8YjkcBpnzumidwmA4qiVmf5w
FAtobINBHr/dBmXNuIPXQg0e0/WKrKso7yHNwEed2TZMznSYWou1+7AUXC4j02Mi3fejsIujB13d
GCpD3sIJA55CNhAKSkhkwdR6KVDyogHdlL1xLwqtXQLuow6PZbwGhjuw5ypSdmg7aU+yJJgaRnxh
PBi7vJDXoj1ZxwTmbPkQl84qeLZiAxMzeiSPwTFtPxTjDhOqRI5WAnriYpA/dG4wAG4RWw5qAy49
YhZ8GvcahqSA/lQCKaxVU5BRfhtKad0+/qWd0XRkJYYk6SpyXkr3cyA6opVH8O5jTNigl4qvET9u
0JKOqXY+AJkqCkOYLX5VnZDF0HzVrTI7AuCBC3OmjXiK5mfvJqlBz63vH/tWfC6qdRGbTeugwAgA
/L3WDrYBJNaKA+KUMa3ydK+E9wLn+mHNuHILTgkNHAjikZwhZEESfnk6GLbBTJQQ+0eMSFqS8sxP
qKpUj/mXiN6NPVp3+dw3Aaxj9cWb5jPc73UV6VI45eiLTGk6AGX4xzjTnXJMHQ8IC4b8Drx3s0Db
n+CxiH5nbb+889hs4OxL8E+8IavUbQhHHm2xiuQfgdeEOcMQbW3AjTRcIKSw3mkWbvocXODaobVQ
1uh3GglN5qM2av5R3QNFUg7X2XDQeoMkamzn5RunMy4aSx61NDkaKiD1Gv6xaOfHKEDJZLsW7HwY
3reAGXr78lyXNSU0nqDXCMUa5NuIci/1Bs18ogrQk+g4jQffTeT16O/l6KfDAcbRUyvjlR2Q+IUz
qv4h6VFCNoXhK7IAxMSZIrcyuG0N9GMPgKllwZllv8JgYAAA8yQKWYnG1ZlffqpE5TPgUQQ0f9xG
x/w5eMOB6/fln/IEbLh1skE32slDkzpje64iLUokZeV7kMWCsrCPjnX/JoHFu/1ze/uvPCX19ymb
CiQ5rVY9/H2586xeL03MBZfhR9e+/XM5uqiiyqvCP0p0yKp3VZON0xgdm/5FruqDXsAkpep4DP2e
Y5zTVSyONeky7gsCR/hlnjqmrFT6hos9rElLsxU/5AmwRkvkwFORu/XYdmuMeTKirOtcTUI7EKIN
mANYY5ToL9WYH5GYAi1u2rcmaEzsfgXtXGPqIWS2rV1dT0hCcVWaE2oUaOiwOFUwlxh2Pr9Hxdoa
1twBs74O74YMr3atGZdiKKc2GlqQRhxortvNYMUumldFVn57rdyzCAOPGuiqmOOnyz0zQi3lOTnk
980a1WkLY0uktr78e3MDfKnd9z/VwAth9MsQ6pUgy5uwbbEbWIYp7oT1bQHXancpgLqqyRwfjfzv
ufR2YOo7tA8wzkS8tkCXMqjrWvIG8JD6gN9rj5gISTHOgsmbh2GH7Xvx7kLTw8p6K7xH0fvQfxlH
j/RrTJ842q5lXLIrj/urhf87O126PLsGfL9l2kf8vrYNvCsYprEJLY2x3uukiZIya9BZyNdjrqYG
qig0xOptQNQ5uiV/EZGglsVYz/Kt+ns9lNMDylnadhHWg8mzbWRxpnYUXc5iiVm0E2c6r1PXCljF
GC7OcIK1jW4eCwVB2Inso1ux1FFgnRBlkQCDAfjgDpK8o+G29nyJMWByjE/F1jiIa8ksHfEFhF+G
JTGcFusmUNEYmOsBmiZCsmgGZrGVbJ+9j6zVUbZjKru4xCQXv58cw0kHV/pE+G1mW5kIJrBJTfVg
3AOd1Wgtn7m+ZbVERRMBGZpZEbVcqmWZRXKoBMmslq3tbRJLXJcW+kgc0D4xrMp1cjFfgTNZlFkR
RQ/sg2Bm2M+HONqxq7melbmBK9m5ldi3bdiifTkTRtmXTNGlaZ6c2q8fXJaHnP/fi4iZWghlMSoU
rUoJrQD7DpoY2in0vrcG20ReboUvt9exfM1UVUP3CIoAeAm7PCHA36Qcl5U8eshjFwAtdrGN74u9
Z0YMu8GURJkomQP0fCBB0nzBauJZgPvaZBvPZN0qpiTKRAlANubLeU293a1rEtqIBy15V61yRoPr
oi082zzKRhUgoUn8sZht1GDJ5uwutQ2Gu/7r1tEWKmvHXFewIEAhrod1ZDVE+DGB3/XwH7WBMkiA
/zCESMKCKgewDaQmxiE2BRNsUowlsXaOskotmO4zL8aKWnjFBEMjiAHN5sgzFrRo/P4+IPphxSu4
VlINrGewZucrrvGIb7Isz4IVR1cgAnYBRg5v2dTpoFUfz6MYbYaQwIwgZNyl/+KaXsigDmaKwP7a
6r8qDVghizSE5GtuzfK6C/t1IYY6lsIA3xUGTeZjAV2vycP5gXyCcfbXz29otDvbMJXyCj7QD8Ip
BG13STC4bzY7kItaEWx1CKxxDJMkps4SKV3b1AuRlHMAJ5csiy0WJt2px9mucmYG2HjSWry1+WHZ
hSW/h+dgA9kNah7oGqP2UfAaP8o7bfZ7w7p4K7YDbpH2EVog7GMs7braN+/m37LobusehKNa0fzK
Sg8dYJofelijGuUIkIbtxEfvTjDzb5EkG37rPTCN7Wy2KW91IZ7aWbDzVRiO/BU/m/XEQvvo720u
HdAxmAHyPIaRmv/ilUQ0O6JTE/uL1mD8/izWFQVVSIDIh80NCSbLt4Utk8EEz7sJQGOGhV/UVWSr
6AtFAVGRFcrRNzXK700dC/s0xZR1MKPeHxWkYK9Tf1T8TZ0eRXQoSU/gxSU9Zr41TmWtdyHBnBPm
/33CrNtn6xWCMowBLCvAnYlmYhmH7BMT1v2b5+Jd1dQP3M4z80+eZ8j9HSGk9/lcLuWwp0HhAIYB
ubXN3QFGvLJCSzenXX+AX92Jz6GZAi8bLHWWd9d8AILKqlkPeAtuAg9nhoq8F0+hV9UQoL5g79Hr
idxaAaGvFTyFD+HDbGVBreSkO5C0gWIseMgOFYktlqFavFpn4mn3wdUJCm5gHd0HO+WusfbVTt40
u9B1HOGwAiPvB+jbfsCkbGYrho4v3SrFUGWMeGK4AT+pM1f6XOTHGmd+BFm8W+8D+HzPnc2ISMQt
O0/4rcldnfaZRMpk8Wo3+lLYCHtA6YGc2O5N7bFfzSFN5tbmaCOxRMEGIFXbYd2v5kTWcyfTAHr7
F4gUMQHvsPMjcSEURqvL/7ZBoTxFxIUYLp6wDYar3OlHvO4f283kgPgFwRa46bPP+gv886vCBIkF
EvoSiQXjJBYi/YtPoOxb74URoNDwCYOVWCAisPK9dy+uJzNysz3YqE3uiRVQLKUyFzIpo4N0rVY5
kGLjGIqCxK70m2hjaN5Cu0r/aLiMNc7beOPs6U4DrZKUXtIrYf8ubQPE5QOUrDANiymIdZ6USWlA
EJ8mPBYm4Trlh9rkTEDAmoBF6S0QaK8Z62LcIoVKBCrAsHjTvK7envN6D0FGuumwvPTeg73w/1US
enFyVEaAPEur0mg+OVyWOQ0ddrWpPWTuaKE3nRVFMxWFCj1nMhiZ86Ccwa6z0gM4jH5Pr7eAQrQp
WA6BtZ2UURqaGSJeg4lo4Yi6NcbUQLtmNRZQqmxx7bkejAB3VBBiF6YG5QExOGpdzFNddApnRoGy
VLoPHINKxamCgfe3LgR8KbO7m42VbHF7wazvZztgWByzmCfNvvbGTaFDVxUUhUY630z96G3KA0yh
DUrNg//SWGiTxq7focx3h5Y31wCNLOk2ybNaWZMJgvqOaJvWSg7JAUyt/7IGeK57KmWpwI2uG0oH
Zcjt59quUeO8XylHnrDc4mJ0i65hQ1Ax74GwmlJyTNnHURv3wl7dT1/ar8UAO7ENQhCXWchdCvbO
ZVEaXnFtr9aAP/ktAwqPg9OvunVnzfY/c/37hmir5DC7xQgXGpgx5LYJmVX6+rz/Xiql8oAKb0Fr
APHtBrCXJgrHcHoRq6GVtUhKoyNV8sIsw4YCPRtLy+7C42wWwVlw968yobMNpV0qbL0AhHnIwqs7
6qrdk2d1s/fE8YlE/nfJHtosMbKAFlk0l1FamUgJCkyj8NdtjXb6frJQXbVxeOsO90F3Avv2kS1G
bQgZVeAxyICwVKkzS3vNTzMwOO7BkvgzWOKz1KyfSktYlTtutIG35Bb73An2ORJNbqWwYtalw4R1
AjSEJgKSj97gdgQOUgrytL2Bm6FDQ9H3agIly0KUzspOlhz3uSxqc8tW55NG9cX9uELGvjfM4aEh
2eb/Iw+a7xl9Ec4lUSEJ4ACHWo6wKu0O2PAf3ZPmRnCo+q75qT6yQ+nIeATwzPHh9mFet23MQ3ln
u0klP7AzwMjtsEKwgB7zQ4eYVNl6VvWjbXxT+sOTBkgjDJmLJ4g+urkrCvydtJH3PE+IK6UV4ec4
0t3lG9/GKa4wJ81v/42BMc5kUScoAEImLKcG2uLOj6Hhn3qNhnZGELvkMc+FUIfXKUolxIAi/L3z
s+lEWL9SEODd3jiWGOqslKruZ/qXed9i1N67DcDfCbq4GRd80f+cL2eOU84SYpDei3iw7kQ87HZ3
9VHa+naOSlW3kl9Cxrw8a0lUBNmIvahNYOv+fUMGh3ZtgRgZ2s46IeaaKJ8awsfpeI4X4VPneN+3
Z7M8mB4R9uXL7WNaqo9jxupv/aZ8agzylFzwsajKwrDNIbQDPC8ELoK3/6gQlCXOswlIS7NyA51/
N9ekZruPRbHM4HwKV8bpbEGU/8xzoVZn+kh46dmnxa78MR7mJBUwihaA9K0pXxnf/20XNSo3lTpP
aOoAQucnVx6FmdScNqOFEVGGPfodA6OWB6gWXkKpWgcLAN0zraUAPE7kUcQzYX+IXTQz7CTrq0EX
QG9hNvzjhItml4+PvnU8srZ2IQC6kE0dYQ1IzRSDEeJ++1rci3a8nQgguM3OhGDFBG6tnTrJirW3
s6W4tWLqQButlApxwIqnHZ59gZSL4n1r1bv0fjioCDKlJ8ZhLtTYzpdJV3pqINuJSoJlamQvWP62
cO7W93ZxqO9P7jdjTxdsyoUsyuRHE/qf5QiLa20ZlawQVdqItK7CuHxLcdCFHMrqG8MQAokXa3oF
Vvgbb3JoC5jW6z9o9CVvb6IDnE0w+UFdWa1q8sLpCb9NPqqGTn+6zbMO40Y0hhKbKbeHtKxOcRKv
GAe24KNFAd1LMqYVMO0mz99w5gNC9P0I0ljPV/6vZ5d4X2ybw/xKz2yuWF7P37IoJwBAbwkAy7Ms
87cEGxCAXs+R3Vx6wpusZXDMJGtJIdGrOjdKG+j346n1teFYta1QiftIrTECaXP8m5b+qBoTdGJJ
kMijNRZdk9IMq3a5kW3axqkQyeJeXnXI5PGKieLa+gHdsbbooNZo8XDhjMNbMirnMqnFKbEMwpcE
MoU775g+tM/Zmrcl6wn8SGZlZ8/JIX1qDpLdu7cFLx3kuVzqIJGK5JyaQy5gRsHP4NTKn9sClsJV
zAX9vZuUGwdBjK/JMSRwAGOckZA1yyu2vAcmltzOukPdraris824daG86KVVge+X1X++ZF/Ov4Fy
70DQFLIGEwZ73vQ28fYztn2b38/+CeidMKO9hWcMcGyi24R185d6aS7WT7mLTmzBINdJ4h7ssHZ8
6NbSTsBIc0c6khCgB4+W6kh2ZcLcPTG2nqVUlM+QhULEEMHsqT73n0CmJU8Pq9U9HgaG1WNPWK9Q
S68j5yv9tb5nBijNoUigkkHqZaqryfosyd17Yq2BiQLnCKIzHC3y6W1Pvv/rJv9+2pnooAEmtTBi
k8HdhHdajkzru6fV/VwF+QBdEoq3R1bZgKFTv4X6M5FyJWoDnk9nc9tDZOQAWRTVdlYGcQ3oBCBS
oG3MGAAYNZJopEOt4kLQQimz/oA4Itp1zp1zF5I/fyq7ssHM9OGbPwy9md0gHWuci6TcpNQAAT30
sZt4q0V7Rb4pUeZpNtWD6hYm80Vr0QSdLZAyt+A/a9qgxAKDABVpZ//k/14N8ZX/UjacVVi3V8cS
N//+7NxEmdPCNIQ4Jc7JxB/kPGJI+PXmt/aPMqpGF4Fvwvs/bZRN2Q7t3MR5zTcgcSvzB7RDDJmL
Vx1TrAbY1WQMF1AWjkOJBbgBqrjPXv0UjBZW8YK221KywRd8e/8W9f5MEmXP4jbvDamEJAlUNJOp
Kqh5hPCJX+13yHLFi574TBZlwHi1qiqgAsM7Afd999ADr5mRzTL2jU5Z6tqfZIx0intwaWLYZ4wJ
UIIM4gPTk2WkGBtHA3cqoZ8oWqDN+WyYknoPKohiJJJvji74MW8f0lJCC7Ohq4YBYE7harBZSgBM
nCuRtE8jz+mCHSaKjC5zvCkHB9y3ER50vrGkInUYcpfSlHO5lOqrdZ8ZqQ65dYl3cRXw3b5ZYqrd
0fEvStZ3oJRhqP7Sk4+Ivlge42WYoAOS3+WNVkClUwhxIO370U7dHp5GRtRUf4HMWgb0wd54Y4n8
RRw9u+GYDwT6GeZpFEXBWA3GrC9FSmOcy53aZCcV7zqfYIHLuXvMuwCAhn8GOFlJ+D91AST5HpRE
m3hdBQ5XOROM6NcwrDALo0VW4tlTCjj6jR+CVWkTv4g7+QFzsaBs9/Da+OOn9hRbQX/8Zyd09emU
pQA5SQx722YnXbX6IcXYiwmgigR464hBtly0zkqSu/0dqzL7i55ytWfaPMMqYcrhCtoljMGc5Gti
dvJUUwOyPnmKYTk66x7IcSbAqsZVA3J3Un6Hq/o0E9SAJ7JBRv0FLOl6F8rrVmGkTPRj+l97cfZJ
tLaqWhB0Az6pcazRlu3xj7NW71cZHNBX8SO7cHepg5mgFca0Hm6fgzT7mVvbQalQIDRaUApTdorW
6jH+eJV/7sIHbauu011oVls/WjX2D6pr5iZ9DB1lfcBg6B0aK/DfHdFiVfXoatvvVhgop2AAHbOv
V6hU4Godm7FM85MM9MhyDUoswNyDQjF97TqBf25CUFpaEnDFkR6LYfbYTin/DHT29DWXjMQ3b+8O
Zfj/+hodVxkD4gjc6eBqDPA78Bbkp7YJJoev8wzU7elX3fDKY1fxrAnrWeepswCIMaBvZAk1QMym
X15nY9BADF5r+Qlj2PJaDwXRKfhSsDQOVEdSCR7EpEpkhvbRmcG8SECVI8VEm6QM7HKq6iGOQiwU
bZOfxMRSFVJFNq5klbvSQ4XOlpUwPshWua/UrSS4GpoeKrwosKJYOrz86yPwKCQD+1STAP5zuXRp
DEZRKdr8xLmqsBfB4CuTclcCwXAk2HV0A65r2c7AONQ6wNAsvrT17aNe0jwYUYzwAGwRz3A0wpUc
+KIWKGV++kReVprpe/4EBnkn/GTIWdApyJnRV2WQ4fI0CFqRidLEB1iph+YKLLSensoA3O3QpjIG
Xyx8FQjcBAXoqGBrrnxzmmzlOQZSS6n803nA321H+5YABIQZK+hq0aCzTHw5w9lXTpNvTptHztrI
u4DgVez7mVFeowds/5KmAdmFl3gVEHezLTqLeasuCAdfGfNTTKaQxPtqW4EqJDOVA2hWW6JlTsER
llumXuL+EgpzAqxs4HZjxvhSKEgLOKEFW+ap54ve4spRI2IryG4BTj3C5dlItA6sWUmgP/WG762m
jme9W4kLFxuXC4dtyJjmu4Kj74Qy8nDz8Q2ex78Moc99Z4NkSFYGekKAC1Q5ANrlpO9Bm+dPFRHK
vpgOXqwY4PL0uji2YsyzgkluSPzJLMe2jXaYBqtjK4vz6LXlp+AVdKIYIueDusdQuRYK8BlaLuz8
PuENYoh98OwVovJcZXWHBj2Nk09SlxWsydslX4bhSHBIAsAQs8V0fxwCPnB3GzOlKpoBVRv0Z1oH
JKGYgBfG5MpP8Q2fw21EieT3fQlOIMFUP/vX0lE9UxdMIIwRlW9YceiClwPCAL4HU92Y1aNR1UWQ
Q1ZtIPinmblGQ7NcLKJTUNVWAyi3Nj7GOHpwlyWDPUmH2/f9N+W5NOoYclQA6I5OSWAh/1q+M6Uv
W1/WY3Awn6zX99HO1nhmb9Ycec/JOzaC3NWYnyrNHG9/+hr+nhDz0fo5Hs0NJt+s3Q5mEO9NCXkz
TfeIf9yRPD5m5mNhgngc7TybzcZ8dBmX5tpG4cJIaCRBYye+nfZ7gFJMS8nwvCehfAPVGqmbdRzc
BwPD9Vxfi0sxVMQceLmit0BlfkJtyvaTQw3cDaDuYMx1K4Hu/PZB0JOHMASX0ijr4+clHE8MaX5v
jWax1gi6VX6K3X6/d0DdsP7zNRpk2Awm2U0/8T2r/WDhZlzKpwyR0DVVD5An78lSV2iQ3juftQm6
HrKW7+9feKcgKgIqcASZAMpnxDHzn6Z18Pw8qSBPF2Ndi2fRYPmTix8hvotBOHp7f6+v2OXy5sM+
03PwwPgpzIr3FCSnsi1J2DBuEl3P+OsAFWnGoEF9AZAklxI4kID1k5RzT6nr3f9ZDZtucwAK5Dee
gLeKNTL0hUrJ/08aonKIm4kMqD3jS9XvpKrlnoA3RYZmPTOVjeDcLD8b9aVXGAWAxROCbZrdlAbu
CPFybZ5YyRM3dpCmoFW/XqXas4Qe6ttHtBDjGDxwsWAEcbl5hLWXUsYJj+Z6xnFPuR3b6Urf6WTz
46NVllVkWDIg2BcZzeHAfUCidSlIRcebVg8e9zT4qTMUm6iWSF3vy+afh8xY0Zkgat+kWs7BpApB
RtYjd0PfgcyDdlUjIf+VgN2esYFLFutcHGWx6rqVa68yuKctKBcxziEe0WJJkF9/Caad2eZG3TIS
5aVrhZAUaDWIl4DKRe1kJZVSMslYYGJ0tgqKOQV5++1VLegeAkABlQQMZCEopUQUSd2AdDb1T4la
vVRhtQPJa0uCMLVvy1m4UXh8BOMIloOU47eAcmYhdC3qo26q/VNW5xugzdx5SvxqZOGnVI6kTDtH
EHnGtfrFR6Ms34VM6sAGeQgCSc/90965A0A9JvTxY0DZek1WawJna25c75Agp31kRLu/4z23RFPm
SqgUtW56iH595c1n1X7uTdAjugqxHGdt2PiET9SYfYJ6QwXWtK1sqZh6MpvVsSe1uy0s68e9fQAL
2nuxGbMinB2AxkkGiO9L/xSGhqtO4ONW+F05CFZaNWZdi4zNXxQHIzNnVWBiUim9ioRC98TU908x
OIhFO2wVAFm5cbMt8pRxMZecKx5lBVnCfK8EtEFqaWIX180g6/6p3ZS6WfvYUIlkOsFM5l1zn1mK
Z9YeqOzhYH0MUHpE9p6A+frRlxXJ37ya8T10MXD2HhffQ3kPkNsCk5oT/RPGq4XXfYR+Agdkcz8R
Wm1Mj+EZqZLulTDK9YKQVok7UL+f6mlVPnQ7Xth+KCgkKfvxn6I1/SULFV0MPgG+A1XHSx3ihoZP
yzgJTtuU7CciCPb4/b19TlCb+u5diYXpuBS1CcKZvNmonOls5AVKx6O5+9RH667ZAicw3gado4Gg
mCeh56I+EE4AgE+sJJAsSd524Z3Av6bGWmy2aP9BdZvbaJkNQmmQ3u9iT2PEPb8JJH3Pz7+QqtqM
QTJ5fBcFJwwagxnQwYAu4FUJwstvf2MehHdxHgtu7D9Pd3fOw45DW7T5eLRe91v3Uf4M70IrM13P
/tasnvTEZTWVLV+Nv3eQbnvNJK2Y5CAOTqKyjUTSvNTgS8XwtWpG2gaAzvlmBDKwWK1FKzmO6r58
qgUyfDQPXGaO2rEI7m9boYWCE+7G2QdRdgG1kTDsaxypAo4A703gBFsxXMkrrL4xTkru5IBalVB7
4isAXW/qwgIdrfGn0vdgcyeJx3ylWPCx4BEAACtydFEGRv2ljgH5ZiiB/hiceFPfyHa9ml7E+9Dk
X3srtTwP04s848YuucJziZRbGjPRSJsgD05a5aqlOdYYtc7Gd5TmA1YNc3m7QdImgQViRvijblCL
Cm+njNjuUnYkYBaklvxYHQIMCRp2f0hIZmnBXc3jMWA1gWWZJBgee2Ic+byDV3dEUWfyNDDGISS8
3OF2JuoGcyaOvFlNaoWmGWkT+R89XmVE1HezaJ3q8Ur0NJCr16biMRzfUuCLp12g/wHnTIIroqyW
0qlgdM4gf1wppPwBn3tEQLQsmGbsMPw+3WnyayGx2aj1AKEfiHqUencT6GTLbAxOGFB1/PoZBNup
F1gdfxTDbaTO9NBmCBJM8a0siM9ZvGYq2jNjw5diuvOPoFR6KowZ3W0KTq322OqmobsCWvwHoufW
eIyD4zjWlpCHQENzxrWIFF+tRIYP/O12oA8dTZHgeYC7AAYa9Q1xMQnJ1OAbipA4aWIJDXnDROYh
O5xOp9SJLfT6kx+YvOO/WfxcSQboMDgw6cHroVb0xudVWDwztTXgMnGYDll1tv2hmN/5p8IoHS/6
KAQ5/5NHnXhYa3I5KJDXbtABWj1l97Hd7DQ336tW8FG50mHacKsDqBJANbUJSPuJASyTdeRLdwyv
7oB0Qb6qAFH28o5VftWKaVKHID59BFt0eNQqG4xoor/RjEMa7/xvbiOx6KcWo9xzqZT3CwMFYHsd
pAaS6by+74OvdlWbNXFmP/iKzDxbj6aGdhg1tO9VopIxxGPa4XQAGRapyOlxfNm2DM1bsq46hsJB
ogDFuwLkM0AHbKSaF5zCYhU0T1W7zcQ3DROUQ05Yuz5balrJZ6OC2p4mgK2BCjzB11hMicSjvNfb
IfE34z4kOmhdDyLRQK72b3wnDMtMsoohCMCnXh6yUaFrU4q58JS3vq3IX75GJNEuBgCCGE6r3vO5
GWIqPP9pAOy3SyMLtNemKptptUoMVvI9C6PWjt0FnZys4zn1Cv0Mz2BlGfpidDKalZq4An/svVWk
MAKshTQCk9aKJkDAjM5JadggRZIEluno1DUbTjIbyYrtMbjXp+/bZmP+O9RqJCD7yVAaRAKIby+3
VpRbXW8ULjnFbWGhRRfQrERu1+G+ktxQ9Alag63bEhf2T8Kjooz5K6AmIDW7lBgKnRrEg5HATt01
m9FhzugsKOeFAMoCV3U0elkLAflh2maW+KfYgpAA8R6acY2n/pNz/s2CUOlGJIWueBoJs8wQAjQy
5Mkj6eoXRTtk0ybKPm5LWXhOQWFalVTYdoAPXFFbCWlaiXUZpSdMU+YVaSyNRE/NrtsBwXSHnHoi
Dx0p7PsMUCxZZjfPAsrkj4yYYiFovPgI6uIHhZz5XYuPAM+6LWMEKfc/b69zQT3wRoiWOx6xqQQL
c6kevdhqQl+X8UkY4LindQgY0b48+gwtXFgInIaMWAXYpWA5ofS+yrykGHMspOrSZ41v0CBTVYV9
ey1LEdiFFGoxgC+SAxlE4afEuOu6jbTzwsQEpU0i7Mf8VZpW9QDaQlYsdv34h9fts7VRPrGtwD88
FUGKyD7WHpXpp56OUXnI/CehRj60jnpGLLBgRBDhyjAiwIVEcwlVYa3yEP1NcZyeeoW0TUyi+GEc
3qrGGUR02wVHVj5+pSMwiBAEJF8UjZG5UIfXaSLI+NQ8O4VjBFjZpMCz8QrcQqGZxCJDUa4MMSWL
OkJZr9JBiOLsJNSaFYHNLuCdFH3TIZiBWv7rtsJcaSWEIYiey5LAbsLiLpU/z7Sx1kL0B4FgyPC7
z66qv29LoBFkMHM92yg0PqC5Hm8X9FNlMYPVCEKXnZ7RWBHgTah7fRWAr6Y4/r243XIsZbyKyTEs
gOuFFgtwuIGClTorqQC7CZgPCjx/w2BhVpoDjpdP/qgYlZ6AkYFg+PYKr1N/SiJ1YniHV4eYk4rT
thi2nyBVWHVoof0TOR0BQ5h5bMm3a8ZfVs667QunNxf94NQAxcfLdOifh14YR35YnpDdWO/GFvg7
nkN80fpoVkZkMTuvr64dFopmCsCqw5EqSDYutcUPc1X3hr48yascj9124IDAYopJ8WdgFDWvYktK
0uxyz+tRqYEyowZJbfidqNZjy5PHcWTcNNZy5u09E6JEnJh1s5CUyKOZya5qkJPuWYxEiSWGdmEq
F4uVJ5Sn0p67dSMUog07DojwpjyFoXNbGa+7P+adA8A6HhnQEAqw3MtFIU5UwBirllB/9V1/d9J3
oz60awCHYgog6VgqeBX7QJyM934ek8IyYP+pxalNUDeFXFWnJkH+sQ0/ytypZetFzQjm8dSUORh0
XWiZJc5cx2gDRQ+oSqkG78lFDTDo6oTXtZFMyPZAdAMWmjsNVSt05stPmMvLLc0zu+Sx4R6SPxMr
oryuO1PfQGlOF4K+rAbt1gkjCO2Mtm0VKWkCE8AWm82gMPR03sOLkJmSRu1xoWmdVxpDdaocAJ9v
WVieSxb6Ykcpi8nXgS7lal2dynCNe02svaOXhK/fhthypXvtiUn8N4fct1ZEKSkmymIx99vqlBl7
RV11r5wI7YnSY+ltjBpts4RVCmSqDRWjRFqhxI0EtZHyvcBZU4r20xfZRlN09FVgUgVz7kCuT8XS
BMMXSBG42JTe0CqjMK/MVbSE45zH2mbaQVRCFcrnNn2MDkQurU+C/5ACVUnPiCZsJs9sgDXYHyeb
9cZO8yzOLhh4EMiBQDqEu/9bSzszdIjhxzaMvfo0VK8x2uFOyYuCkmS67kUSHXSi7bMtmMamje5I
KBTdtkjzWVJnDWYl2CNwtskAdafuCs93UpQYRn0q2teoNTtL7R7TgugyQ86CywB/GBJYPLsDAo+G
xUOzX6oLedqcouhhklzt5Fd7KFJPgoEBcSHNF4JeErJJvMsYeJ0BUSh+f7afqImUoNSTmhNvt6jB
fKLPSHP8TXh62kcVxpI/NiKqL4BkAULXyr/LTNN+eKz+bDGIipEz1lTfUvwBahfUokCfBpwRuodi
KkdD8Xq1OSWtGYAy00lLO9uFW234wcm6QHlcTcY2btbK5IoB6VFv5yz5oP8kr1XMcAjX5Ujo2vnH
UFfbn8Ko6yu9gVPtvjF9B6w8tLkSoC8jDMOLByEx+tICWyM9YNy2rNLNrE300SgidACBJqhjeOpo
hLpQO64Y21OlgirJM6TJTAuwQN/WaXHB7anodERWPHcaIsC71ICqTyWvBUTZqZr7CF1OfE6q9cx+
SOrUjoB16QbAO9KIP9lyvyrRTF2DND0i3YfevwT6NpK3bWvmwdvt7/qtel8uX0BDM4bk5xQTPylX
gWQ+arVUHE6VQNQHDyTKq66ypS9gA7mguJv8VSCTsTD7cjeJVp/bgnSXRCC0d7XM6uMtmsHb1ShY
Rf3tWeBglg2QWdre9B2Lk3n7Wxf28PJbqT1MkziPBZ8fTjXZQytRYHjHq8HcOTDP2If2U7YtDor5
mJiIJL4Zwq+DskvhlJqiyhjqeTkNSFnfE3M/2qhZxuBJ+JyLp097g7y/hOTtQ1kJ5sk8vHww5F93
Ys9cZTOdAZKjOf2iilKcIQ+ZXioDwjRA88f25KZoP4wrKwMKv28ppMdgumcyxF4brkup1O1IJaPR
ZcUYTs1wGBXEZ0kN+kk3FVidSdL1PbyUREVpIugb5bDG+pyUOHfW+2gOTmtP1kQatF/Y5g5V6k/g
GJJ0hZlnjFlXxOS3Jqw1YdWpr2dRqL2ev/XMXBtZOqil4A2n9DnbSS8ysLcn9yGBqAD2qDQbKJz/
bUTEOuLZAFASDM9Ez2fB/15uBnUrJwFtR0KLD/DLb6HZZgFp5F3cykTM3uKomBs/gaNNGCp+baMg
dZ4Gm9mygcVLFUm40AeGpsBh2UT4coLH+/c199WsI0clxceHpKEb1rvzDtL/I+26lltHkuwXIQLe
vBYcQS9SECW9IGThvcfX74EmZpsEsUTsTLvoaN2+iarKykp7DolM2iUjlOPCB9y/yPgAsIsiHYln
Hxbpdt8F11fYQXZ7G+L7iOwwyPocrl1y+uG/zZMVnc1kUDGu+8nvv1e/wK9dKsrfT26NG6+g7QpR
68iANjl5iooC3onj3n7ZvB52/uYTpDX7A0pVPjllG9M09/q5J+v1R2nt7XWkewRNv0+rl8cbMR7v
1Chff8Xk+JmoYlOHjbAPgA0sLlIZEsCqLRz33IXDceLER0AI9IXfbjZaDzKpKLPe9gfdKSU9YhT9
8TLmjvNawuRKF6WTil6R93YZA6dNiAjH4eKGpstImhAi3OwXqYXvfcexfP/Poibnx/RBB2DitLcz
7WW3Q7EgJZv+6fV19+6ph+d894wnXksY9dQRayCWY7nkmdtYsWoSout2yhDbAw4k2lePq3NA1nqy
XwfE/k3Ub+3x5sxZVm6kNONR1rjPEPLUWKCNcdnaeGSwfQqG9wyjwLG8cMyzctBijdgB7bIgFbs9
5sAZhiAe71SGXPiY+pThXNEiGiiq38crmtPasbCOERo0eoEl8VZS5nBZ0ythb+MXtUQQMDAosi1p
kAH9rwTdYc+02LtovKRK/Oawm4q2Oeb1sYjZXftnLXeEx21egt816MHdDLhkdxsjMGDCi5st1eoW
Nm3aYNzUgqvgNe3tmgepfJzgHibg8MxDz3q8ornrfnU6yuQyClXaU70EQU6LmEpBnT+t/oNzAWkk
XFyYTnQzT96PWmb5lI6K3m7CWmMiNI+6eyFYSNdOcZf/3sZrKZNHopVA3JonkIJU0TYeg5PX3YHW
D8YxWzXk1G1OJ4AtNfrbB8+SD5pomM94vJV/9bKpfb7+hInpRO9E44DddbQyr5uUSArMzM4wDic8
VeawP3JPCdl+gEXlvEIfRaQumI65o0T6HaSQmAtEf8PkSvcsJgf/9L/u0CSeJkQO3x+vcE4rryWM
lv3KASqzQHSDDgssQ/QseJrovmTMUofe/3GS/6xjajCEmJXKCFL8YBWTl106diccrJOAjLh9ao9f
PGnhezRARgAqiTruJWYwFuzjwlL/XLGrpUptgNFxGR9RjfZR+RHsyDX+/7uJIh5iPwxQAoNhci+Y
pstrye1xLzC9XSaC4eSylStL/eIzkTSKhejpAcQT0hoYLLk9tSgMeK5mmwH9LgCLhk52FobPNSvc
ER2cYa5arKWPTF0tDZfNZDdvBE+ra2BAS0TwZA42RwrPFD/8cFO+08e8IQ4G5fiVckw/H2/pnGsB
JxE0tXg+UdObKCjNFEHFpeVgx2hi6hOdR1NAUJ8QJ7+HwUL2Zty26W2HHMzyYwSVRpB8u61JD2qc
smUHW+4TUkfnmsm0jCP0KxU8KVy2jvOlmZ3ZYO9a5OQkgypJ07jkBgR7mx7A2GgXUt3VOxCfDNcm
ca0m6HtY6hmajTqQdQMALHhHMVY9XpWrq9CySRjIjTzYQ2gokZF3NOnCVIu5i0+Rlt7WtY5pVevx
Sc7UHxi4DP9IHZ/iK6lurXSJkjuD3YAZQSRJo6OJWOLVpv5lVCU+glYWEADxq8OuHkuePdcrwRMz
WkRNTrMZBLPK0V8zIPwI3+j0zePMYh0vYZXMOabXq5woUSo5YK1PRmHuUwsedeEnS82oe1rqLZkC
bv89j2NnHw0rIMGHnLzzIQZr3ZgTBnu3K9WNgSzSqnnObUo3McWo+gat2Yz61Rv6x1MME1GvMvM3
0OvN08IjNbtgAPrymGHGRf2LtK6Olckdzm8VZbCRqedko1pxngri5KXKyuwhXomZ7muZ1rzSQ0yS
7ZpDn5MWhiABwIesvFRg/XisMrMpKBFYyegMgkMNNIBbZS1rBlzAmUfbDLEsSj+5+vPh813A0Ojh
07JOFqlKw6UW+5LvX3wJzWwomSFHhzLqlHQsr+ukriuqsemBtSkhUwVuycpx9w/hKANjpUBVgKNI
TxQnLVwvL+qgteHR4CUWVeWT2eAlJsnB+klWXxcwgaN/bl1W5LyyHeKtPtarljxJmntZ2OV77/v2
Uya7jA6DTIrcsLVfOMIdAP5BGAMBHFqIYnNkd6Mt8/KGGbl9eTg/5Ut9qvd9TLiK1zsxsYMyBbDc
PoR42X7tfzH7rx4YYozC4d+J268LfwAg5H5fqT3x3gHX9P14/fOn/c9JTCziEPKlGFY4iay/xNUh
lxZq5TNafLvAieWr2jaSXB4LzDSAmhuvBq8O4/RV5ZKjnqDMs12rq9W3rC/yWYxKdPuW3kqeXFe5
plupSKMWjmVJqphGRKoprhYroRoByEUqV0pkesyhEI5RsomzxWnjpQ+YvKxDJdNDG2JvOfIa7t9R
jPG0Z25lWYTXTJ021tn6DIu45GXO+GY3C5/6gJI3dCEzyt00cM2MRIuM559TcAGK/Fr19BV1XGFY
9rEezST3b4VOQqWYkoKYTSG0VYWaAK3tfffZnJ/Dp+d0bVmmoF8iJK8T4C+9wTkkNTOW4FuyCKo2
8yjdfsgkYOqFNkn9P9uS6+N1bvX39+pZIc2YoNmJ6nOgncxkQ+Lt9i0V9D1sODmPYzdAyl149Zdu
958/cvUwsUqdp2kC5adWL6/Au8jhW4mqYQH8GPjzpx9J3+oSpvyBDWWvnxTtaeF2L37AeP2vPqDu
mj6OPZzKiKAXk9G7w/uBTfAJ0BDNbHWkJPWi62vsQLR78syFCPr+Zb49jIl563tZiBsK8j2MFzrt
Rs5sBtAmTqIG+UIc+Qfq+OC+/82OX601kJW6U0ZTmusxSno7Xj9YoD456sx6r7J4SLQlpV/c3olx
48osq+sMItGVIBiMZnlnlzSjX4C48oR2p+021mC415jov3w/cd/iaWmufyaNfLvFEzMnhQ4Fntrx
tgPUYDM2KqBbgV4XWxz0iAjdbUJVUo+XC/gcACGhcz3RQa6XAMAuI2hRx9GvVgvHPkXFhmd4+1ET
0xcmce4WzfhRoPc5INeItx3pz5P5RWD4/CNsPgCxvznrsRX6Cxse6MCfjlzpwKB4VByOcoGet4uJ
Vm13hoRZW0c7nbrTllBPUAV02SEuXbhqC5r+Z5SvJDtA1nFCGpK5PLeQrzL6LN34lasG4WCkDas/
XulM28TNDk/b3YqiTL04g7xCe80/dtwW/iAxWwMluiOWeHYNbeFQZ2K2W5FTr03xWCqMIDLTnJ1j
Coa/dlb8wdn0S3ZzwT/8U6+rzYzif79g46zWbtdsh5QcDglQcl3ibM0jUm6JSABCfIYaLdI+LB3l
xGhVCgALlfFGibFZlaaDifsY/IWDRYWLeZTxdj5S2In/FcpOlhUKZPWmFvjkFU9UTgyUn7BQ63SU
1C/5/JbCjmn27xPgDTYLasvNfoAEQCKwv4yUmJNDlfuoDIIEXhIPFPkaqc1cNU7h7iQ/+60K1iYr
fLI8o9pwJ1QtUlwd31CTp/GxWsnD2LO32Mg50zICPbv6pMmjlbu+XFQBPql/4kMAoexgyoklDegf
dYwvskeK7qwiFljYitljvxI7OXaMBsZ5zOEoAE+liWomv8V+pjq5GTPq48v710V1d+pXoiannkqC
EjUK3g2ABD81X2NwTMP5Z9XPBFOgOHr8zWyeC2iBhVu937Mair8pKoCY0jWKl+2FQxsvDbCghvwU
FTmx1qU23oK9sNYBEqQ9YUwAMNdbsV/apHHvH3355MVjI4/teD5u7dph93VI2xTDLdXnZ2riowKg
mxctTPRYI731WnInyX1FHt0mZKSk0WNBNsrB7Zf0YY+ONEx16JhhWSUonm3cz1W+OD52rwsyzdKK
KHHIoY4Dq7dfMORs2UgVCpY1HWlBVVm1QxUq7cR7VpZIQkuR9lglmHFNtxt7I3FaaMqThmkDL+lt
jWJJ+BMEoJDmN0+UBmVcEHVvXW9FTba3B05VOHhYXKvSpnDYbGR1swMWFnwWT8sXbtV9fA1hKJLC
woz5r2mHHdOkVdF0WJfjqX5OMO+qLdymme7JUYSIOhBOCzCGk5y3X2Larx9QiAW8xjh0//7urgBL
MJBLf5BrslefhsR4vIczNgqd8wARA5w85gsxbnmrIApqdl1QuQP2EHScaBj7PJyGlaiVBvp8U4uo
dqC35DdYpBSeeYXRTc9jMAIwQSO+7eQGOiEiCqoWejuo132rZ5IIaKJ9WaGlC7ivUvUFwAaSZEtJ
xft34lbs+POrJ7lhWY/1c4hF5lTH707BydwGrkotuHD3WArCraDJ1QvyQmo8TKvbL0iyJdoB+ZBw
8wycPMz8KZtS/SzNgw8GPQbZxpHQ+GBtdXYDzj67J5Vpp4a4asz1ujHBBHSuVPy1To0zTWjSY/Z2
qZFlTr0BcYR02ThlDPCR220Rq2CIMsEbbKY/J5s8txXfCFtvQcVnAg1sypWY0Sxf7T7Dl7lStFA3
dl0/5TymOL4iYur6fixU/Z4jXV1Vxuq8+gi1yHys6nOmEPlAmGJeRrlHnmg6m2dxFnPJYLuOq1bK
weHQjxZsKC7GOKS8IGwmcBhZdRWWQQgBkERhEr0rToAqZIq6QLKlNhlA8qACFIKHk6R+okZ3kXGK
YHLcIXtSmEu9UKNqTW3wtfDJYbJOWRR1hASvG63El0yEsyMhy8v+ljBbRQ4HpFoEnpiz+9cyJyfb
KJ7SuDEWzGw7jPBmK0lSfQr4xwVHelRDL7n09PhA5ywIBpBEcOChSwOhyMTRYdokariIaWzpApMP
SOPUyHmNV3aN7cQW3vTH8mZ29UbcxNmpC1BauR3d2Pw60DATB8xNJlap8uh6plMtoGrMaOuNsPHn
VxeFjwahikqsjVclyugTLS9e80PlLtTpZvcQnsHYyYuSLQaTb+UoTSUCWr9q7Y6OoqMohDu5TXPi
Ob2g13lBWW0QM4QHgnVce4op8P0SfxczasZEW3FRwGEPfLWxo3byjKNDFdzMnNLYfqfRgSlkI5Il
tY4v7Cn9zD+5lsSfj09SnPEcbkROVh37IpM1DkTytJkVb/UnxXzyvpr5GzohTK75IfEZy+veaBxz
pwnZLk+eMuDYJman7CLnJe4PFdopBWDe/oQKCEKTtQwuzX6XOice/7cS6SK8Ehye8NS/A7pA7Axv
0OJUBYq7L5tRYtagVz8Paw5Vyeo7AGruOqHVvLp40ZcofCXtSaxVrrWEslRjZytmeidZ/joPGmCc
VCqAXcV+idRl5hHAtsBYYagJs31T2Pemq1EjKVAy4bPNcC4ZlTJq/hD240hV6q3rDkDOOicDm/2Y
YAT70i31os08zjcfMDEiSDz0EZf4SHu0Gt+T+Lf3flGijhuzFhc0f2a+ALgKYNAch0PgdP3pyNUN
4+isYis8RjabGwLJwG2cgfHMCA6NURiJGVkb2VM9Y9jEtmMMEdKKnOoYMULYs/T+RycNHAxq4d2Y
8wFvvmpiZKKso0C7gq8CvOWr4JAd2mbH9llKf6UA1Ff6m9oz1cxesKUz5gaYOrQsAq5cEMGGeWsG
YjETASccdXYyiFBRWk3ACp4gpZxjbC94fXz9Zi48x0iYhkVRbgQLmLhgKMDKUdrmnS1VlP/SIDol
vNg5C9o8Uz6QOUYGRh8AL4EiMp1VEZTUYx0ZbfoSWF4KhjciEMp3ngaopqwhhWQPKK+iSu/Aw401
n0NTRKtGraTy/Vks1mUJ7LqCWmWeznDG4x24x/8EtpsE8lh0/eEBQ5PL7X4Hssv04SB1doApqM4o
4i0vZOQp935YYGGgWAlEYcTSpeZQap6bLk0ef8BMaHr7ARMXoYkDHwYZrePxCxC+jPdWf9Xcz5A8
/a5QWVkB1zV3VfatoUncb/BflnJwMzcdKABjw/TIX4uZ79sNYPMGwVaBcKpA7zqyRU6rgZPSOAyE
PoiHdusfSytYrxZWPfOE30idaF7VDsBzYtG4tKmMCB0TJNznhAP9z/MpNn8qsm2N7Zekoq21tdbd
zlYXPmAuOr75gMk9w17APeXH6BjvAGMA0qfRug/WRYvWWXu82LkdRuGbB2gAxukBinm7w31KU6Lb
0/BAMX8moFDRvSTD8xCvesWS5KXLNvOicpi1QyMxSDyg0xPLLcJVSMqOGWwvVrnX+iNEGwWSb0ci
al+Xy77RMR4L6MSfcxFipUvbuiR9/PmVLZc8KpdbCdKrfAcMTthNDoM/RHEG0nNqDlcGwC7hSvJU
9tnL90ts0DP9OEBmQg+1OF6qkfDgVn4UhmKYVT1aqyQj33kMkd1fNAJsPESykbN1hcPQrFxw+dH6
//uQbwRPF160EvCaOsRTwYpl1q5IWHkr8Q1JWdVLF6K3GfcAkzTgGkFTKibTlcnbpORZTckFwoqK
2zafvPJbdM+KtLAiYeYp4tkxLSBLAiBDpnFajgiRqRS8Dhx56cGFKLwG3+Jvt2UMoN2rgpGT98Fo
NBpkOLLZfjCgtzLR2jCo2Qde6Xzb6Ns3jDmsdXO71T96i9F5D4S6l0Hdvq3Xv0vkpTPXjOclgPGz
AHeAKZsYUilp6DZI2d6OsifAVSq5poSYtKlAOAOn+fFpz5SFQCVyJWyiZwWGWmnJh7DN7iB+RBrg
1m0inarVl2nqmIoGgCQFzHX20i4a7BnTeSN6ommNwtVowWR6mzVzuEU++TQ23y+7ElNk0Ytirj8o
S1iwYHPW8kbmROHaMkucSoDMmOQvEnkNrB2zz16CBfMxF6zz6MAG0xEgk9CoNJET8VVJDQ22NUUC
LNFSVUTMAUhp2kIAW8L/coxKl19jLT9QlnT8Fp4Be/G8ROczUwrD6V59xuRNbJzA6b0WnwHAeAY4
vvsKm8uuh1edP1B284lZyw7De8B8tc4M5gmFBfUatWcSiKEFHX+KGLEA3MDkiHmnTLELuHl9+lMG
+1I+PVbfv2baewEILlhMZ993oA7BgGJqV3Y22jneQduoDVv+RV6jd19EO0EE2jPXLPTQygtNMu0z
SiOK9juSBABcjTo2GGCswB4EgkeydIvnl/7Pl03eZYTAOR13VWf7El1uQleQ94IcnR+vf85+/sVW
/1r+X2/31StVtUrFMVkBIQ77RlGNdKzS9Ld02dbA5FKyeyxtdkkYeUO7O6DY7/Krbo/hhTrHZnuB
d85lzNtzS4/+kojRNl4tiBNKoQmcurNf6l6NQQKBYz1kxl9f0Da2MIIocurb+ow69eO1zd5Y4Wpx
0/NiO2pg/iS/suudMTJxpubJN+G8a7mmv4F3jqx+FStCZWUpuzZegzst/kf2NGUuJpzc5HXT2Y0o
rFr6hVY+aXFYeAZndeVKyMR7oyuqA0YRFNJNfypHk7oL4xuBF2uPN3JWDMZORngRTBFOIZC7EiA+
Ddd1dpa5qlx9upzRZOcS4fdjOXMBD3yGfwRNVCUeQmCpsH1ny0ypxwkmtgWnINCglCQY3vbQPByC
kpAJ2F8ukNQM6HtNgxKVI/BGLnWWy/IvShcvaPAo9e4or75qokacgIZ4hcZRDihkPrOlHBpeVKBZ
skIPiufl4VPf8J8FJXML7YRzTo4goPKBOULMbgrjzbq6OTHoQRyBwmR0mVVPLevref7UDy9Cwm5o
ZSnrPtMajwoPxg1YRMEYEZ0mo7uEQuSfIzfrlGiY8TWxIImCrnFSgkhv+OYrjPeto0sFNBdAdnS/
IljmOaAfLuQ0Z9/zERxjrKHhnZ3eHEFoFJDXoBM4/43dV4fhtYjT02YXcB8SbwQdiHTArDMorwvK
N6b2p8c8ApmNhTWZRw3vdrc9j23AjuzSaPig1RSp4h21z0h8dC7eQh5lLp8KKEvkzkTQHKAPYeJK
JH3XuAkbD7bGXBgAm3yaNQreCSkv9YINnHHI8IqCjAeFQgG+8kQSF4pD4SSoZwRWBaZNrUQXHMiP
o9NSdAM+9/v9Qwc1pl4FIDHwSLbf7l8dlnwVZnD8FbCW7JRucES9rJAQNgBxzMgkyivWU/PB4Tsj
YiXqM+9457VPu4YyaTnpROKOwSEJPVwJNeU8AVCyjUilPx3nVeFznYDcEHMSMu8S2kUDvAr+7DA5
SaJbovGoyJGL8KM0i7ZyJfmiLma8kuppjAzuN2jfHdoAoxwlI8kqp74q8wLdawXf0Mmh82JhpB3D
1LI+jpUmRlKjm5WwYOSldAXEEEAvblD90sKkpTkr5EUq0qiYHl7ZJgvFbSqlXbTh+5R1d4XnF5Qm
epTDEVBfZ7Q5pKiobACxwAaHOKmE4lVKpSY9NoFfKFZOtRlluhkw5tWy4RtGrYc24g2lizhmk2Z9
X6zZWHTGagLriDtw0ecYU2kdjjGSqHSfYQm97hz3flTuPEHwJLUAHDl47YQc0LNp4QeI9xQe8OeK
yPvVsasCtO9XHZVy+z5yqkblh6zHkEYfgwfPd6gQmDxsRNe64LCct2IKufMB8JTToZ3yUZN8CUKM
nnaQaPO+/wlPuQfEVOiklLdHpYDPnsS4VfiV1AGi/0nKaw/TZX3BUYSt2DzVo1KKehxA0fmDKrdx
Gr8nwK4SdR+pg/Krklm3+OLLOnaBYzWUVLKqU15p1y5FCcELsG28QPcwDxs9p2HAhjkpSszUgdsg
DsR900iCb4OIwcVAG6pBGKdXwi5D5adoFKTnXbeWQItdiglzctO2HrQI/55XJBdq/DNTksQOFSbM
9DZzG3dTFkiR/EYu40ftumwiwdtTdS0Kb/htMjRKxFLbvFdcVVUgskuU52iI+p50oDVk9byOo1Rz
ckAz62ycKvgiJZC6fVVQoFyu+4AVTTeN/GBbs4oHxjCWd0Jhi1QN5W+cwqGTHRUhNWbCjMj4TTFr
vuEGvqZI3DRpp/d+moBPPXVKMK6WRSqEqpxjMhhAWGXSF88ueA65ABwqSpucsyyThm0i5aAeidgu
olSewqDUiktCFmzFEjaJIRnSFi2IatPKtSowrSbA7U4SRq+pgos3eUon2DyvrQTwpsK3YT6brArl
jmBsUqFIU7ZxbsVxy+RHYBFEEhp9+7zvV45PlfRZkDs0zwyKWMjvbitJweeQFplguj0lliiBiH6j
N06k9CrL+o1nMKIbcjgqruP3gwi8JNEv6nzNeL0I+IoM/O5mVBZRAuyWnFG+qCQGNQLt1q6gDWB+
+1GQ7PEM8Fm63sErMo/aM0XChHoUu3mlU7LfpQbjs3RWkIamokFzMZYi/7ZJQukAbhkuHUB+XPAf
td3PwlMz87ADOBm1X6CmYSpkigLFD02ItzgdbL8CRXWgbJrApmlL8m1UK4ki7LrkvZGf8/ATnTkk
9/zfrss0xfnxYyC+Kr8LnzPz8v0LA4sDlhtK35NHooiHBC0nY9HbNaiKgL6OMZFYlgkjaHJuPpY2
80ygvo40IKpHWP10XDpRGIcCAittJ6IcGxwlvwiybyR0HWgB3S8RI88EH3j4QGgF3wXYHsLEQ+aK
0Q1vMM7YB0KuJZXv6uigeXu8pLniJBwVFBLQGgPQlr+2wytHjatqOaA9DDJGFEbNEZjX2Z6psX0V
0vTCszBgJKMiCL8qPXIBrqEUWirLmrg4qTrnQcPg4nGmcaLKXXcQCuBuGDJw4uK9+OKO2eN6LRWb
1AgGC5NF6P+nWlXZhgXpl4r7c+HWOCI7kqoCSQeh+60DIEVRJAZ5TduN+9Gx5zS6+BUYoSvCDx+x
Dx6E9uiV4doL+XPlN1ZAOWY+Iq691ihZxZUq+6scfW/VR+6lmuD+CgPy/Et98+y9lwK2atR6UPUB
ASg9ceaHQYzYkEculN/tXlFyfd84ABv66gwnI9FlOKXA/dmjqAFWQvRsvywoysxNu5Y+9ZF6F7Qc
sM2D3ZXr+tRKJJYuNGV03JNfonW+WGKTmRkgBm40jmSETufGrNHtmSSp3IBHWIRT35FeCtTOVXTH
d/Q+3NOw2Ly3Q7VvTT/HrM6ix+XxcifOJ9KcQIbkQQiB0AUYbVN4vRLdTXwdhNwO+U45IjSvJQLx
v/vnwO6CBVnTsOFfwhClAYEVTijw9W5XmvqlHNVJxu3qX4D5rZoVtef23Uv4HBpoEfsPFva/soBt
diurbepBaJUEzOcCgQ4xzyJH3Gf3O9Xkz8eSJi/FZFU4yVtJlAv2FqmFJFlWhcYAIONvluMBNx6L
+XtxroKfOznsrZyQL0Q2HOVQhN7573IwEoYASbNRw2O/KuzyU7KgrqL9WO6shlxt5CQvXha0Iw9c
zO2aWA38RM+5nxh0oRji97ZUAI/j8t/Jm0TUHhpMMifCMoGijswCnRlSQcJjcCrW1PG/EzUmiK7e
BNpXorwLoI/UOTwBa0l3gM7+3NNkCXt4aQ8nV9yhGppxq/RvTfILcwH0sO9j9oNxVYZbUPxJKgRq
Ar4AwFP/MTHAb5kovtcOYQQAZGXXVTJmPWgSRZnOZocIza4UGOTdfEkxRw24VUxA5yIoB0LAGCn/
XfurbQzzIJPRVuvsBA90wEWl545sJQwwC/taS3Dv0FQTFg2hghC0wsca/DI9xS9BOo2H9egrJtcj
o4LaTYfY2UnsTx+aaYLZ0QW/aEnE5CpQLABxKMRju5pnjSCyEPG0/NL81KwQ5JMAxg2vCOgAt0rJ
KEoPT69xdqVbkiY7Vvm2Vhaq9vf6iAYx/AH0SR4Jgalx5IWeAg3O4O3lcC28MoeM0+ngu1QOEaZY
ymIhOTdx8KCRt9ImBrJPQTyH1h1v73KuotZxwhCq5Av18WWedtxAjIyatQjSAIDcIzV1p/heHGSS
H+yrIbHi9OzzKNmqaUQQ4GhB9oKAmIDbQlcGUgxWy6E5DtTxQD8/BE2mB2KjO/0Sqtt4WLdKeftN
k6XnbEZVYesG+4BX1nly5lrFcqOnJlnS/mnl+m/1YAEF4ACQrNGNM1GbqB4B3TDcu5f9SsulS5aA
vhkjda6nKU803ErWJ92PIiyY0CmOzSgX5LBoFwBsHrrd77z3wQflSlpH+xromSge6ChjJlpguKar
Mxqll5qsocmKFGaMaioaWE0RLEuVYTPf8kJactoJdvctExMwKEEFDI8m2kcsabwjZrT8CkO+XEOS
etMwn0yYqMk3J5iBLKkyWAL6ilDRCo15LPVagf393Y81ud5QlN7mRAguUXKOPY0JAuIeilwL8kMv
kOidK6wQgTx9URbZXO/vCnD/MTQAikqQld8FB8EQ9mxeiNE+j9JvIPTCMerOjy/KvYG5FTHRSS8D
AEoVSdHeRY9k2lidqCF/9VjGnDrerGNyFLzUuIDLhBAMdIB9aagIHehdsuJ2g64Ial0RNtNBe/9Y
7NLSJgaaa3yhZ3tIBbFiSG9KX2fZhYT/jBMLIwM/fSzHjUnUiZmhW9cVnLJM91SRG6V0ZIozH9Zq
i2bRpNciwVKAatyWoenVC6LvHc1byZODc9qu5oa0SvexfH7n0kKXI3VU33aJJW2a/B4v0s0aJ6dX
ImpNMrdO91loSIzmynoeoCOBtLJZ7XrSegsuxOzKwMcqyxibGU3J7ZuXcXEcKKih7mP+jaqQ7JGQ
iczekK0jPrvkIM3YZABc/CNsYinpjo99Js6wuLpRg+DA1R9SahbAUnusjNPA7l+7KKELF2RKKCVM
TbIU5EMR1jgvr83VkrFEbw2nXULLPhXsGOfciUc0UXnjJVywhPMHKCPdwYLxFaXq0Um8csmUIamZ
lMrTvTNYhUdpoLihSZFietSW6GPhbLtg4SGY1qbG1aLbADjPKOeC/GWaoQJOZ9bKnpjt/Y/BSI6f
lNoeeSTldRl2n92o9SqypWVWj3t391bsqFpXK6VLX0aaVsr2ff3B/8QN2qWcCP6FXlIY0l2Jre58
sYHJy7v20IeK3chq171J4K0WXf3xgU+zK3dbMNn1qnORWhe5bE+taJUzAiO0WeBcdxswWERqFYDn
ZFCR4tELQDy0Y3qHBrunnl74Ra7few/vdlvGn19ty9BnaBnMcBqBNQDFFZ0ZDInVZIUhzVdll2+D
1S+mFamjrDPW412YPRAUQ0dUbcyY05NNCNhcpqUkyfZplqq9gOi0d9WwMwJ2xbogl8S4/38gUByZ
7jDkjwmdicC2r1wPUXm2L4VXgN2rdLsLHFdDpaFM0f6z1HE7Yz6AQ41YB8zkSBBP5+pzaaCcvmaz
fdx7+9BJTMrJSYrYuFaWPNrxKZl4jwIPgzhSHyBHczf0ydEx4xd+PkK1OFpoIjlDbPfALjSYzPlw
13KmnrMrch4zBJDTGNFz9TwAeZ8hwYHSc60BBTilw5nbIU+vOUanfvTEPXu6vIrRXA/WyLNiLTFe
zDhB+B4FbKUCJ0voJ7hVXlpMAhivON8XWaCmaaC25cLWzklA4AMyIJhI7o6tjc3qoBO4JN+Xfsxs
Okn29EBCGfSxZk6HMv8MAvorR560kV1pyveipFnDFHmV7zOLVccG5XBF67wubDqydVVxNejRKVPt
duySitSlWf75Rf4jffLQpQqFKjxbQ7pcFujVyJgj6/n9gtWbyUuN3Hr/iJmcFi+0cVEXWCS7Tp6p
V3+F8I4GrT3A4PmtbPhgtX1biF9nV8YiR4zrjmvxh6d+Zd2KpAGpKMqd+3AAilO8Qf1wwahM6wX/
OrorEROXRHCFXK7CLt8rK3YdfAFczXkTtUIvt4zubESwpS4NM82+oMBZ/N9VTc5rKBneT0usyrOE
L+4VG/oSaMVnsvEtVImVdXCSDU8fWRIfq+mct4D0L1oqkP8V4apMTtB3A7/0FNx/IUkJV6pIFjka
DVYsM3F3DKIEOcgXLuD/IRPYzwKmSGVm6vIJCXh0QqSf9xUoylndOEaAOV0vQU/N76kILx3rQ7Fl
WkuIOszJc32bA7hdNMNVZFA6PCHPUcstB8qResN9jyj6v8FiWn+MNabGG2b735L/NuBaRwGjFjPD
/5B2ZbuRG0v2iwhwzSRfk0ttEiWVSmqpXwhJrea+7/z6ORQGvlVZnCKuB227bTegYG6RkREnzoFl
7WGwKpAbaUfgDx4m88Ow2gNdWcN5O15YU8E0CGVhaOUgAkP+79JlakXeFjVIblz06+RmRYN2SyCw
bVd4iVm3twvPoAZV2Utb3IUbeJIRZX5cuulwSqM/3+PvAHrZltAcRsNnuvpQp75ZPHmgR2mY1jxE
v/H7+FkN++7F39Wjk/jy2nZaGz8X7/RV60uljm8iyhuIgSW6C6RnIXgvp8AUAxbvungTga0PfZ4j
qlwmlVZ8/fW78GJWkLy7XAHFUAYqK/iCpv/rbT3vbwqVtPJhUnqrnhyoaefTq1Su0czP63qx7nPW
BQVKdH0iFAFynbNaiKjTkbZ1gdKwC/LUSXuZZmYCVeHG/3N74a/mGIplFNeyDCcBjQSeiDGkSluW
hFRumSZvRew7WQFNirZ9vW1mdnPckFDgBuEG9HXxGPy5b84OTjZovZZAkN2tR9/OlecQjaR9ft+P
a20QS+M5N8T527jG1KYtDAG1c4rywtRT435S85VpWxgP7sc5OTbzTUAm+XKJqFoXAOOEGE/hFhAU
1YMXWji5sUaIsLAVsBEQZyDIRfqY9+JSqIIDuR8rd3xVE6aa1WOp2q3h3F6dhUm7sMId/oL0nZ6r
U+VSMTPr6DG0J+SMb9u4Pksa9jQoRpFOFCHSzusSgWunAE4gql2JCGjF7UoF/JtS1Vl411h5pBEz
rr3YLLq4NA3ZL9lQC7HdNfEaNmFpTgkOGHpY5n8Qzq2IaVf1haaUrkg7lmjqRgy/YjUzPQqZemMt
iXvtWTFuXBngGkIDEgCB3FaJsqiXE92v3Kl4n/yvvJSB9LEUGYU2dMkofb4VisckD16GwjF+942/
aUDnJrmBuNVkgMRak9AW2EvQID0YA6gCbq8Lz2iHXMb8fUhPgs0XRSZ+K8dV3GVir5duWxnbJstM
8hUos7TFb2kf1WZ8KigLlK0g7pM4dHRlVwz3dUA3OqrZ6n0Fddbk9fYnqdfOAl0OSJWCjAKEUbp8
ebjadoqbQaeIccfyV2mEZhOrK8Hmwo6nMuBRqJUoBtTKuD2ADqdgyPqycQtpsuRwP6A5KyYrTmJh
o6F/WQehBQSO5jN8OY6wrWk5xXXj5vFemv6WhmFFkWHKwcSokqxkZxc80oUx7gwnuS+RjFSNq1W6
KbcPQfHVFd8hWQFyzD+Gc+RYE1xLior6Dm6oyzGhwjJ0VZC3Lmk+BeDKdAPtMD7E3uR7WXzRUIq5
vReun1t4DIAXBGlEBRUJbIhLg0rvF4pK+tYN9I3SRKg/+Kml1W9NIzPFcOsdkFshtcev/CQe4l1+
AnGAEe+xU11yqNXt7c+53jcqkm8IPKE8IgGrOm/ds3ssSZNRSNSwddPssSHfenoX0XzlRC7ZQHoR
2ljo50Mtj9v+gZonArhQWrcCujKEeF6OPFP33+adMYQ534FFnDvs+abIIhNJHbVF605Og/cBCP3A
nwiO0LXn8vV+ubQzD/ZswtACrgGfDDv6iOyZaOvRJko33QTVlpUjfe01Zks403i2Aobys5HOLAVK
rxYoFrVuq5DAbKThQQZH68raLAwHqWxJRLgM1jCwZl8Opy59fwKQv3Mzy4lNpJqZupLmnffz5QGD
AMaZBW71W1IaEeDEnQuIC2jyIAO3052ntXw532IOrw/d5LnDX5Rn8T7eAYbUyKtWiTo3UdP7/kR6
RPDNzqjQPhi+pMHT1BZv4pDuxtrbJxDkBBfjoDo1UU2o0PunAEBd9OQn93lmKuVzHuZ3ZEoc9BgJ
3vH2kVtYV3wpRYAqA+F21XKqj62Ex0nZuZ5eC7sm6UK7q8fv20Z4AN//zsd/rHALW1TVUBVj3bnp
dN/6kEI2kwD3s/oRPKrpYGoPfo+OUSN/HMTstfhLAiD7bF9OVvzLwmB/VI0gqwGUgPRDgHy2ibuc
eIWe1aMLkDIzuha0+rcHyhMvzAOFBfhURJSg+OLxWl2m9GKRdiMSEug9V97iY3RqX4e75hFUJhti
JaD2DB/1wAomu97J7A+xb3/BfOK5Da6JCJoBwEUYiLajyyMkBHEfC7U8ujU0H0gamFJ+SOrGum3l
+jrEMNEqqaKDB1fvT1R2NpEkydN8GrzRlbJhS0DkoIE7Ist+yWsJuWuIAiZUxlhmWAcEmdV5Sc8s
9U1GxKauJnc0J2vYKYfi2Qcj8GD2VmaPB3T9Pvrm32gzPd8e4dI8ntud//zMbphCtF4Uysl9sx7X
Xt7zbufX6Pxnz7N79rNVOWpkdHZMrsHUzWd3aMA3p5lPsbPKwniVUeFmj4uRxooKoEiApdH8TDeR
ld/rO3WXbadN/VZbH/V23AgOcZGVhh5kZXl2vnLiFg4EwnI0vaLagDYsOJjLsU76RLOyz2V3GPvY
BNKeecKvSAyZ+q2JNqRJULw0qQfq6mMuv1a1k1eBg4aUh9ADvzuSlAWZtl1+B6F7eU3r7Pq6AQZr
1u5DdQLPzJ831dk6VAHIkGRfAhAfQHkzn9CUNckk2CZDAZIUNSWOQMQWZXiFbG7vrmXLiJHBKACK
ND4HQfUcGVokL90KGJMe2ItMT5k4bPxdXr+FUIW+be7a7wHgoujw8Ah4cBtxUZ5OxUiYokh1w4rc
a0LhgHxmJeJZiCTBfCEinYaAHNlthdtq0khT1BQN1W0Cu3iMPFRtd5PO9E36nbjpXeHKAotl1t9V
qaWoTgNBP+lRckJLMrvVTOK1f7r8GG7XRR40OWNPV93xSQRRADlIoKNCFBaa4bCr260OCePT9AoJ
tbHZyo7R7m5P+HUSFcJKgFWhCoVWPxHB9eW2z/WyH8HzoLqlKgDwaSrSE7pfaPZSRDIj7T4J7uV2
H+t7TWJ00k09cSLtMwJ6+vP2l1xXqn6+BFcvtFWQruazxoJW0pJMaGikX3piKeAbao6x/yCY4aMW
PqTgBxE2aXlfHuR9sFfd6Ik8VPvkOH1Lni0z+ZdEt4BeGVtFN0HNM61cJNfxGFiQNB1FcAOXMug4
L+cprmo5LyJ83dh8taCkbIynVPn7V4WmcyngWf7r9mxc1ygwG+f2uJMggM2tJynsDd2G7vs71wB1
/8uH+/xnZWDKfNFeOnlYAscP5hwaqVcoLz9NZoGkWHOVBwjw6uiVeBwmxz+i6Uxz0IWabHqd9cMR
+L4qZ/6hfDUkR77v3qfftLsXnEm15caZ6JNGtpkwmAWknktH2ITqmsjF9VV3+aVcyNDEVdNRkmoA
yXSMlNBpn/aaugZ2uL70YAXZEEC74SbQinq50nIgDT6te831RjOuJmaoeEUcQ/R1DUHF1ICpKppJ
4thZi4iuQSXzmiPGBeeWNLcAc5YNNFqPqdBpblh+aQdhFvS0strqQH45bpvwYQQovBWPU7gy5MV5
PbPL+QBt9KRWqxsNnu+1Ck8ZVrz4V2uny7hXqT4HnVzCoGp6YYzzSXPbsHEnGm87vdko2rDy+pud
99VmPjPDxe8oFgbEGAbN1RJto/UJMelYfFVIyiZGl9ph0hYrV9bCDTlfVMiZY+1kJLYvt4uUlh4U
ZkXNTYr3uAILv1PH2hGt46wXwm0wCPZtz7A0QigmoXly5kmFpPClvZzEVJl8orn9kDHV/6XJ/Sby
njM0MA5VujK4eeX56ZwBt0jBIXiGcOulsTRElygoVDUX3I+ECROYhPIsoysuaCE3ClDrDwE3yoV4
3XFXctAKGtqLZdUlIPzKdDArx8c0eVW1EF0rNsFGGWwDom12Dy5+Cr6ozzhzSmPuqUbzmqG8RwBb
NeCBbFN7NaGwGDAQXdJn9NrcTcNNgtaGUyvHRHWzKNk3pc4gpGwJWF80aAREZuj/NTVwwHmel5vT
BwQF0AE6E7krysk3toX2y4DS9jNktbv2LgnXUmMLpxdxIaXgbQA4Gt94uUZRhdY7AD8JyMqfleoY
ybskXElGLJrQUHlAtm9GIXN7vM+GFG2sEnHV6aH3nycgBnv9dHtfL2w1ilrKPza4WTZ88PihYY24
xdR/DVLzJeT1ytG5hjPAwaJZdyZan3sSecxGNU6N0usIdsDeyDTFlKFQXNVbzwLP54dnAUTeasfw
ETq81ii+1GsteotH98w8N8RBRWoTjgFh/IBG0iYAo3YYlaVV+yGUyTUCFIkxKiuDXphXAow+JPMo
YEZAkF9uDzBo0p6OuN49ua43SAVGYO2ECuLt1fvpZOM9BZS9ECHhvY0GBM7x0gKtK3GvIKo+4S1k
2yo7Gubd0WfOb4M5X5uQ3YsmVKkd6gqWadt3+1/2N/u4+3h5bg9gyv4TgGP/GXxg79vt03b7dvr7
9AzWQ+tg+e7bYe+Zh6c1cNnScpx/MndwCr3vmnrEuW6mxhyiFzoeelo6nfQgAdhye34W47lzY9zd
7qX+VOujqroKmhGKag9oqExf1MyRPoXSUVU7fVH2+l1UHDzQyN82vnB8Z/27f9Zm3iJnz8dZrbuO
MqyNkryrSPP2lYXO+9s2fpRJb20Azkf4nlgUzUBV9wCmyMGZuYZA/wYSKRk0rXRWo7Jje2C6BX0g
H1wE+/oOiQQIpltryYSlUF2nYGBD2wJy5/wpj9VWUZIYN7I//s6HbTdHND5rpoewPoiaU2VrjZZL
RwzVI7By4Z5E6Mjt/bLRS2HmeXBLT2Qams2ClWrLzyuMn1yks+G7JLzF8Fq7XEFgLzIA3hLiOlBn
NHeniX0TS2Vf1Kbmt2d9P4ZmaRFmR8C7PG/pLnl7TRn0Po5/1loGZx9160s4H6aPgypP3TxW7TC6
ntLjrfobkJGV7fSzSLfscCEBOCWCMaMYccrGPdhH3wyoHnzWzGDV3dunc9rp1vePQo9lmI9f/Rsk
pljBkIoHp5/zMZOQxc7TIYcA6GtrrpHeLR0o0HVKkE4BFTZS0pfLMZWBnoVFC74LsIy0475Ttnna
rZzaxZk+M8LNgKA1FUSQauIO8BU6sKggcWnBh5p/3D65i7v3zA53QdQUefWmwWBaf4B0GK3RUlPG
40okuTxl6M+fLyL0VsxfceaDxErPjKkbiAsGJDyp7rpxK4GT5PZQlmJxA0sChDpFBkmVL42AzKTz
gywj7qgDXPqK7o3ihQ7oqUUaZ02peXF5zmxxDl0WwXpVRSlxfeMwfYmRVZSVKdVrz4slZwa62Z/i
PG7vHwWLs3mTuravSFAiLAIVeaTs6lo0x6C0huEJYeeAsqthHG/P4sK9iHVCIgDXuAGkBre7dXBK
+0WiENfQxvGgS0FpN6G0mQpyXyOfBg6hcMXiwhaE1C3UvVXQOMzI68t1M0YVciICnIpSgZEpQi6s
q0+3B7WwXBcmuHwKDXMZJBfwJ1KsMgUAaBUJpslJ0zXFm4WNTtGZgeeSOP9tcBs9mUK/iSUYKss/
wNAEJSirh5WuyzUb85+fbYqpEalPK9ho4t8YS0u30rACHF+cL6R9VQ0pIQ3B26UJg4xd0ozY3kMC
eqFuGk+EIBmiCmAni9Hwcnt1lrYc2uLwjNHA4YFH1qU12c9SiJ73xBXkPLC7IAfj9qTHzKsDNJml
YbBp8+Dzts0f9Xbuirl4OHEpibbwglZK8XAaQG99Txllr9HmtbJ6CFeWkAEpzQefQTZzc3x8fH/U
rSMboXh3J0HxzuyZDO7Cnq3FLosTcfaY4yYiFQC/TBK4ydJoTk046GastxCWQMkKctCs0wqV3Z4G
ImNur6bh7OHFrXSjiFWLTD5aKvbj/rW28aY2G8wIXtP4FbPqDZpN7f5NYZWD0O70nZvCPF2gV2Vo
XsjN4/fuiE2xI2gICk3oxUAC0gM/Ff51JgoFaRRu5l+dCbkikW016+nfTBpRkBAB/QTAKPxe7Wp1
HMac4gWs+aoj+wmIndL8rRjJTm7l9IGgZ8pambWFSUPOFIJMAP6BlIybtKkSej9QE+o24t8x2SGu
z6Gi5XV/b5tZOuhIK82C52jrB+/45blIx3bsKymkuJvRwSBmSm4lHYrvfa33K/tgaef9xxRqpZem
kkyrSk0T8Mavq+dI7V7VQf5FQ6lhYCjXzADyrs7twfFCQ6hBzx0gANIA4PWT8rw06Sc6bIYpdd8a
aPhWeCW8IptjJWaExwOavczkoWagSXEaS7d78022IVdNqi1qAbe/ZHGaKapBaI1EyzPf15RpWjkk
akVdQ9gL5EkUvw1c6LdtLM4vUCkEHdwIT3j1BoHG2tj5OXXLYIpMlMAeIfGOfIOGlLLyOEWb2+YW
hwThHZS8Z7konvIauKVJDr2GuuBlYxra0XL9o5lebhuRl24JFE2RJkcfDPCDnLuiY6AK4dhSt4LQ
TtAfetBX4TIa/w7No5iwTncMHb2R4mNJkKBTN6DOS7xDNtUs24bCcehihjIHGwSfjV5/7wcF86Cz
1T6Ka8jj66aEebPhEAF1CrzfFZVLPzRVXTUjdb0gBVJccYLm0OP14u/kxtIkk6A7w6xl41+sA8Ui
qHOrF8qN8wyeXdVVr+gg7VCoK/UQhaa0eRJAlbbxkMdbKWz+FCZ4R35uat6BF6bQJiBEMNWanTPg
l4Za+QiKfbzB0aEEENkx2w1QZjZwvT3gbhtYbPrgYp/QupiwR3/z7dvsLsQssMAwg/3TU2sa/yJ0
oUB9ANAJ6JHIpxKRP8+0BAQibjiRE272E6loaXqDLK6ct5+Y4Wo6EMFCKQXgUaj2XU5HMCUFOBUN
CgQVZckuZp0lOaNdswdUsbaS9RCy7459Jewu3xVgWwNHBIq+kg1fxzDw2yflJ2i+9TXcc0EqsyIo
fHxNQkamtpYB6s0/Qr/Rmo2XHUjqRkFtKgSJKAPtOdA6Avoeiij1bsxttZdB+jo44FiC8BFQ2cLB
UHaALVsFOYz1VokOeoQ3Ymw2TQy+3jcp2KdDyNr4oW6dWgBTL550JtGZ6IYQGlPT2uoJ9Bf8nVaM
JunWBouZvTVWLgQWIpB0TwOFV+jQawjeXHRu3p7OJb+DSjHK1fNDBYmty7Wt47jAGfd1lw6PzQTy
zPCkK6AibFeuqKU0BHq2wLM+Y4eAv+DOFGoWfhhkWLYK5yZnb6BksihCI5TkGG4lsGIYaP0jJjbT
ERoS9veXzr6+VEZ+RA4a2xS/5uhnZLr9FFt4XjMrMtfqJwvPXsizQNhiFtAhCuGeT10pN1QJIt1V
/A9x/MiGmqX+R5l9GFppq3q6cltec3HAlZ7b46KSqBxKpSlgj+qfon/vKU4JDbu6d2mAW7somVia
ac/UxDIOYQTCO9C7ZbsAMSEZnxo5Bg3NYCaSrYwKNiB02gG6Ryowfa5LK5HeR8mcIP+XCqwoj0n3
qnfPsce0Kd7GwlpjxdINBgCnDlgNGtxR7J3v0TOnqbdJJ+Rdo4NDBTC4SnbadHpW8QhpkudIeZC9
e4j9+NFXk/7VlFPU78avCeQ9Gm6p6F0MR3MoGEjlWCWD9b+vmST/ad7T52FNcmPx/poXeG42AXaF
h5wObZ/7pZbqbrLTh3fPR6oPRbGduu0gvK66w0pNeClhTc/t8e6TxsQIStjrQK465ekvzfgltoFJ
HrTc9I2nQseVAhKHKbRJ/KRIYAGfVkJSXmzhJ0A8/wbeaQYgVJi7JtzBexAD08ueQU/OQmjUSJZh
bNClIqtPCLVMhTpTCmrUwabihxhWxyqAJpTHpNXu4nlv874N9WVQOKFYA8A0d583YiBWYYy932Oj
ukqJ/Ev+VRQmaPwSf1tGK45uoV1mxgOg1ItXBiQUZe6slZDXEHK/0F0oSSi1rT1qwMi5/vBemk1a
swk8JfnutnNdKnie2+Rr9chxFx7xc0w7kNqgGnICc9gKNkiG2KPOfmVwaKBtA2Gi56Jh3EpXavjX
BDPwL2dj5rMBIynroJ7ta4PT1OTQFQMQoh2U9ixSb4KxNpv6AdS6aXZQZavO1xpYZ6d+vcb/zPkP
YubMJ7SDHzVaD/ulUewV4U1XTCruRAV9nkGwsscX9xNCdMiLoTqH3P6l/4nUQBt1r8KxHiUGlivT
qK0EoXNEDwJ5lJXSjNdKNcuu5Mwmdz8nSgFiVgCMXUWx1U1PoXWNyUXBGggNRppfxYvk/b29p5ae
I8AI4B0L5iP0b3DD1LWoBNdsr7uhJlpN9iYCNZTHp9tGFtcNmVKwG0NODmCMy7kcq1ZS80qnbhSl
ZihvvT6xqGc3am0Ka6KcPy/8q02CPQKmdeTH8Dy/NEYgDaKjrKa76FK3ol20EyGpjgPJfKaiRuOz
k4GAIQBbFWpgkyWwT9SgtuTuMb/rrfcZy+WxdHf30rM/iZkh5gSJC2oYsvPy5/asLO4wPDqRIMHE
XD3sA4HIddbDkWtB5uoedvAYH+LWwnPJicfhd1yVoH5/u210KSSBnAnQ0ICtAjnCxU2ilLeoRsOo
XissixE23aWb1gBFXI7gSVp5hy7urjNr3FqUTRVHpYYNTeASC/lTlf+MeFbeHtJSqACQFJIWYPgF
1vvHbZ25hdFI40wWArh+4TVta5aQz67etf3J99+SZps0rAUAUQxxG91HmZtK20EDxayYA7PyGRn3
40xo0IIuayzsSil+NX6zqcJNoW+Kfnv7WxeP+AznA82YhLwYL7vrS1NTFkKnu5JvB5qd55v02Fam
hmRAADSzdKzXbqqlFT+3yF2MNFX9KArmEx7ife1PwrufxXbuNWjL+qri/q3H7Xx7lGsmuU3Wenkb
JSNMjnFsTypi8eY0JA85Gov9pLdVQVtprlszOP/52Q5IMbyp7obZ4N7bp3V4F3t/Sv8IvQMrC7vt
7eEtHdxZaRA+BtfDVclMa2WlrpB1cVNofQjVQdK3vcAIgIfgvNXfWmEl1ljMx6FpeiY+m/vsfkLC
s+H1VZ+hjA9omQyshr4f8NLxt8Wj4oDsj/1W7ZKR/Zwcl9gpBt9Rx061OVE8V+0sWVnaebdw3lVH
WsnAsNGSCo6Vy5mW/G6EbjdSutjINvU/5aLeNlRnOULs27O8cGlcWOLWNBGKBPQYsJR4vxuxYvP7
RdJbK4mR0RJWlnRxWCrkTtFwh3uQn2G/C3yIAwfURRUEwUTkqDKUTkhuSuJaPvcHcXM1hT89KQBC
oLY2O82z1YyLbvLLMqQzDCKMdsDuT3RH8q/J6oT3eLDjoLDiF8gZNJ+jdBfWownqBuAy2p0ynEay
keO10tiSV4IsITBYyP/gBcODhMrYqDIhRcI37SFZO71U0lHV7YD8LoR0R/NHxc9fFeXXv1jgM6My
Nw8oB5Ahg9EuBk/t8A2wodXk3y1aO1BIW9lNc4hxNem4G1D5w+WHbO+lMVFQSBZClsIVw1Q2kwSg
PyEp12g6FrfRmRXudLRTmIjdVCCJJu3HFCUhFHA6NK73kMQe1yr3S08QULmg/DCrWAKcycVuvQL+
PtxiSF29NaL1OUEM2wNPTnSnH/3XZAXqsjg0TB3OCB67oDC/nMBJKqMki2qk4qN3vYETVz/r+pcs
rKErlhYK1Ozg6QegBslBPlakYaJ06UjdQT+Fk6s3K1HXkluZQbE/oSGE27lxVLTzGjQ0UBf0yUwr
3wfwNhjZawn1nF77uL3DZxfFbzq0xszThe6Zqy72UumjKEJnGpo47UmuWC4/JxPqJk81Us5rnnkp
JQYM4z/WCFcoQg0jkQF5pm5W6zslvxdzkEFF75Chl7KPADxYnllp8GxBcoiSwCoqCbQ8035IKhu6
5myKfw01ZNfrnR680iFlnvHg9U9BDvURUwBB/YDEdHiIITUi7ubO3anegypiB3pyvcPBPaKrF4Qe
LBPQ7JHdgXe6HZmQHqkfMnm0bs/swhV8MVYuzwi2Zi8EXwV1azk49s1GJ4IJFDuanw7o0ul3jbRW
Jlral1C4RGsm0o3wI9zs9kZSQTUKa5lCLiDKxHtdKHa3B7V0xHTcq3iJ4aEt8pUow2vbEcyS1I1z
VWVdIhsmVdC7L6ZIrhS+T1cuPWV2EFf700CtFOIA4ObkYTlUDOK0bTzq3r9pzALoApjA1zkr//b7
/jOyPiFuzd7wT5+himzOuXgVvzYkMbuX20Nf6NJEiwvanPAuQa0YVNyX7iUIejSIy/gUdbCVFvoP
VkoOcbAl7U6cdt0Qm73b1CDn3otAXU0BQninAmBkZM0a48aSh4CPw1MCqWUZYd7lp8SqMgU9RJ9c
vx4ZGd5V7wgWEhb3j1W0Rp77My5+CQy4BzT6IL4z+LJLbNAxx9ZCmgFVA+QOy20QbCa6HTG4aAjQ
74jLMLZiFPw7Nkz4nzLzo5PWn1YWYI46bn0ItwCGHiq+pJe6K5Rb0oRbobQJBj4ec7DQGhvkO7Lo
r6eYFd5X3yA9GeOVKHcpu4S77D9TwV2epTRA2mvEVATJ75w6dd3uuhC8dppDNdb1T3OPyvRdJDFL
892wBqVfWgnUvlDyRmlKBCx3djlnYVmrChC2Kmvd9Yw3PA/91LM6dBrqWXWvjampqzEzogP0WIJH
xcjMwtuOk4X2GUta+5QFV2OAYgBiLPAEaG/g7vXOl9Kw6CW8Z6H0Ah7/ZE3uYSlygAX8ZHAhGCAA
5hY78JW8IDV0Wht900Iodis0T5J2P9PJlE8FUVlZH8I1AoiFHXZhlFvfvg3r0stU3TWyk2Z8zoWu
RnFWtvGCSzPmHBN4rCBrBKjh5Soi298Vei7g8IoR1FVIOzEQVMtMKMRgk8HXmV0wRM4EUC9T4ga9
y0ZKD2LU6k+ECoRJhfEvspbwbAClYkUpODC4h0wtl1kqNVjORriXyo33KGiHBKnx9Hh77AvRBvJr
AOpRpBZAZ8TNb92UkVrGmN8YyRYRjwg5PrT1FqUAH6FhsOYxlpbz3Bw3rFHKR6+GjhTI7+8b+aMI
7zXQcf//hsSdSUOIi3YaMaSoRVYd0luFI1UKk0ub3kX/InhHgzmWSVJmniWR2zq63CRxq+aGm6Kd
OJZOSosKofDWymsbYqmf8MLSPLVnrkYFvVUeZxnYceTiV4LOlhHKopW6qT2H9vUhNxgtP+oW70Kr
WYPiLvo5KA9R1NWQFkLj0KVxKVdqow1Lw5U36rSJ48cE4gFeayryQywZKO3ttPbYGPtCOQlg9I1e
FDRar+lvzg6Gu21+0gTIB8siyES5hVVHVQlrrTbcDj39DQg9Jg118so3a30lNbRwmwNpAAijhhAc
jL6cpSyXwyaaBANtNhnUs+7GtGVNtJPCJ71/vb1bl07Ef0xdsRFmUEIYjM733FTc1x4ICtAyDmTA
bSMLkRIcm4xIAf2a6A3nQXW5F0ajEGHzhMlzqVlZYmrtm1TjdRHe+/0uARQh3PXpbyoAs1PaBngR
202OWRa2dAUzcr2KyJdICNnwG24SPmuS9DRpOoITkxTiey6Vb0C5QI2G9k6i1Gsv+IUkBTq80f+L
zOms+ytz/k0sJbSh9RJWUtJMsEsV1RwoaYj39bAwx8QRmVrYt2f7eklhEw0ks2zcbJZ7LfYxcugQ
BvXcBmGm3zgtpFr7FXzQ8sDOjHD3fd3IoxjqgefWyd8oOhpOljEQZhLIC38Jimhl09oj+/qqgJYC
VG3AHIFigM5PJRrpR9FDacINFPQleu95SNzKVzdd8CfJ7gBM+e9ncV410D8BT3hFwdKpRQDSh8hw
RfRpjtO+3IlltFacnMPyS5eCMZ0Z4ZxqrYAFoVICw1W11paUuxwqDdRAQ5O8yaKnwfhFvD+jUKyc
+YVQCmZxXxAoFiNfyRcfMtzHdTzhDPSZm8vR3oOoGzQxWLVrZ5wQdfqg21R+aK02Zi50TV6a5i4s
I80bQxcqw61QHhzil6cByqLbwYIilBdtMkv/YzQgDugcmtuCdrq9pv/HwJGTRsEd4+b9EFUhApAE
83xLWcuy/jsCpOlekbfZhNtsQubUVHz/pZ7Uld20QIyAlJcETKgKZkDc1NyhJFrRVGGGywPyMccT
CIqAdf6iJoHqjWAOqPRB5M722e+J4T+RD99UR2s8GBbAVua4BXDbuT0VS6fp/Hu48xuVqQLdanwP
edF60H9CJpHYHTKpkvyurvLhzKPj97kKxmpw1APogED38v72Q+DPiN7gMOnQWQiBbAm1TSm+9Z7h
VFUAAWHHU+GsJN2sPLwhoZCr3NNhwrNJq80xtMT2j1g5NEEiCnSX9Yau0RbM++76C0GJjG5TiFKI
87VxFt7okhL7JJgMF8rUj4EQQGS48o+35/z6WsceUOB9wdUPbLDO7f1cSpq6H3EZGKCWrsH0EQ3H
OocoLN6Mq0THiwuMbMBc8EGPH+VCJjT85zoUaHDQasWMpR2ehD4Qtbqes1rOWIQuZUV4EONNKAxM
kAdTJ5u8mNAIFNu1Tpmqn3zIH9+egYXLF71UigFaJLQ4Asd6OctqUgUqDT1ch8C5aQcPWToJyhd1
s3Lc1uxw124rV/VUigighFa9r8Nsi+a3vYq3W7TSzL5miHtQhFUA+tkKhsbB1gzWpJsgMNcwLIt7
82zWuHAwlPK0MGrctaSLP/QgBnYG+iy3V2bxQj9bGo3LIKl4soAkHyOZPNMDzE7d+Ng3L180svz2
caTObXsLNA04DDq6EPAbQkIel6PRSEykMfXcmAnPIpCPwWmwZtDDCRTo0JlldEPAEHZH924Hoprb
1pdOIhjrZpIDFewoP6Cls9OeqIM64988l2oByxD7oRdSyX6JNcDK3Urz01I4dm6L87ToCpeELs0Q
jvUbqv4u06dSWzGxdNYR7qHMMTswlUfOh7WXeCireC7E4ymogCOJtcPBU3aSsidrKzfvNt5TolkF
llDGgWw2txtJmYEhYqoB10rFOwQnJk2oJQTCN0FWvdLlO7n/qvqVF9GKUZ4itoG4dkHGwnPbMQNs
GTlW41CJePmBHbuZEvT1UoDM5WAt6Fy0C+FDJJtBZ45+oEuH5eFI5HFVeQDmqPumwAFn02h6klXv
tbX35eJGObPFXZKtmhVpJGJi/exvEZ909U8p/JuAE8Xif8bDOeDUq31BjTAejQDXu5d3lQ3tpWH8
HcX3IJ/MfW3F4y/kDfDsO7PIuWJFaUALKsMi8YaHrrlXkY8WdR+lmXs/PxbI1YJil0h3Q586lRxs
bx/0hQTtbB4MYOABn7Er3G7NU1JMYwrzOspaTCL2mH4W0ofiPxnFs5RujUZhosKSeB+PipX9ixv/
zPqP0z3zM9M0Q0qKxgPKR2IlwDvaQLe0t1JoAJOVO2/plgDbPv4CBQPiLG6rRpWaxZKPZx/qZFAw
CDa3Z3LxJKCze5ZwISDU4+6HEY5AazW4sRDRnEmb2hrC/+Hsu3rjZoJlf9EAzOGVYZO0XGVZeiEc
ZMZhHMZff2p07z13d5ZYwt+DDcMC1JzU09NdXaWbbtmH2773xx+sdCHztGJ0IfGD5eO/Gj0emBIx
YGiH2rYqKmP3JMwtwSWKmgbZjbOXQzRKq38wa1PFbhJ9Jmgt26SlW9fvnbwqGbo4t2efIWxiCQXr
zBjwGVmnQsPJ6YznufIjf9ro29ED010IIAuo/mrMClnZQ0vOHWLf6DwBUptHcpcuqLWSaCwTOPcp
3bHsA9pWwO46Vd44reyW+hr/xOKJ+VYhMnksjJzfpb00NsEuL2GhgQNxR4O+9tq+tl0tNNyyuGcs
cSWw9DZS5leocUgg1uz+w3XGW7cVtF+CdFmEDBfVlEpkhrNH06Qrpxu72qI3Jaw9Rbm3qpWbZcnr
nhsT4mRL6btBl7mx+ZW3cDVHyIT9Fyd4bkS5nFMrn6eIErh2hBth03iZ8pmrIOOW35OQuvIQ7ShY
l5xumDdV4RVjvnaO+KKJlzY2D+ZTgiwLuDcvPyDs1DaPqRkGKXKXueYCzeOhCQIQKCTc6B3rN13+
y6qORQIZo2Rjkrd/9x5n9sX7G1yiaJXMjRBimH7e4rE55k+1O0mbSu+fJTz+k7VmjIWeA44+A8YS
ewg0TGKAOUlpSnrFxrkZjC3NAl35PTfvTXgnlfk21Aa4LtOD3J7MftVR6oOa82jYq5lrvn3EiUeM
i9ABhAvIAAgXrsIkVoHzmsBtosNieo67vVWDdAykgxEDteTYOya64Gs1DcpSfr496ws9D7wmAJoX
iC2CvsYQ7gTFGuoWPp0E6T1XWxw34NJGugULAD2MINta+8Qn1FeGTeHWu7V3y9KbwkKogQQ2YP54
9wpnK+6GtskUjfBtb+SZFycbqj31fnay0UHnh8rDyngX8mkwCHJZtAPaEN4TfOUYmjTPcoUErSm5
rCY+8DLdBEX61rHCrVn9lezBVVdP18IiX5gVXoEylbUKq0eCMn8e5QelA6mxaQFm6YC7YQMaS8St
rdfEa8zxyxMMFBxq/jLYNcRkthwnsTpXHe58MOrKiYNGKTr7zAIq22F3nQbW1TUWP75hhQ0NCSGI
rgDrhLq3+HRKcNRGq4HJiYC7HNpYMXQ9Iv0OnAr726u5cPFZiNlA4wAyeQNs7Zc+i5XdYKQEl25f
WnsLWQoruaPU2llG4srquwkm0dsGF48LJ3wB4waA+KpY9azSsa0nTYGbJiiDoLAEUjU0/ozGPrEo
+sgeobfuQqzBl0uwu5mgcAZITkMGB1G1lyo/iuhZiV7VtQhgKYYGiScn1AVinFNvXc5EHOmJohYp
CfocSlXE1wv8uU9VOC68+eTCaaduG7VbhQ5+Xf47tgQCLmfWhXXQ5Sjq2i4mgRnO1GlbYJX0wKic
utdB/7WG61xcdTBIaKiXAGEilvmTvFEgHFPBGqRA4xTbmna7SU0QZgD5n1fQRZJX8/AL8R1aw8Ac
gMoCT5gJT6+CdaTDehI07kFBT1E6rzjZbFOGpyKsHLQfgMoWebMYDKrlnVKfCnpXjitX5OLADU6O
aaCxAopWl4usZkPekaQgwWhsrZptzDrxTJSMcZob9Q/EulZ2+0LgAyIOyFqCihMiPZoQErQG+L9H
ZHyg3WxInl2hgJMQufB6s1yjBVn0UzImF2LlOMdIM12OjY1SGGVRC1vIVbjYyzsSS+O+B5bLs/Ly
GNlo2s/yUj8MZTy5MTB6K6NdnF3UOvB0AdIABbLLLyBTnE9dLJEgxM61c2QNYpSs7jrwoKTsI87f
V1zJ0k0EazKUhtDeirLnpb3ZHqYxpFjNlt6Faea1fzXD1Zl+guKDqWcOnt/SWrWR326iaz63Kaxo
BlKkTpVhkzaOMVdO5XfAX+W/Qvf24JbmElLR8EMIwLGiwtiGpu8Z0W0SNEb4UdTlpspBBAlCn/wT
nSAai1ZKtkv2UAwHRARvT1x2wtOzzGSloxnWrjPdlCVbcmq3cqe4Uv0y0t3tsS15gnNbwj7JkkQK
S75PhnF2kg7w/TV3unSBnlsQznldMLNg1USCt5gpvuG2CfEJkKe3x8HXWtwLAEvgtkCCE5k64cQZ
jcFkaiP0MmrjOFq7aHyxwn1Vg39ernGB+PHjbYOLwwIMjfO/o8D2jds8S3XoWpm2HLQQFDMkqYjt
shBCMKq0ldbkf5YcFwrq6ONAmkOFAtrl0ao7uVIKiiCv0t8G474wf8RrHYaLN+65DeEo1Tl2Y4PE
bRCCvzr027fZ2pmZiyksHNNL1C/7y1orya2MyxS2+WixPJx72LSVv3n317JPVf9xe5EWHfHZuEQ3
aKgEiRQD21uFD5LyOxkEyGoghTvki5uv6H1u1vhClw4UWlGBQgaeDL2aQkhu1wNLOkuKTmY+SN6s
6pMzF8UaJcZSXRnxLwDyOhIG0IoVbnCahErUVBXAOV7txC4qjCDdMv3K/3itwN4o7dYsLu33c4P8
52f7vW7DKpRVQFrqwgY/s9/bv/pGBru7vXKwFocGwheAjJF1ByZImEGripllJQZKtXbnZWjZSuaf
9QEtFMUARH51yJpjbG9mXDKTjAx8eG+kH3R+Wtk5S5fL+VcIp04vY3smsQkIFv3qwNNwYD8a+xXP
DwDoRwd06BJ0Q7yxDMbEDZV7fAnp7udsjbpgado5tR9UfgwFAEXhYOYSeMUHZQwD0Ag5VQYcaHqs
Z9vpM7biQZcSYUhC/a8p8doxotmiuTUD4gJ9UQtUZMAlHAoj3aE99DTYPdJRT1kBJnFLPuraU9Ot
YGyWTg4EIjjZD9dtEh+zbVq1elHg/dNKx4nEoGhY8QYLS4qDyVFmHGOGC/ZyC/eGWZrWXESn1k5d
JYngEHDnZZ9xjSdduxoELiydjWccAOrggEdgL5jLK7mNOjWPT/SvdkAT8wnkEwfqZ8fxCZ0Z4XME
GtYUHbeb2zuX74iLmxASp1xnA8AhCVxZYgUgmvJUrXszPoEOflQ9jjrQWuiBOHpyX5mbeliJVlbs
fbvgc8cwzcXAStiTkwJSlp+xkjtkOtntGxQQvaY4NOnD7RFerSMXcUVyD+OzdfCOCEezk1lUDqEW
nfo29+tC2zXDNs8ea1t7DYl329bVInJbwA1xAenvVoPLPUPr6v/aAgoLUJltDd4xZpLtKmZkzZDg
0K2RdlGaWdGpCx/qQQV7I5SKqeLUa43+i4bw3MKG5DhkkQ7ZQoaqwYshOo296qVoOLK0h3S296Xy
6/bUXTsUPnc4AhruJ8j86fzAn+2MPJVAKDvE8QkMTc0A2cl08pDk8DRaHkY1uctzYNvQ44++IOwR
qfxcHevS3jz/AmFSeXd92Y1ZfAL+YgyzPekPrQExQI16WQvtwZx6cvR1e9hL88tVJ2U8MVG9EAtH
plq1uWrT+CThcQm2Bm0Ae1S4X61tLtsxQRkPwB7OAv/52ez2LTq49bGKT1q+k6IvTmgCUoj4nwlt
sYh4nv+vGcGLpTX6bg0GM300+VUCNb0M1GhZ67Y1+E3WNud1wMbNcbgxoApIZYuthVUNTWi8wmCO
Ta4MH/aRJoMTxkFk9b7+OpEfWSqvnPFrmBw3ChU9vB3whL1CkBbTVLN8gqcGXdiW7IbH9D7ex22g
bo210hr3TaJ3tgwLKXouDIIM+eWq1RXrx1geYnDookvlPsJBOIbJK1G28dpGtPmb58oW3xvgDuGQ
XGHpIqJb/cT6+HT349N0Wv90kp2T7fzZbE77DRrJTpuT8+Q/QVjAeXpKvc3XC5gOXYST3suX//Dy
+RC8f4GT0LkHU80hcD8C/2F2g9j/8/fxzd4/3k3uznQ65wBW14/d8+MfcKc/us+Prn9YWaAlh8/z
KP9vIILDz0t0EZp8IFGgPTCn2WnOvJYw4RN/a7K4Kzk7Tpk6J2pfjrARpYh9jM5AoBetBQXfQdS1
GVzNiNsBEBf7gcGRaDQZ+EhPsp46Rvmz1xInzoC+m35DHXrWEleh47avfOTl6mHH5sYFhagrZS+N
8VRAgGcgJRqtVA+Yr+1tx8Wd4a1PE7YmWmCAtyINHNcB0kk/V6AYi/ML8k48lzV4RjHdZ5AxT1J5
jk8ZGPuyHFQBKxH7kgH0wEJUlgd4uLEvF7AbMq0fShsnK9fh2mu4qnhqau/2JC14XS75iTcXRHcQ
owqPVqPMAG8PLQR1T86D7iorQfjS/rj4/WI+JkyQz2P896OFdY4pyOtl32QnFAwcc/dVmS+W7BnJ
G6E5CKydUfOqycmqvST/jfMcUcN/gIqiYnY+ZOVyYnvW6bU1YWL7nmonq9LlvRoOK63rS44fNQhU
IjA+EA7YgpW4L/oERS5c1VmM5iFwBO4gHpuqjxDIzhy8utZa868hynxcZxaFlNFgqmYuh7A4/wYc
2XmxvJdfp4fMzdzW/UHQUItnnsMO7/cf/uj6fyz34PzcqePKqbtmxhE+Qzh2YEVhWayG8UnN7iUL
Cgzg0puRyOT1pjo3gA0/alPq5WbnmJ11J6vxdoRAg3xHrD9MLl19+lUpH3H0Moxg3Nv2qdfpoMCK
ExdeAh5oJfheuMAuZk04Zikdhj4yCDZoDfJByUsBJexA/WHn72VeoyG99G+fuAXnf2FQiHMyGrUS
1TA/KPE9xHbotdKdHcYeKVe24EKwCEPQI0fFCTQbIlucOrRKEncZpOKkj7oHJLPwVBk8ba1HVUih
6R/6/OP20K5r9nztsd+52gpvfRK8iWY0RdqUeXJSmx+yBc8uM+hhx8pWISAKD+09aL98m4x7I3nV
CHE79jArAAYNa5xHC84TbV4yGr14UQjAo8sz3iaN1JYRxj6acgweyQmckbT6Z7oYPtwzK8LeYYU0
FQyCTac+/dS2qb7t4jdW+ODMvj2vSysJXgpYQx8LOHCEeCHp8CZh3ZSe2Iwur6CMDmFfgDmz/1XQ
2LGpPbt499y2uXQuzm0K8UNohAmhBDZtxI/oevU1P+qOZay7kBr4d1NA2KL7GIKA6IXmJ+YsVDHq
KcELsUxPMnN7rjnuA6lZaw8hO5LVtNCim9QV5DHQ+Y66qCEMrO97GawHDNao5BNIOPYprw0OL6Ta
hpF8THpor0JJ13gk8aYGxqJBZ5SdvIwppnwYgrr/Goj6m/7S7tvWbcafUPitk/cOhcYRwU/a7mNj
Z4JEh+1T5TPV1rh8lvwHQIKYL0TdeDoI/iMx5m4maZ2ekpltUQgDkM2g91QGB+RaBX/pFIGfR8aW
A70lkEeXCxOyJMuJnacnJfmDBHO6lqZf2tcGSrZACH6nyYTf39bJpNsZlsJGYEr6eZ/Oxzq/h6KO
A0ziwCCswP5ZexKnCOkkdNujPo2AR7iXU7MFVRhEi06FgZYhtXfS9IDE6MrpWZy5MyvCXazhRYSa
0ICZM1Lbocz6g0z9mtjf4vSdGRGcHCatMGS7S09S+XekR9325OJNsnaxkTlW+ZGudV8vxYrgPv6G
cwD2//0+Ozun8qBOCOcwdXLkxdl9LqWOqYFGqVjjel3a4ueGhIGxUW8hNAlDivks6a0vm7j/T4nZ
bgrNu+17Fk2hDIW4iadQRawiuoTHhMwtThNrPKV/sjsUeolrN28p+bptaulZDhozgPdUrimO9Pfl
cZJAvAHFTryVlEh/oFOxsxrJ4Qo3YTb5WTh7qg5mY9cir0myhuNeWDvYNvFGQ0wAxydcVVquDTlR
YLtXn6pqV0BpAC59TSF8YTYvrAi+yYhGYiOTH586Sy6dCshTI71XIVg9zsZTpu1XJnTJHB8OF2tA
c5oovQVKQ02G/nJy0odh3o5yXTkR6cO9DCohV5EnzcunjG1iwww36KUqUNcsy7dpwFNzlCakEIoO
UMIsrz0pN0GOXxWdH0n5GkvSwjmFCBDKAPDW/KUluBzIl8khgmIEYna0bcF5gQT7H6ZRZ6RoCldD
T27ZJ4TVf96eHr6kwvsXNOW86QHpO2SexMUgUDbXRlyrw1i9ZBl9LsAzp6pr8ezSSwec6JzIjoO8
VDFhrittxFIzy0/g/Jm2YNmvnW5OoakZBQRwAoVFCP1KB6o+HWLQak0Dd2GYkPXDafo/DF7ifdir
ikpr2uenBrT32egaHzOkq29P5XU92eDagf/fCN+JZ64vm02TMLvLT8Pk1BMY3zXigNWzdtKfpQdK
sk3s37a4sLVhEL226LoEHZCYV0mlIglDdMacmsbKfGwW6dhasg3wXBH/MOW2fog0usYMJBpFohI4
RE5mDRgKrknBQcWGFNIEBBinQemB6N2aUaADjlYb5jZVV/InV9l0bgyNLOCBQls9B5leTqlKYmNm
KoxF0kfVgV1aJo5SQdseRDfWyTa9Xv7oIMBEJSc0ZTczVspz4r7h9nWIgBjgeddA4CoMdjRCeyya
MD+pYe4grz0CMJLp/8UI52HBMoKuXYRxUJRB7AzY8VOjt46hv48Nc8iqoOjiUM6sCPdlNEPZQsoS
eppQyRkwfyVn8QA19u09efW841OGPwCh82cIlu9yyUZtaNOByfkpy+RNa0FMLy5e0eqkhTv5YMpb
SS/2MrU2GmEQDWlBpAdR6rWjKD5Mvj8CZIpAGHJiUhEXLssN6TsLUwoso+Wx0AN5l8tc4OAdcnj+
8+cvPQ3AeNwe+tLJ4KIKCFQ5+YRYS0aBNaJWjs1SsvgJBHZIeWJ/hhs590tpDfuzeDS4kA5e0Ejj
42K7nGczU2JJbfgQZ4h2VF6PQAvpP14uz5GeaLNxn9ijU+N1MkNtoYr/UjAJ/4cRK3hAcw4TgLaE
b4AuS1g3kMc5SbhDXGtQpLsIgZI/mehCDqs2dPJyTHa3jV71C2FxIayBJyDy++gxFssl4ISYw8GC
VR28LCT8LOedMpYfueLaA1g+wKs/eCAKVe1fkk49Z2IQ0ECxW9VXcidX680L6oBBcclDC68t/vMz
fy91ZZjHQK0+6lIkbRpotUBdwJunOUKmSge9Zknb7e2x80N6fl2DiQ2xGWCsuKyRs/luuD0zSfSY
jJlqJ48lm2KvjRUZAHtlXrlXrvcWNwNGP1yXKvg/RDyP1nBqLg1mwODChi9W1a46yZuCJRujAl/B
8F6zuzjpwbkZJHXAcrbiEq9Swt8DPfsC0fEC2qYPzEoejRyUNblHprs+u9e16gNlsa6XHdQZcwRw
rfJ7RHcDGnwPXQXaM8NhypGEO/TZqGvfxN9jF5P/nX/ARYvwzARMW9jt1QwGd9phvQcql/ukTIdt
lsvyQQ3RqV1HjerMaSsD3SozkPLpxjGrSuaxNlE2EoQ/H7TY4k27jA2HmcmzY2dh7pIKmo8S7m6v
ouwt1rVfpINMfG0nqR/HyIrd3kBiiM+ZavD9KDTCZ+iKuLLQOq3zycjZsZPDzi80yfB6XEDbdEyh
ywCJ1P1te1eH9dsgkGHwwuhJwr65PCT6HMeEsJodY9SxCvpksScFwVHfPPXN6Jj9ZzPIe1IM2/C9
3Q/xXaf/gveaY3PlXvpOEJ2vHv8QEIKAlUNGUQ2u4/JDIrsvrKFs2RHaGftIPrDhHQJAELauYzeK
El+rIdIS3tk9pKcJBEz6hyj2w4e8+xXp/aaKjoVm7MrmA02IMf4jQkNP356mN4PI22GNRvSqc/77
ayFtiY/BkwWkQpdfOyZI3rF8ZEfkdg5j6didBkJm05lyqC2ylyjrIB37ZaD7BHnig1rMfst0D+IW
1NgP1YE2nLo9iFvdLcBVq9vP+jRyptQVHMz301ecVbQNfCO1ENeLIjNS0zDwyObdMTdpNTvNoFeP
hcw1Z5U57gCmiqQEL6zGyG2ni8z4TpnyJHTqEZrlUoKSt4XeWRAYao2SvNQV8NSO0WnWIa3DsfA7
2shBmnVo9qzDtAA8ilj095xGwLFXUZf+rmt9iMC+3VTHEe+JzzhrJGRxlSYdPa1g1rwp1EwFVGCm
a6xsYjwFDwm2fOxsUK+ici8Cq4YszPrQsqsgy2xQauXUcIy3MNeNze0TJIYyfCdoSLAhqEATEJo2
L3eCpiXgudKR5mzBvVqFiaf3fwv5k8UT2EvurbXWDPFS+zYH8hYNTaFoBP6+Gs5uGHmeOiMyYQ74
sLDGifA2DvbUP44JDO24b9EPCBgxHJIQixryCCLtuCTHKAmPNA+xy5uDqc93GTlqGcMTLZTfb5u8
cnwwiRKmjCAXPBR4815OYzxHaoMSMjka6QHF5f3AjiNeoon2etuOeEMjJFCxIHxkJqAVonyf3EV9
n2GHBpnrWCs+7HoMSEChCQ1hH5w3EgWXY+hGG7TzEx5cZG6c3Gp2TX2AwJPfV9NKjLWwuS8sCRVZ
Wg1F0+ZGFMzW7CpklhwysD+EWSuFtavdhjDjfESCm8vbuo9QmoIdrbtHPOtVRXSnRxS9x+nvvFmr
V/Ab+sJbwZEiVuXsgggiQY91OYFTpWVmVGECq3sETccx9EDmor/iCdLL/3psBVNCANOrpdrFHUzF
eXgYntTaD7tjRj8RSCJKWdncVz5CMCZEJkQuTQ11UkxjkRwsqIaAyd+pqI4uboDP2tkBbertbb6w
cOczKaZEjaibwf4Gixp9TjKUZKzQm8G3gG7fOPp729bCtr+wJWzG3uiIllV2FEhAgiSDq/X3BR40
k7HyflvY9Bd2hM04Jq3ZaznszOUH4Ajg7VY2crWyL66yRLg3LqwIjggx+wgSB1gZyHtiWO99SN+K
ULlTXvLHWvNIlDwpBZru9LmD5uJKI/y1d7o0LjjeuaxstZFD7Erz1R6+JvqPT6LvwXGkMXoJESF/
c0Se3R5GGYYDnUkU5Da4IkZZT547QxncSG6qTV9XZVB341raemndwGIAGAXwnSBKFdxiT8k8DQmL
gyGXBicFlP5AzanA1S+tmVpyIMjS8CASiRqU1y4dCBTNEzw+2jhgWp0SH2QYiJrLlgJojEfbQ97S
qAGhZV2O23quOz+Uon6NtHDhOPBXmQkcFVIs6PW//Aaaw7VEU5IF0TAkP9QE0UfehYMvj4y4U9W0
K5XXq9wtFhWCwDbwgmgzQrFDGHRp5vY82iwLxh76eUoIsklkUKHIGDWDn83ZNg1DtzOSQAHL2+2j
v2wbKD60lSBSAMzpcrB1O2n6rMtZAEbl/C21S2k7qTVk3Gw1c0fAzUFOIRO/tskPJg+DV9dltHIX
LjhXPBeQ9ERyHjosYjGQmVWqkFHNgtLua7oZ51l/bvsGwCPLjssalQNNyl21qIvEC5MsXmsZWrKP
axIKKPgMtHIK683MsCBGMaeBNKkQX0vrfKt3bf8qKRG6XpAHuJNiwramQZW1vp6FrYZuGxSReWQP
Bi/hZNWzNMlZ11Ew3MvRqQRl3NZmTegVpbXpm1rb3l7tJXN4XeNwgUwBlOfCRpvSTmnNpi6CaC5A
f4Znc0k7t4YrRkPTmiLsVaIS2xpNm1A/xfrw/k0+72e+quglqxniuQwUZnlm1DlDbuzDJNllypFG
swseo4FYTicbLpXJSUNxu6XqXWeuXQkLCwzhD7QzcYEWvMWEWc7amMWaUVdBjURWZYLFIC63dmYd
qmbs3DTtnhSS+Len+qrOiNF/02aAboaTyovJypRnIFqlq4OmtHZ99JPUjzV9N8OTDSFhQBT0lO2S
6TlS1uj0F7w1APgm0uoKVhq0q5fTbk0l+tzlog5krfjLzMhP9QGtrGm+ctEuRCjINnByEGxdFT26
l3ZSVJ6hOlvWwdQmPm3QUo68nD4kGy1/UfWVOHbhXrWQ4UDTM9SFgRzgO/tsL0VJFxI0ViMVFtHy
USZFsY1AhbkSoCwNCek/m59ItEaKb4sScPfQtJMmqFQXVMw7a5K3dRod+/Z1kNagggvnAzuDC27j
muPXqzAmbCBiDzZ06aDI3rUOQX/8YerwNmMnfUt9o/oM5/sC2qrU/EzttW1yPVa80sCGgAoT36Ji
H4UkDeVkqGkV5D2aqaNPSY2Qg9zDSXt2ojq3T8P18l0aE26ZLivJlFVZFRQMejINsP5rDERXDX7o
TOKkqLjJwMaLFRRMkCZh1OytLIDo3KY8yHcgXPrSd61bAnsJCHrvQIO7XivWXXtUbhXlCA2tdHiT
Ch41s4wBEsWwKku5P4JLKkP3V9qG99SsHm/P4fW5vjQlxLUdVCO5jEgGFr02TTzLfMryNVjTmg0h
fCVNShpwi+boiizQXN9XSQ5yf2p5RsnY2+3xLGzAi6kTFgyVnIFWkp0FNKqdudzXOTagdSeppTtb
K2RYa7aEo4Z0u14kJpZJeiyNjT6+sV9Qs3VzutZZufD6uFwl/iVnjkoHxqJKKSyhxbGc3RHELnaO
/OKkxs9x3HgVeabp/YAadgSs2iCvBTOLI8VtB6wpUJeqKqygzcIuRvEBG3Io3CJq3tN22EhT7OQR
HuPl6+01vA7XkWbCLYN9h2c/ukUvR8vMaTZGKcuDvIbA5rGrtlrmMX1HsmPYPmrSn9vmFmf33J7w
DjdzpZyoDnvgO3Ukv/BOT78rZ/YpqJdWTPFH72Uq42JomhA0KHOb202GbjIW+VJ5R+O/I4Ne6uSC
7RpN0ujtZI6N9HA19iuml5YQyTsA5PgCos3tclKzZrLUWQUUvxmJlziRFlgWcpHF72yNBGDRaZ6b
Es5FnNWm1pQwNc7vM1oDZMjdKv0mLKESvyuzaauaXjQPoDauQNFTu0m4MdrRaSGHfHu6r7QRufs+
/xLh3MShNne6UcLz7Otg8HsPXI/MG/zuqTgBq/URHYcH5oNgHCKBWeW4xegCzn/7IxZ389nEC7sZ
Qj91BIncPNCiH7g/5h+gegPvVPdCf0vFSqJgzZawk8McWe3BqvLAjLZFXKGrBGiWTV079A/IZvV+
jdbkuk7EJ5j3BwHogSYxkUaMc6yEstnlwUw286ZFIwL5RQEapPNOnp9I90c99PMxMSCkS7258adu
Y6ylBxdem/BIeOMBC6XzZLGQaWqh1D6lBmaY1iCw2Y539Ae6USnqFX/m0YnWcu3L9uCeZAgeQTFR
TEo3hGTUZDmFTkWjyg4e4WPkFCn0JNwo7WWeADJrhipZV/6lqHpA4kqSAOetG7P+D9cdWlAQNvKn
7lVnZZuOI5NqbHBdazcS3Sk401N+R8vTmI8rG3npGj+3JRymWkpRYoC3C1AsitrXnDwQe6Uwxc+C
6B6RAwA4gEcdWFLBSalG1XUtPLGdDR7EvZEW8GILnGmgaBs/rHQtMbRkD6ypmD9w8YHPUgi0DCZp
c9HXeRDOx4iLeX4Zxj7q7ybjc7B3t/3A4jUD3Q8THOsqMOrigzGJE6ucJAJj7duUOhRi2eAxS/sR
/NayIwF1FhkuqXVfmX9PaynEpZGCbVFFzQ/E3khXX85sqTZFEvcZDYgEFnQaH0m0oSZEKrvMJZYP
qerbo12yx4tsgDwgbNBFKE8TqWoyyiO6qRPpoJM7QHvcMHyKNM8sQEDTgb7ntsEl1wcaIn4OMLUQ
IrkcoJb3Ut1RjeISr4zUYeHj1xTj329R+xKpaxCapeFZXKEDewfvR7E3djS7GcQpNoXfC50IzD1G
BL6PwtUTZCCK5zIOV56qV9AKrB3ykhB3B1klejLFbj4zjwCPakkRzDPgFUgcdqUaTPWr2t0x9aW3
h8fcCo+D6lS66qN5xVXuIxTDAS6s5h4d0Lo3J79Jcujeb8/7N2JJOLNo7EAjEgCwnMxBOLN2VM1h
FOZlYBXpPun1u4bVv1S7+qMDBQ12yQEbTkdTu9ZK25ooboOHaOxEMcJXWSs3YWO4UjM/kHSL3PPK
ty0EPZoJqBUSNCDDwkG/3BSq0QyqMZIyMI2vMZxOs5I6FoQqytmLyFMBXpbm0Zgzr+tjZwx3mtW5
BFlh0u/nEMofyEvf/iBuT5wrSCyhmqkDiIn5uvyelDZaSIaIBqEVurqGHlnNLI7JkCpeFT3ftrU4
9jNbgrtu+kIywlnjsYBHui0KlG6NiW9zj5prBNdr4xIOH42S3EKaEVeDGvsqOoKVZyKxTTGsvFaX
rl5sf3S+AR2I5KbY4ZMiZ2SVNtxYM0CHJ9MqAClKCEqCYCeT3C6TvDhXNzN67ky61vC/cP/BNnRF
gY9EGl/M4INGYUppn9Ag6hq3TMx9NjWv9io92BWMi590S0K1GPkbG2RagquWs56YbdjSQE3SY9OO
vpQM91303Jm/8sj2mOHMhuYNYbKL2uGnpr3mqxqD/MyK+xQUchKHfqM/2RQeC3XXqPMcFjQoJDlx
uzFm7sSy/+CyUdDlVNLA9hiAo1yehj5pAbBkGGg8G38kuX5uJwZFzJcJ+r7JJB31SPlQC31z+1ws
7VXcgrgJAQHUroholarXtTqvKXrtCtdkAOhAXilCx1AbTStOe2nHYKOCrIG3CqPuczlApVCxQgPj
iB5JdqzOJmBYthVfDqe1vPiiqe+rAVLUyBmJMTB6Uwy0hHJThT9GKsLAtr1PkClY8anLhviyQZ0Y
HLPCmPB8rVliDjRIVA08ya/JADxytlK8WjKClh2ANNF+DyJM4ZmsonePljaiBwLGUb83lT9DU0qO
wYw1yNbSTkdpVwEmCLhnINYvlyikZSVVIcKGhgzIED2WybgyYQuBic6PMtrwJSihiarIet9b9liX
RdDMfRke6MhQFAlRSdlWZGLhPiYqHsgknOzUIyjnbXE7SdS/vekXJhTpZ9QOIHPFK3LCUQOH9dTE
rC8Ay3rSLKQyO8eG6vFtI0uhAGggUUOWAdizkS+6nExa5rFloJYXJNR7t/3e+QKFtvsQvL776Px3
3joHRBIrV+pSwvvcqJhSsSuLaimF0axtPLDhQ4FkhDrSVLZ+k+6Z7Y49mMj8UNtV2VuTHAjoim+P
eyEYBCGLgqcnIMWKJE5uX+Zo1FGzIgCMzdiYSRz6DdpzQPmMPixLrTaNAeG2Wa3Wsu1LVwXQSmjh
5E1AgFYLh5EmY6nE+CvAdVX9rCU27I1y1FyoIgz7hFl8R8nptpqSEU3SteEONsr6iZzSR/QXEjdX
i3bFvS5NBoqe4HeHtDkAW9z9nqUqR2g25hV0RYKaZNZdU9qy3yIYOihVLR2i2o78ZqgmT9di6en2
MiztcTQKqVy3CEVfhf/8zLIUTz04qIsqIPq8Cat+V6TuVEvb21YWwiqUijgAChOOJ6PgmiQ7nkc2
l2XQhX5d/1T63fug/13NgS6ZQXcAIH1wtMisCCuLEuqI27HBNFYZVjFPES+O0n6Y1VPZz7qHzMNa
y/uCo0LhCKENf9PAVQind6bxSIusrKCGpB7kAk3UoPXKzWOpyp6e7/qtBEWf25O5dHjPbYowyaJS
GWiGUERlw7MVHRPps7eeulzaU6TicvWkQUO6VR5moFFp8dJE5bZaS64v3AC8XsZ7hcCejivgctvY
ckia/+HsvHojR5It/IsI0JtXkmUkNUtt1PaFaDND7z1//f2oC9yrYhFF9ACL3VkMoKxMRkaGOXEO
U8MlydTsCOOPptgLWmX+wiqaQiIEOgG6xcQb6zdGBN+S5NVApzg5S/FBBIpfkike+v7LkH6Rps4O
0pc0OewpgW5EOuDFiQUoVeH71zOU/aSPvq+QMnap3Bwytf2pIJLiJEYk2llplu79j7llP3DaLGNm
lJeJeq4PUhSSosumqSCw6ubK1iORmU0Yez9IPU2f3nqoEh1Voz6ukEMWxJ1Ya8PvEKkS1wF+hyd8
PXNWUM024kig82iBCG9CB9WkJD3WynkQ8sUV78wVbJgNc8zEQUyRoDa6Blko/pT0SlnTfOy+Sl1r
x3u6WhsboqQqLTP6THSAyro+zjgFGdID/brEilqfgwl69UIbp/eNkiYXq5CBMAlyAB95YOz0tTYc
6VKeQgbRpP14A/4flHFozHouLxDlUaSy2nd9N53j+T/0b/E1TF4CHgEAtp5qAELfScOU0OufRycM
dDtQDvdNcqvmBmYB7Ch9pKUlvXqNoNLICtkCLxHkwqOJk+nn1qkM1/RrO+iLj6HRwNlj9O5Qmbbf
psc229Op3zIUmZQOHXAJGNB6VnfS1QCBbJATfhLRO3tpun/ub3JvgVWi3zfmzNxVWl2a/GkUv46F
v+elF1NbOTDQ1wvehnMkyFllpFophErm86Hy9JgjP/sAtY3qFs1ZPjKqJVW2udc02Xj+DEIpwimq
XsCYVivmYZXF0RRUl2yhqg5Fz4CrXT0UCjS2OwHL1vExK7VMZmEoZB3X9yybS9Esi6a6FEYtHYpm
Fp0gjXYaM1v7ITaRQBKo5PRrI9DFRC6aUq0ualk73Sy7IjIVehPb0FN9gPVxJ+fY8Pzk7WC0VdkA
e7aGnMNgOZpTX9RIQNPxCsZHo1NPCh7aDnc2tuUrODsSp6W2fNN7oZIsktUk9SWJzeqgWtXzkHTF
OY92jHzrABetsQWqs8wDLW/sm+BuRiJgbDq1JrhLj4MQXqTyxLwivf3y4y6N+YZJoHlECgPcCTSB
tLpRelmHSaynDcJ4xZfZGp08rnY6HVtLEGWB04FRiQL5KthKsmEaaAwC5Gp6yEoMPz70XbrX39iw
A5Owhl1QTSLyWLk/y8f/pRJoKrk2n3ojtoUZgiY9c/vodN8JbaxEsApEhhm71w7H9fcRaLKmCoNz
FwhRXDX60xZfRMgJd6lEb8+NwZ1FBwR8GLWpNT5MFrIyV3sQyfosms+jZg4/goqa5v3d3IYyrEJP
ExAOlTj8wvVuxEiOBykglMnD/p065Dn8IShLKkFrPfgxrAfjaJZoBDfCwWwn63B/9duzxNUSk4IW
xmGAkL5enUHysuDFLC7NUCIgk8baB9U3UtcvxvERmcJwZ7cbqMLFt1NTBd5BGXMdKI4y1OihWpYX
ZQjA5s5CK71rxNi0U0kw3o1NHj/PDaGAWWdghvXG17/pfYmAU87g2PH+5m8vOh8Xj88vwpD4DNeb
j/RsCHWfLC6Spi+wJ75TxO8oNXVN5RjGnlveSKBZDZ4i6IVpXRAmX6/WNkk4oGqzjIPJReY2TVl9
x8Nog632qfxhLAoK2kJeQcCTC5H6DZIrVX43MDMdOkNSw2+p9EKFVthslDuv7pYVLFPKYExx4dSc
r39aY/WZEVVieYHyZwo+tPGHOnLqYSfW2zpupM/AmgGWJptdHXdcB1rcZz6xXtPo5yko/JPmR9Ih
TWLNFfzoE3xU8s6amzujHsoVBgdvrpO+fhLzWI0JJ9o6PIqCkC1aiY9GFZdOpTc/79vTbRi9FF9p
0xN/Eagrqy8sZa1W5DKLNcVkL00QC3pGhGInP7G7xDpQ5t55fLecB+E6jClkXjje1YcrCJ+JAXC6
TfJJFn+U0iE0HpUAfsZG/RPrez7+9gVmg2+WW33BoWssEd4r8C1x+x6hpPOofwdKtCdotmUoUE4t
xLYmIwzrWrYaB2Vl5OQ7/OvTkAbHZpy8sSc/kFMw7vGO9W8ux3u/EB0zariuqXWjEHXlhPWbiXSK
QoDds9X9MyvmL3H6HcIlct9KNl0g6RZeADgLtfJVwLnQDdaqKpWX+l2S/Nu58rE23eR306Fp5Uif
P99fbuub0cldeit0cplGvb7bSdIJTd+oJQBPpqkboOqQaVjTHoXv1kWDfg1CLV4xPt3K9sPAryyj
m0g90JXMG7F0Jy34Ps7qJ0HVv9zf0gYUiIliptSZN2DGhTmb6z1JjeGHQiKzGHVYNLHO4VAcR9lh
CjFSnFkjxSuP8vTFsD6JiYpQGcHb8Cwa3hQd7/+ULdvBqzCHvchL3hS783YslLQyq0s1HWT90kRP
Tf1iBGdN3Flo8/l4u9LKahIt9Qs/NCoqv7ZuON2hsNPfWmQz8/xQwAWOeGbjznscahtdUI4aCgtq
neRlaChcH3XUzklJ+FBdZnRgJYq+8Dk+pPXwIPqanVoSDdDxc1ymn+dyryqxAe5bmMcJJpeuHdWP
lbupM5jp0niuLj2oPpILxmfqymvr75mh2kXspdJHTf4pMlXe+k9JAcVrJrxH32sn79j4xsvoGPEZ
hW+ChdXPkKO0okfEyWcMFEpHOMEGbqri7oRGGxcVJw58YOETXIAX1yeNCsechr5QXTrZuLSgBCP5
CbXWl/sGu3yv6/waJ/dmlZU7mIpqliNm0C5xmj7qugNfqE3t5dDmOwa7uR3KEBwYfWwCnuvtDEER
aVpU1Rez7w6imcK+IT+0yvjn/n42lzF0UWcGHobWddohdEE1+jP7SQXFYm5WBsFepe0ppLaw47g3
HtslD/i/pRY7eZMXCiIqtZDB1pewxwAST4sDJ4yFT1ELRW1lxXZSwZnk7zX1tndId9KA/oka2eog
o97wa0WL64tFkJqeo9/+Hop20yYAGdJBgQoUtMP1xjS/IOyuwiXhjW3GKg4F0a8aW4ek2LlKWyvR
x0Uxjgwep7ns9c0RdlXTTFNc15cAOEWU6q6SPDKRfKzaf+6bxZbfQrKA/IJpGERK1iGt1SDEPQZD
fZEKqfuQFFN9lMpp/pVrcnuqywKJGUl96iNjPs6i/NhGxZ5+wpbbWDCbr6gGMEHLWbzZawzDas3A
YX2B1M7VM1SWx5dAOEaCeqy6/3DZ3q61Mk1dyPwua3su26nX/zGfjf7X/fPc+nD0uxDeI0tl2G/1
vAtFafh+MteXPPkcpOi8/ACQ6Uuf76+yOJ+1c3p9ZJihJIBeM2YEqVYOjSLVFzhpi/KkKN/v//2N
AJ1BVWBaMjwz8EqvPLluNYLeJgQp0MZlzyH7/J4JxaMY8/8qMzIPaZuKNtqpfz84TouS9gj4Aoba
2Nu1LQR9I4z6wPRX2h1K67sWfjCbnabElnd6u8TqatV92uWhJhIfpHQ9cvisRLqx+fRRtdqDKL5P
xYNcne6f55aJL6U4cjmDIv66eNU1VNz5d9WFG9RrvdurPyrLnvvOUetgh09g80bDwk0QS7oDHGR1
n8Q+iKTe1OtLXco/hUiUjr1hBk6tapXLGJN0lBRoBoosyN0mAOXWpYP18+/3i+IxAA7yZBrPq59g
ZX0ACxKVwbZ5LCPrHQnMpyCKTlIgPbf6Ttlu+WDry8AYJPVOVIIwndWVi2mW1H0UtUj7pshjaVBY
pb6086Zt3eu3i6xcf9DkoGXlsL20SK8P8Wm23guDXc7/we8jO0/rk+4SCJXVMgI0OKHflQTs1ih6
spQ52WQ8NrGlumGhxO79z7S1KQu4rL4o9CBzv/KGfpsz6oGI8wUzqOAJgbW+lerBTbXq7Ottu7Pc
xoei67n05V7xLuuqvhgb9LJTv7nUbYvt6Wbl0ApKgM2Fe7pbW1kATXqLgWSMAt3tdeaj+IkV1l17
McKyZNri3zwGzR0FquJO42xdWsaZjuYsqOe0E5VjI2f58xAa+THMQhPwa9nvfNmNzdNogG1mIbMB
Cr1yO1VkTo0xxg2vHLCzwLSVvnN1ZcfRbF1+GjSMYi+VFTKRVaHDkseqC+uwu+gnq3r0zUNUPbVG
Q2PtoSiKo2xE3PyHvzYj1oShmjydzGvNutkYRsx0cNpdYBsz6TFf0uLn35sOdUWRNBZJR9KslUPJ
/WzEzTT9a0jZaR9LSbHjTnT+fiNvV1ndhyYNKqWe6/4yzHY5felat5DeD3TK7y+zYQoa8eOCJyUr
5ytdP3LyGPtpm0fDRS/+DOFjKDlK+/v+Ehs3+5VCF+J9EHvm2idCTFKI9BaGSzZ7cfS5BEvtJ/LB
gnH5/kLq4pFW3pdyOOgbSvNLQraKuptJHCFfb4bLwlP2GInKnyks39XVV4rjECsqQ8ZYJNM2lKpT
t8jOnRQ7ujqelfhTGb9Xre994HQy2kS/8Nva8CFDLr50ixwOToDRvpMl32r1UsauKB4ixFDbk95/
1iPdCSyqJt+U96rmDWF6MMX5qZ1e7u9u6xiBB9JuQioQiY3V5qIMGovZl4aLEcVubrkI2diN9jnS
ox373qp1LdVXPD9ei1BgFXFNU1qmutENpGcpJf4BUdCnvlI+BlHxvi3/hWjGGxXjWJiKbUbJjtdY
DO7mG5JJQ1NJ8ReK72uDHGdxHJNEGS7TKYgfBl07UYCN9cGud+fDbyNLxPy4whosI/RC15FQ1Kfj
KMZwvek9EBuemvYpdqPwdyX9Wwr/3v966s22IIJAtWH5ejSt11GygjT7TNuIFF4b7RH3P+6RFdze
ZAR0gWaZVEWpwK7to54rPWiypZCd1rJL/c0eVHRPJfVvVTIxPyb60KWC+RFkxvqljptZJ26MKa2k
emuLYQNy2TyJETyKSebMqXgZnvsk3QklNw6QgpK29DuYJSSkvLYLfzTSZp7IdyW18mAe/CFZ+Y7/
2DB8kCCLrqqynOINJ8soNqaeRESrHXQwbjpLhlMY2bPehqlrVRDOInFWu0lNk0sOzcYd58zxob7Y
uYBbW33F4jI2w+tprW56V6alWYhUYZBPPyRCflD9X/etcfkL15eMli8zdNTPsX0AhNeHSc/F78OG
6lhZlnYWKRmtjp4aWe17pSq1bmCq//oycFCx2nnWbq83WQA9tWVj1EXW6jxCr2mUCI36EgXpWaMm
o4desODekuCdon66v81blwlsD+4VOErplFKLud6mrAKmZrS2v0zgIh9KBQkJ2QxjN2zb6cFQCnHn
w21sjuMEHQk8kqhHWwV6aCwUUtYXrFe0Z+BmX0sf8h4BSSJbnfpHNVGP9zd468HY4JsFV5ZSJ1MW
lHLVX3LLOMvMeIWVawDMmrHQxJdPTJ+d7q+4OlLiBOBz5MLk4lBe3CQ4khoow2g2hVfFEryl+pg/
aENqOqoUz09pq+31ulde7XU9isjM00hEDsyBXH9C9CVNzReL0jOYCFTpu0b0Birjx/1drXFgr8vA
wsms51ItBiZ4vYyhNmZKz5Fl4oIj5OY8wqQLOXxcls5sDMrvdkqTj/0Ax6Q0TcaTL6mjK+fD8DhF
fraTRa7saPk14IwAZKJSRMC0ripbJa3OSJYbT1Cn5ijN0efciF90DbIWK8jUB8GHouv+CWycM88t
gAKaaZzzutiRZ02AaqTSeAoWzLCyEEKlGw4wcs3hjgmtxwBet8cLSIEZvQHekdVhq0WmwOosI/EU
SolxRAjIB7bbMfBqJZFAfhDpzBJpTV1/DYukNw+ChDyHXShC8NtHs/Vb1/TCh6SbatPOurmGXBYt
bAWi9LSoDzUcXkx157kY2kwklzslm3Uf6/XXI7qlLDKyvLc34ezAu2FUZuPVUloOdhLE1Tkw5swt
CgMZw6YfBFobQX5sOr04JcIo/gQt2cp22FXCUahiKOxEoXuMI3SlVR966770653Puc69Xn/l0oJZ
2M0o9qy/Z5LM4RTmRuMZ8IBAlBHXHxohAFc2prMTmGl1FJoudTQ9tOgQ6WgEos6486Ffb82bZ4Yf
seTXlEJep27Jyq5vVTH5sHJSR/NmP0HrMZN9LXDlcV4Gin1jJEUrouYL99vvjiE4xe5YAytt7Xwa
g19D7ytg04a2IjKT+urZzCbNqTUtfoTEJQ9otZhTSfo6QhtshqGe/4qmsW+dHP56Uow+UF7gwyXU
EhV/ng/p2PkNvF+j+PK3V0cCcgSXnkLxc0E2X++yjuZJT4ap9QpZKg553UiMMZNx9Jq1WyFfQu/1
ifKuEB/jgWmcrE60q5b8VhRZC9Zy1w9SGQGEJkZC0PJNtwh8//NoFKAvhXA610rHRZDn74g4xzsG
tiy0/iF4CwhfFsJxaKuuNx0UdVQKGvZVGKN1gIDrxdfT5JwPEVWiGNHZuPm7x/XVmKhlMxu7aCoj
qHy9otGoWp2oc+vpcwlztkHY1c4qIgAwGx+ws+EEiq59uP9tV4HS/y4KRJLkQIc5Yl3CiPoAudBY
aj0kPesPdBwjaJDywjWqbjoQDTanTgrVUzhNoePPev5flifc5h4v86xrUIUI5VLWdXxuvUS+WdWy
4TvaDBIKG+qfJGuyB10VGifpa9mhrLsHVFn3cpfd04khVuNFXIDsq0RQE+mUm77Qe7rYRJ9SvSnt
WhXhnTVH/RTBjHhQxmg6jF3ROQHR+7FpK8EhzPmogBly2kquyJ6H4KvRt3uNvVXo8/rbSPIBsIL2
kyntXpuD2I1MdUlD6QUBRQuzZQCkVw2H7ESyK2p+H0x6cO/L1FJ2Itjbl5I3kloyY7iMzN0whNOG
Knu6irXXowo42nXQMCdqCXonnnyVi79jArcBF6NEEERSQ6Mezqe43udsdOEQM4LiFWAnPqQq42Kq
3kyOqZUMhiSlFn29b/LLH1zdbCY08IyvahwQg14vGAVxGM+RVXuCHM9HYTE8yuZ7jbbNbS11J8o0
lHzXw9L0ewYQbEHjdaOvZ04r9UqdOFS8SuF95KczkZ7gK8O8k0VuLEsfHdr1hagK9pnVaerRDHxw
2Zw8/ZA0EGzgxjMB3p+g3UmxNuyTMEpbrBOk4o26slFKVk022XgV6nJtqjmG3h501G87oF6lUZya
fI89YCOKJSihwkD/hvk2iifXn64c6jzpu6738EzW10BLv456WhzKNNPcUENpzhqV1OkJW+0EPTSH
Uho91UjV0K/s/T2K+w1DQj6F+WZSafz1evByjIvSb6CT9pgEVj+GYzAf077ZK+RveGiqinBsIrUM
uHI9JF7Sm6iiSO69RM2eO8s/JoboTgJsRvNDUUNBZigvgxruROgbdkTViCFnwKGc9toxj9Kc58ZQ
914ddL0dguWR2uyH2ITnSj3fv48b4TJTFQvPGTJSvLVrzsSsIAtvfK33RKmNPim+0OnnTIh7y4lb
P37W4y7/mPhmadmhgp92xbIBctrWVfZHCdTkOIiFYSc8Y89BGY3vqZt/r5JGOhPjNg91IkjvewVt
1/u/euuAEPekGouWzzLZcG2KAdCybiyDwWsZqBk0qwew0v9Uxqp0yjo93V9s465R/Fz0NIjJl3Le
9WKlPihZnS/v1Fj3zlTPhp2m6Z82kH+Efes2JXhOtd2L+7ZWhVKKSVZGUDQy/utV407vjK6MBq/W
tU9N9m6ufvfpKfGJQ9qDhgjG/U1uGDo+aym5vQ4LrpNCc4hLYWyLwWt6/TwGBlSkX3L4VcvkYCn5
Kf/jI1B3f8l152p5ZOlxvL539G8p+11v0ZwYFkrEdPCM2YQrJ5vMhz7VkUmB9PbUqmJ/glS2OAfR
lLiZZn4jzmwPErVOO7PCkzaZeyPkG2a1PIK4ueU/N8B7CQ2LIM6awUMpKn6CT7U9TdSqTzKO4UFI
573hn631IIAFD8L9401cbOANHmTuRknoeOY9SZ3dAoC9zc37GSjFN2LR9u/vDMBIohlKcgtmbWVQ
WWu1OuqJo9cF8feKEo41/1tq0+dAr3YQ1q/EVatHntobcFb6V2T8a8LGmEcoFq2o8yZdnl7g3/zc
NfF3sepLV4zn+SmQU8sNa8V4YcSlcNKhqZ/RAEsOhhhF6E5HWpzZU5n/o3f6VDHuYJWfGjZ29Kng
2mHsy3ZcJOMJthX5OFB12Lnxrz3T6w3wxtHfW4YSyELW8UNTCIZZN8ngxaoRQ1YgdOkDqYP5KQiU
Y9L38TnI2vpDGpnBOTQgWpZkAOuDnpPpRplxLENlhB5TV9yWRsqprmLr2Flaey76fEJuTWqRstN9
W0zNj2EWC25odeQ5DME5GV7ITcr0Mep7gKt9u0ehsfF1EC+n+2ISfQHVWMN/R0bBrDprB69KkIAD
kxR9ivsmeIlo1x2Goa8zO2yUz0wlT047K8MxN6bxIE917PbdMB+6CWTp2PTtI1TY/qOJg3JqemMn
Swv0Uz5pvp2LEfp1SiUe4q5Qdwz59uXn9y8E3As/Bz5rCaHf3JpalJPO17TB8+fSZ/JVKGF1QoH0
vne6vZusQgDJo49bhM3+ehWTcXQxyfEFaiu0bp5I87tALoZjaoi9a4ydvLOrW39POR5szFIjJJxZ
jxZJeqM08xyOnp71spOYxvAOwqvZVkOlPxhJEbptaxbIFWh7tI1bK8NORRUFBDrQtFVcl/RwKvsl
XqgZS/8UycHneIbideg1GKNFeXrXtsqpbMa9evbtk0PDRVlmi6ndyMyKX5+wnnW6YA717PXtiQjM
hVFo/KDpzaMknKbSafZY05aiwepSsx7UJq+FSM1c/v0buzFoKk15HM3eUA4nOYpsRULhL/hQSaoz
53vMIJu7owOCHBIhCq/c9WpTtxy41s0exBCdW1sVEBBLULjpmmVLk3ERwF66U7VUnXR93rGmDeul
kM4M05JdU0Zc7XWkNgOOkbMd5OM0PsSh19c/zP+0CFkWU+IQUq0RgG2ppEU+wbBZS+2PRsrcKP0x
6P+EqKHdv4sbX47dWFCWQXQPJGIVKDDzZkiD2Mwek0Jh/SzGF637LCaTA6PY/ZU2kpwFIspmOP0F
2itff7Zw9AVdTK3JC2pyFwWo8iEK3ThxGooQqtN+bdvUrmUwlZq7s/Ryz1b2ueiFgybHapYRw+ul
fb/oWzmYZ49Oa+9QpmsHhzfIPGIt2pM1hpUtaBHFOS3M3MmAWyms+mgn9Vh3KQnKiADB9dMegEHl
hv8rVbt6bAx+RS67ylf/hcqHq9uya9oO4Ob7W976rm/XWkXWQdOFZqWyVhfNrpraM1Ud6VFLQ4c3
ZufLbng50mTKRNQ2uQ9rSshZGuVxLFTRo+7yjgaAORDXafyvAklg+00u652I+raSQ10F37agwznS
NS6L2vtYJNUkeZGWPghkDS/oVEd2mQt7OM/bY2QlpGLQdAXBwae7Nhy9DMumGXzJa6C+lT+Y1Z9e
fxRbullTsHOKW5vCWVMzJKqjlbOKWOVaqQ0rjWQPXcT2Ka9NkCymoBy7shW+3zeO22ce1Zj/fQpp
M9zIOLeVVBuBNile3OflgW5P54yzubehW0cJRI3aOkiU5dKvB0pGI88zcRBlr+vVTzIaGmJt2ZE2
O3W6p1SyfIbr+81SuBRGvMiyQBJffyYyC12fIkP2IGB7r4iuJL5DLOUYTOIJjoZTTdWGQfmdktTt
B1vQjqR2FBUB5JqrZwjKqCGx2l6B8t6HApVmhoCcRQ9v5o5lbGRzrLSw5/IQEAqvoTV5PQdpnLG9
Um8lT+vbH33LHGCX6+UxK4L3kooKbCXA+9QbKCAlUjXbuJ/QnufquYrav+RWw5HRxAB+Q4+TyIZK
4PVxU+rrB8UXFa9McrvO/lH8L/cNdKOA/domWWJojvhGDsXUgtqcG0lBZVGMY1vqlAZCFB+WcXXC
f4mNXH+JqmjIXfIM8hpFq1NAyIDvWqeJhG48DF07Ck4oa0XopGIIZZTVtdnORdro1kGFSz6z6E8x
6bMesbCqMSzjUVc8o2xUO01S49Qldf9UBFblTsyAONqM1SuKj0BoZf7qhG7aMcONawY/GSZIe2lp
6axc1KAlRjfUnerF5k+lW5i4zrmVHTNf3vG6G5cMKiU0ULnU8A6sy1mTj8xV3DUqvP0T0JYexdXU
EHS7LtPipIllfCirMT0KaRue+lHZZQO/9VpkC5RlobBZ4q41QVcglHEt9aPqMev0pBaRHYvx+6lt
zqMYPQUJ3AfKgxr9jKSIPgKM3ZqEhu/7Ht22+8a5ce+BnRGWEc4wJbQGpxi+NnZUHlQPd81wiZTZ
iMA8MYP+cn+drQ+76IktycMC9VzFSxYUmnUsl5pnQZhtNfNpQjRk6AM47XdW2tzRm5VW7lOOarMI
zELzkroGTPc1yqLHRvx5fzu3Tyn5JLPadGDowRDZXjuNuixpIrej5sFojmrqMA4Oip+f4eiBjqBj
OG6Suvo/fCrYX0BMa+CKb0Cyau43vCOm5o0D5d1hMoB+mKl6LNtqT99o42vRe6HTSGLL/Oa65ZaG
it7wX6oXlOV73QJPF4rvtPpPBRf3/YO8DbfUJUaAW4Ty/DJrfH2QUxmFVoHSroe47aNgPJZK5IYi
LPTSL6X+J5eP95fbKGqwHkUn6CPpk7L09XpA7vqyayfNy7RZ7NyeyEHG5KXpJHXzWDtjFVpPAeS9
38wsh/i8pSl5MoScqf9JrSATGqRJu1SSFYl2r6PG6qSasghAMUkIgZfWhn9UOQuB8BvpUNhCMIvv
JsModVuJjejX/d1sZCHshgicLRGDU3xe7caXdDTDZc1DoUmuItvwJzsVklPJ/LQpOrGE6Ir43IGv
n4bRZuc7X28jC1h8NfVCVucf1sVCVSH6Wgo7nhHEjlr4H4eU8bjmqxLGl/arIT5m3WC37TEN5T0M
39ZzRUWU70jMjAdfN//HKgFwB6mUJ48/o1lzwA3+SJr3EPnSKmRgXQFWLY8lk+un+8e+8XaQVVEA
BqtOPL1Gg2XJMragVbrn90Bt/DHoD2HWCue8txCUkMXiYNamhExLOcK3TrfrcH/9DQ+nUzIlNFww
2EBbrr96Besx8VVPLAoDshuMRepqAIidKlKanczrdS+rYJS3ASZJ2CmYQ1sXCPxw1pQpJFqL5/gA
460bW9+ryH9OgGz6ijOFDaOeyNsF/VGvXwJ1oSU/T/m51C5l8E86nawwsiVoyhuKKBCvUkw5Gi30
FsrD/UPZMoelikGdEhg1ZE+Ly35TtvENqkeKniqeKn33q8itGusPnUjXlN8tNYeu7I/1qJybZI9L
dAOLtXQYX2eVkRDgqFYrz4VgxgRORLTBWVaCk++f+WrfzHJ0/BRY2DuxSs9qop0MpXX97hxG7dnP
x2Othec01D/eP4nbt2n5OUSavOr8qNdw9M1BRAy2ZmE66Yw5HAbTFS4Xefpa7EknbK7CXaL+QbPr
trpqJLMWwiTrobBcOOUMaX8S1+qB5JVcBdQvlRDzr5/2hWwZEOYiUYcPXyUpkxKbpe9HkH0283Dy
G790Y1nO7Kyf4vP9Q7y94wvlFbG6COMaKewqiqjFUtfrVtWJIiynTBVobRpnyIrLPCpHM+jI+3Si
i/b9/WVvH16WVRgIWKJfbvjqapehFoJk03VPyF+m+n04/k4D6q17r+7m7t4ss3o3ZCFPJzEwdU+J
iyN1/n8k8CpK3j3Hg3rxiUThOXQHYWfga29zqxvKxc2zjhDA411NzqPhGY/mXkt8wyw5QNjviVkZ
c1i3lPqwqytDhw+2qpfCTagHT+FYVg9pmmeuKZTtwSyh3bz/1W4d8vLV/n/R1VdrYYY3wgSGy55B
Rpc2EeX4vvgWVH57uL/ShpdjKUY3yJupAd6Ui/PWn7QhwS5z62eEVIlhnfFMjpyK51x+SurHPjyH
5Z69bG7wzarytYeryl4DxM6qOHNAw8S6vR3soWIWN3n91CxbW0ad+XL48NUplpIuhEGm6XQ2XGk+
70pcbW/i///+yuj1UgWx1PP3SfHstH0JpC+6v8cItLfIysbltG5yoVtu1ii5taHbfqy9K9W/TgU4
KvB49GglIPDrSl5gxTpcdhbO1wqCQ0P10Omy/A/Vv/543+A2PwrRBgEmZkfKev3lg74cK1kIDS/W
AFbqUlw5JWCN/7AKtIxLt5HiA/P716uYlVgnCwmRN+RS8WAOzLtRrYl3rultrgELLg17Iv8Fxqis
DCzRZ4DGfmt6uZhBu55VopNaqYkamNU8wtIz20NR/UphytkJk7cWBjJKF3V5kK11VQMlk2kSxNH0
/GFG60zP9CPjiBnCwNF8GGMjPUut3Jy0JC8O9z/fWluO6tYyXcYcHSEBodGa70hRBhDowmB6Wvky
i19QAz5m0XCeM+gcox8jiNxEOquacOi1x36p69AgZVLejtXJtprizIDRowmXViRGj0azgBp3+8zL
q72692jevIZs1FYh1bv++EGWxqURCdz7No3/gf2lfOkE0Sdw86tnVVALx6yUxKWMop5KfaYYirAI
PJ6hA9uh4Jqh0h0radCe6YOKTh2r5ufYGhiH1PXK7STh15jNycdIFIYdq914RZkJgXqT5Ic0aC3e
XXalaqYTXtGYJSeeNFfM3aL/GooPc/G7rd5L2vf7X3PjMhKREALRrGM4Y40DnqLJKic/h4xKE7qD
lBo//BZQ3f1FNkAN5OJc9UUzmnuyZiM2qr6AaNbXvXSqvMI6ZMYThfw2CzM7me3ACo/z9Ev3/8nj
0M7C54BBI799CvSLQttNyodjZA5PDelQbSfDoTZfOvNcye+KhnnRQxLSUO31eiduehXOWhkRhwKK
BOghU4FrfnRBpbXh4xU9cZYKbDut/U+SXlsvUau3mTMminiSO6PPEGxTueCqHFoB2OB8+rdTIyYv
K/p88xGmswhYQ1gV3/3aigLbkH0RlnAjzUE5DzBJhUYit66cwbYUaln7e5y1GVG0IYkUV0pm9XcM
gCN0ZSXKRachDm+gMfV7BvaKtksPggapqluGcZeBM40XKaB8sn5oVWOYtiZklQfhQZkA6PUhIJBT
DdqPtpTnlIbw1DwSM/ofkU6Uvqlh4lOCaGTqF4WWSB2+zBcMu0ulJHZgVLVOqTmoX4NZqQfbGrX6
cxtmYmzXfZN/TZGUae2gKQKSFs3qGLANysQFuwmgw5eFwBGsiMexyaamc6cBKr1HvTfIL+uaIu1B
6wo9OkEGpZcPTdt0P8RekOSDABmOetK1qfpRUAv/rgd9lqNqr/mBY3T5PJyRnjUUO51lrTxAxZp/
EjtaRTv+dh0EMgmBIAtsBzyRy9Dd6qWPGsNq50b4H9LOazduLVnDT0SAOdyS7KTQLVmSt+wbwt62
mXPm05+POjgYNbvRhOfMDGYbGIyr1+IKtar+QKUsFItdLqGHKhVD5Fp5592HvdxsvED828zzf4OC
NKUagwWzsXgxiJUUinkX6o9jvG+/mrnqTvlGqrdN+Lfv/zkS8sLclpztEGsWw6vEAIqaUvBIsBTb
C/SvVtkeKLT8ZbpOe5mzhocIZNSZoLy4lNOwUAsxFamvCOwAzZU9NL/6naKscSouqkhzJPYs5zOP
O6i1i/QyyQpv6rpGexyjX0Ndn5So3PXdQ5ildtNpp8FUdmL23MTWj7hfU4xcHuLEnlWHYXqzVhjp
IrZWWpMweaRS3jhLf0VbWpd2lml3RlTZEpxJCdG8diUTmb/Q59NqGXSxVhQAUHEC8+5RCX4EyZuA
91z4t4+SOQarn2lFx5M/LGIkll7HoOv0x7aM7KCJ3AqSho/hy8p1sby+iYPkEvhM6go8ypdIiLYN
PEmuJPNRyjNzl9QmzGvg2A48L2krt43s+onuO8hw1OBLzOm91utia3bWe2zI7f2Y9tLj6JF6JBUy
vaPWKI+Cjjei0MTRQe1Quve0TN96UrCmKLx0K4TWiCYVLVaU5tAyYO2dZx7hhDuhWkfeY5j4thJP
mR0I6Vvni1vRe/DMXaneW5XhiLNaiCc89GO1yYoR1FrrFKmrCS9G728qX7IrQBaRufb7Lsq71FOp
u6GRyE8DBCQvfl9Txb5Igdp7lKTfAR8xKrdS/Rxv1NJ3M3HCo4bqksJlIdUPebX2ZZfZxhwd9Bym
PHMlRFti2uUG8x2lTrzHFA6ZnYeCaAeevpLSXB0jApgU4+c9eKHaL0iBUSDvy8Xdl38Ugw5+JO+9
34LnKMJj6NWvmt9vNV/aIgCMce0afHr5XmOQWIEo2IRR6kEYfPEmCHKZbgq54aOpZrYvplsRZnYN
CeT2LlkLsziyFd0LfLMbhUcZxY5G2wnFLyk0VoJcFAfmwcxkABwJeB6SxZ2v5zrBxSH2LOGxMuOd
3Hc2wrd6Tz9f+1Z1iHQnqIeYReMkY7IGB7o8RlFGo4/DywqcPSTm89Bp1AgwOiL/6Elo5BmuoBp7
omv6kydhy4eRxaRoPxOlexHa5gkL1H97tIYblZxnuJMznYrwU5g45vjl9sRfZLPznPCJyZb5B+/l
xZwE1JxjvUz9Y1dv0PPAScNREOQp822iHQzI4/Bu/OxLiss3mv0NWoxy/mU29MERzZXSvQTMtY3e
onxjWV/aaitH2aYY9lHUUditnLC4M2t1xVju2mRy5dIqmOfyQhIEfFekeHLBbxa2IwBpItFLakPk
FSPDMUWmrjBhJsE8vj1bl/cSib84S9eQVtAPXk5WEKkalGj/aIXysTd6e0SdAVfETZwGh78N9dE4
RRBNpmYOkvV8wSSS4UsJXr/H0jNNtzGiba1K08bPvsOc2N6O9aGhcn7fzsGABZJoAG9ZshZAVSmC
wEMTW/loamw99qvE9mrYa44sR9Jgxy2ddQU1zsEWBHIdNbCSJ0OQ4RsEkzXe5yX6L+JkylulgwJh
S53U/7KqxP+apnm9spkuvwLKJpgWkpGg4EbFYjE1VC6kVJ0SXLWAJdDf2/uZd0evb+ZeruyPy6V2
HmtRUjfkpCghNWGNPiYzg93r3XwcXQspgm0WmO+RoE7bQIzDgy9G9f72d7k6UIvcEjwx7Zllnl56
rH4qF8lRiB5Ef6vnD0kVula71sW6kmCC6J2LZRKkDVB98w/51BKhml2lVhqlR95mTusjAVy9Feof
Cg+biU5v0tl9sCszwdVyYyWLvrxFNewmPugy85t6KRGumEPiWQ1muvyy5gU9YOk+1WLl+fZMLitM
KBQhwM8ahymD3vCSBVQitWEaA46zWueFdwMdOgd4bQGgaJBDBicqbyl1RJzvq8pb2V3XYs9SyxwX
WAfRkTyfXMSlxWwQMEj10KvqcQ5Ty9gJBHRqULqKZeW5UIr3vx8uYGLKWqyd2XvqPGQptbJgtQom
t7gxhxNrVtkZ0TvzvI3rBiry19vxLh+UYFbouELg4bhCn/88nimPeaYMGk6zHcR3yh594AtukQ99
9lQNeSTvrNicqj1oo9j8dTv2tQU0C2BhPcvqpYJ4HrsZ86Ss6wkT7xQe4TQ2dE8VNXP/PsoMQoVi
xIEAZeI8iowtGpgkEWPyJks5ikXpZBXSuFKOvJLtgV0BWAtXEdA5V9t5GD/txTRuvPRIZ9E2tMBp
eqhT3V6EQxAEw1bQ/E2j20Fqvghe+5iYa4nYlZwf7g/gXnLqWbJ4uVpFgxaDpY04w0LTsEU9aral
kR5FI/0ha623RXQpsOPc4DgaGs/J1OmHUTb7qBLHrYf7xC5rklfEwVIn5u1ozxhFx2/kdmMoqboN
ab3+/UUJOoYSPHUF0N5LDmM5VVkYI7FzbCxhizDUaSAhqaunalXM+dpdgDY+2xhKG9DMxRooRSu2
SnWemmqrS3f1zt+E/V0Eq2+Dre3t9Xbt0ADvM/OD0ZcBx3C+EKLa4/0bY9Cr5m201eQS4zN4sy4u
pcOT3/XSqTAGJKDiZGU7XdvKvPLZzGgIySg0ngc2WsXK9JTtJCa/LSu2AQGlJCH9XeavuR1/uIgu
0g7LAsfLM5M3+IVwgo56JrB1gQnF8u857lCykX1J3Gu+lT4EEPfdroHXJqZCtbFSgeMaJV4X4Fm0
i/Qq3ypKaj3wQokckMeKY/Rh5yZ+JTynvg/rXqrN/Wg1hlvXgXbva2W8o4978stC2KhRVuz6SPHv
RKUHl9+U3W/VDEae1Xni4NlZItWqVIdRrnmg54a5pbznwaGMm/1/8aWBy0BDR4GFrOZ8wrsEYCu1
Rfwdhek3j5bXQPRsSYq3bCZHrX1nFAH33o55LbFA4Q7ZT42+7IUrTSqYnlwNVXZEMuC+khBJFB7U
IHs0mm+3A12uJo4yDmbeyLBUWcjng4ubJhSwF8Kmm+wJL/lUStyGUySejFPaTa+3o11uUG535GIh
C1GqQv7nPJo38Ra29CI7Kvq/nbGfqUJpZVf9H9VP7gGtf8Fm/XbEC7wcKCe6R3AbZ09QUrTFAP2h
CXtRwlBFC3BQA7s8NrkdC6H1q0EVabJzeLY8MBWryh1qJZAJetzcTkow5P+Ica69yagUjbbRFVNr
G7mutHYhxsphajL5W956xYsVaOUPHzhJ50aJEjZ2munBH1Qf0Mm5PZhrHwt+ANCbD9DK8o7r/KwE
HNdnR6GByFWINkVxwGrja2z2jtZGa/GufS5enjT8mD7+tThqhsCvY56LOYgK/TBC0H70s3Gb4E8b
eOLeUmK4nmtetZfnKgwowKHoseE5wX47XyJjp+NFPvrZUUc3rLC2mf69NPM7sAl1EGwsCgC35/RK
ak3AmXoOgWVGcC5SazOVQwOYNpbuotDQkEAk4D0FpX/n94X3BunF7JxUic2XAMi5TqKWUMIduhyN
uEAbAD7f/j1Xx4+iB5sD/hccg/PxT1Ni8bgrs6PcxrGjRrQKg6zDkLGLM/qIVv7sq0h8YadrrUSe
z7Hzw56JmK1yOHYomi0jt7RKRDFmc5qD6na64MTxTgnEvy4NMM1k+3SjmDrulPPxedKAw6A3Zsde
2iOpYCfRl45+T59PjiH2kEPiDaWYFVT+fK4sh0ZuD6EHvsa8lM+DylbcJeI4ce70iJWoJ1707u3P
dm3y0CucSZDQ26nHnkcoM9/yfGu2n0cpIicBjB+T1f7/tf2vzJBtUAbgA5fv6sDwJIXELTv6eCjH
EC1K4cvgvXjAkfzpy+0BXd5As0wCwkUzk4J3/CLRbfyhVMZBYcqUZDN1Kllu6yjZtJG7ek02cP7m
y88DKAwpLt6Q8z5cTF44Vk0wG9rHQn7v+S9i8SaqturjA0Na82M0v9fWmrTbtSUBRG2+HhB6AQx7
HhPucQ0kEoNx2pnetja0yY1QCNnensUrFU2KmSgisqXQPiBxPw8zdnAMFbnOj1JQ4M5C6/gpyErH
G1+zPWbybmFqdryWPVxbjJA72cIwULhqF0dapzSxMcmQqFXjvkhfE+2uEtdKEtfOqc8xFncDxZys
CzoM6OtoRL32MBUw4tEkR0NOgdW4shqvrfzP0eZf86n+gVZuZSiVjy2almzaWHYyo7CV4mtUN3tN
WbNqubY2wNiAGEJlnrthsZnFvo0ioeORp2kgRqKGHA9597Wu4ZUdBkkOBWGLBAVM3WJMySCVzZTF
xdHXs2xTT4ZSgn9v5d04pOE+Q6NqZRKvDIsx8USGZQiBZcnLm6woKbKkLY5YmgRbn+a3jeTPX9pN
05OihwaGeH4zmEAZFhtrMM0wGk38WNRB9k5di16TWQiGu7KxrqyImVAPkx95HCItwggg22OcDmZX
FirJ/WsxBA+x+KpWPa/c4imhW94o42H+J0JcGwWJkwD7Gxws7DzttrQfXC9Q12plc9Szk4xSIyUd
in78KPjwi2/K47PTasZ87Ix2+JaMcRg5RQTd2e1HNd83pRLie9wq+quZhuqPqEXJ0ZvGmsUcxoLb
RZq+UxVoda7UpqVm4yxv/IjBS/xoRg+jEb9sZJtFWdXOGI3qMxJjFbyFygo2Hu5FxkZtgn5wygpm
sz1qZQNpAiHhX0Irq/5WgGCuO/Ru+99Raw7DNtG9vv2SZ3rT76uiihW7RNOoto3eksONb3RzNTPz
Yv7ojzoYiwIh3pUPOZ+AF1NG2Y2KPXvgwvtLjq2it4pAJ6ktlYOeFgdPTCnc1714yEA6OsbUGKMd
BkEt23WFLklnibNPYR8+mHgUrGi6XOaDXOIzQwkYDmA7SinnRw1mUDxLQeIc+WqNnSfKIU8bV7F2
UqIgaevfIWi9nSCA+XH0PPXeSn50cXZ/hKcAxksTlOxS/DjMEslsjUQ/9rW/zUpd4skSOoGXhyuJ
78UBPgeigDDbg9I8XGoNlGXURt1U6MfczADIoEOTVDwoUrtqIOI3D723smVXAhqLHWuVlgL0K9eP
sD/sFo1PC53gunAlTbWN+LdgfV1ZWXOKslhZ3O+gsoGhc/cuO2ehaQRNL7IZAYt3Gw6u/F4J1T9T
C9cDggFekGE+qa91CYuhy5R8W/S9vhNmI6Hbv+TaNwXJzUflaCTOYknh3q122HABMKskt7V2qrSh
gLfyPa8HAb3DRyXHXWYa5GupjtCkfmwAO9Y0aWnrcw2sbNe1KIvnSWpRvfG9jCj1XUOh08h2qraS
D14uFJY+xXF6nZQ++OP5DkT0Fb2HXFWOHjRS+IGytPfiA3pnjpJ8lUJzZV1+dGnO1wk7DcoJnZV5
NyxrIIGIAVClReqRjCp1wAZPqFWPmrhJw2c5fhrVb6L8VaRsLaqZ01DCqrpxizH2o69CKUrWLtBr
w//0c5YvpEb3B8Wv+TmK8qB6SH/qD431tZG3Q3TfZyt9l8sEFaQVOQhIiNkVg9k+n2zWfhwZmmDg
KC7qD0OcGbZfAJH0SO62IFCro5z63AVcKc+dVoxOiYn69vb+uEhM+A1YOqF7QmcQkbtFjUZWghi0
qGEcE65Lul9unL7/fQS6AlzJwOmQBZvn/FP+aM7yVtZUm8dCFFQnZrO7YlKsmc1c+XJULICcUp5B
t2l5pNZ53eZ453Kktv1WUH4DCn4Qwkf1gI+my6v9r48VCiR0VcCegNZTljo/XYgPbCfETJsp3mky
ZfUM+1c119cMbi83PZ0/3jH8N2hacLXns4evcyHJGB1gQNzdZ3UTAjEInyXPWtmJFxkxfIDPcZYb
X65pXojEifvJNlFHicOvAJQ3xZod95VLfo4EaoaGBH/6aPN8Wg8hS9zsZnGijENha7a1You+n9gt
+GTXSzzh0DWTt0eoGLUzbxC2bZtpHD+Zubm9MC+0FXhdq7jy8dzQlDknX9yKIuKTguF7+OeOgt3j
4pamXwN5k6XqqwcFtdwZk1sWwynSspdiGF7pGc4g2CQuV37JRbFvZotxWc6pB4fgkiih+yUo2Vq2
jjxZ6DFLWX0oE6Pfj0oWb8jDOwipnrQtG984eKMsHW5PxLXwkMNRA+aLKFQdztdYoJdFZGWEF3oL
mVW/dguDNDCLDKzprcOEALmeYYWrrQz74h3xAQ3jCKTOOYPoFudfXeWiFqFkcmx/lLENiMa7H1Q7
XSlAXR0dc/p/URbXZsjmD/05ivgsOt1T+9ZFDi2T3+Vay2beiou7DKTbfwLNR+2nhY34T6OmE4GU
3KZy+DX5ffszXU4XfQJexdQzQAkj93P+90dczFBAtPaojicvfNeoUYbTbzM7eNrKW+pyylTKdcjd
gN5DoGmJHfRGIUZVrBqOk4XErtDirTI4gvcPFdeyVymFCg562ivpzeUJRNAZfIZ9Hp7yS6LL2CtB
r/nycJS0L0DeyD5Q/n/K9HElWbsyjTyN51h0edBtnP/3T5+pbkVctgJjOJYwMlEAslszg7oPXF96
kcJyJaH6OETOV4VKqYu6J/VPetbLFjySWl5M12I8di6n6TeztAeTM9wpVbtV7Vh30Kqxd9/eXtp/
qp1wl3wHmd/swm0w2MXv4XfxXNxlztrL73Kp8qNYSEilUPa7qLIUvtjWXh+NR0hLDz0oj0LArCpb
k1+/NtWUMuH4qDROLt5zgxlVAl3K8VjXMNr7pyAAz5/ZDXrcfy8nMD//Pwdb3GCtCSkDM5fxaEwB
y9MR88q1RP9RSdI/mfqjqh86oXjIi30orKyoa7NJ0jHraswIxiW1WBREtfPiZjwG+iE0hEMW2zqo
pL/e/eAr/hNksfunLIdXLJbjkWLuzlBDO+nH+/bBDzaTsPbdrmxFAOT8h/LYzAVfpGwDXEfLiKvp
qETgdsNvSi07ovjTUFaSjisZMFoaZAH4kIDgAjpyvhcrg32X6e10FCogcsbOfBcbOG5uTo6P5Pgm
S1bytksQCSLbnyMu7rq4l2N0Q4hotNPWVPMv7dOEQJtDeQor5iF/GMxinw223K1E/ngELg6CWXEf
FCFyvJePRPg5bSjK/XR8f38M7e3j831ufz+F9smyU7u0Q/txcEnx7cApHX9ziDfx/Ac72P78Wdq1
LdnwpzZPX/55eM3fHdPuNt88+y2wR1u2qx0P6F2wocxth65sP+/Zbq7hvmzsL7uHh7s/z/eB/efX
n9sr8oPzeGtEi5u1sszBqHtGpNm5fdre33dbeTNuwEA71hbLlHugLydr4z3orvW9fkCBU3PCU/Ps
7Hv7DvS+vVfslcv++vf9NMuLSziKq0HX/fk3nbws3VTFLqWUtaXUr8c/qmegevX0ZS3FmP/SxUTg
dqTORFe0BS7yN5To+7GUsI2LIkrkobCJi3jlSv7Yc8sYKFTAbQaqB9NlMTCop2Lsabl4lOzc+YnR
EP/G689J7H/efgS2aB/VLyvf98oxAFvwPyHnc+/TTUmVtJt6i5Cq8k134n3iCg4tduf1fV6w39Hm
sOtt+q4wxUfnj3lUDmD4bH3TIuUobtHs0HObu0XefuvXdFYvjHk47c9+2+K0l8YoDg2J3yYmykYT
iqOYms/jTM7uv6IS58pC63hG77bBDwvFNGtflwBotPsKEbWp37aGAAY6JLkG0Wsd0SuyQbjYdMAd
mbM1DPVN0XUrGc7lG5XfDCob5ygF1ssSjUUZRO1A+onHPLozuvapy/dZeqjNn2X9qI7eSnnhMon7
sIaEYTofsLgLnH89wJzVWEW+dERLuG4erKKz0wILcneUOyeTlI1R/7q9YK5Uc2BIK/huwsWnh74U
vkgnNWmkWCfkbrBsdUrtqJacOP+n/h00vo3ST3avt3fmtFU8/AaolGnkAV6a71d+yDy2880yU7Vh
LlHYnpU4F5tF0VqTp7gmHbMHwdxPquQqs8vL+C8i/hBtm+yl1LONZGxux73Md+awpFTg0mj/LZt/
UdJy/LemdIzoKnjxfSx8b3CBDk+h8H470uVSOo+0SGK7Qm6kaDCY6Say2x+i/yqLX7MydoM7DwHQ
28GuXNNzNMAvKBBSqhLnX/PpIBA7o0EunXHV42Y6WWwQpGk8DUfTSEJs1ENx65fPTrod9toYmS9a
4DSnVV7q51FDC4k3Tc3ko2lAHbW2QfNkYO7rOW34QxBXJvTaGFmzdPdn4xGkeBaHXSWG8RSZuXxM
Afb3vRvWtgpWvzQ3KZdz+Sh0sZ3g1nV7jJdH7CwrMIsjUWtVyArOx1g0gT5OUSIfS/EROGsb15ts
fPXbfiVFvTKXxJmHR5JFX3pxXJYe6KhSr+TjUNSOmf8IsD6MwgJsH3eIpd3h7nJ7YFcO6Hlk/4m4
+HpJNnSTZtR8vTy24wSHkdzOunegO4LilEO56wRXrS1sSA2b4qEtBBYMGjfnj83wb62V9561a1K7
L7GHYpnVobHLfH2XyIajKVB/gu3tX3x1BQAm5biY9StZdeffIo9SudXbUj4WwjbyKEhElZttwb1L
JQKqpe0ZqAmsSQZfKYchNkP2OyNz5kbF4qgKRqkAN9Ox7gLtF3ZozmCFG1FxC57d4i/ew1gVVHZr
oISfWvvbQ57/7sUxyR3BaqfjBo9iydKVtKqf2qqVyfNNDaWiOt9OXhKvTOyViwhnOXJepNaQ1bEW
F1FflZOZBh4rIcpevGE6lpPi5GHrCnqGAoPI51QosNcrh/G1mZ2FrqnyAbDkcy6+px5UfSVQfD/m
3b8ooPZEGAU30WyFRNu0w8xWfteC7N6e06thZ1mrj20GJkk+X0ZBV8pFXQm0NKD+jNW2FkZ30FPb
HA669F7ExZsubOXwAVXLleT32uf8HHmRj+cwNWIj9rVjPpQVMgN97QCrm1aOrGufk2sAQRLM5LDg
XUyrkoRKFnmBdow8evwx+gDNn7E8CHgw+F236Z/LyNitzOllb5+UCcAGL1KyPnBD53MqThqNZ7bs
0a9tcdOMLzLytmW06/M3MTG2/RTb0tPtmJeTyXvU5K6jOjzL2i4mc0RsQcAyZjomcqRs2jbUD7Vg
VIe/jwLahVxp1pS82IFjoE5KHhTTUZ54MowhDnRo0/+tjxX5CNcoVRj6FdBIlqlg5eEyEZfldNSF
Kd2aIZpg5qCEK6fJ5V12HmWx8PPU0oHT8PTqsCV/MLBh2+Asy4NBNoWD5an9ytxdice9SRULHApE
zSUkd7AmOfHiWDp6kaJ/zzVr3EqdSXqgeUFlg1uKVrb2nAKcH5ckth8Cqv+b4i4OstlptOKlR9IF
EAcuh9cE0FCRixTysvn7xwLGACYPBojmbLNlhynIBrCoWGQeq1S0jZFCwMBTP/qi+b8n816JVrbY
5WSeh1vs6qEU+tQCeQ6IMnK0ZHTYcE6tvVV/j/E4DzQfL59ySZlmltr4ogFALv83KZKHIIwmu5Vt
2QhswbgXBG1WqG5Pqvetx+vt9n6bs47zT0j0ucWCwAcvsKVekGEWuhWT5x5TVAV+jf5B/1Ykv2O0
KW/HuTw9KNbNHDNI6VC+lmszqcOgFLCMPU6V/zOFhsNF56UrN9zleiQIBFjgFRQEKGqfT6WEcelg
5ql5tJI0dIAOMyba1zCQmv6/Gc+nUItsTk8zUy/Qu6IjbWa2oRbZJhyQvP4vZu1TlMUi7P0p6vKR
AZleum2aCXfdNTW6awvg85wtlh9uAnXW+XyY1HAzocicFHBBa7yaeoL8U/R2e0DXdtWnaMsO46w6
lOuwlehpJPXWar3W9afmZbT8h7gap5X1cKXXwIKgDY56B5XGC1VbdaqrsFNK8ziOmSsjw+g19WNt
SRsxMt2pu7OadofV6kGVW0e8i8fEDltpJ+Xtdyvy3osvcWf8tmLPVqadIvH4ofsYxNIpVXR79FwD
ZTVWwW6E6pOrdhd3pKRfbk/YlSR8XsgyJS4yC67ExSUyVSG69gD2jkOuuXmoHMI63cYBd7zsNoOr
eoe2fokbIVlZeh8IzPOTwTS4HumAkqLydl+s8CqJ9BElJuXYjBXSVP9E1h6afpq/pMUPEZUhX3tW
g19y8Sdrmsde+dJZL138j2Em952gbetfU3wnY+ze7n0T5mok/nt7Yi4PFPB5qBWT/pCU0E063+u1
MMPfhUI5dsjfujToKVhF4how7cr0w/4woVSTZcxy/ousxy8FAdJgqB9LpbCzGhfmDa9D4yvGuNVr
f8qCauVAvtwhNOGQtzNRgUHf/YMG9+k6sHKYZ75Xgc/q8KoQzPKfIqVeJcbfhNLqVhLkSy4/FAEe
Iah20PZnFhcHjNrGKHyFOoDHWN6U2QSsQM52oM54CVvyT5CbER7sJjXBLjmkHjuoaeKdRiPOCw+K
XCgIzSTVnSp1491YaT9vf+Mr9TMYDLjzkKOB5CXzPP/IZitB7vMC4+ib0n0v6A9V472gQGHn1leZ
BxMm8a5et3uvTrYIJ6fqg6bc1ZK5kbqTvIZk/8hwz3fE/Gtm5jJo/BmidP5remHoLc8D4yJ/HUhB
TKQkvlmouTtwX7X2Z/iv1DvWk9GupJEXJzRajmDCmG/uYSR2Fid0q8dyjbiZdZy6bDMG73mKHlD+
ZEyv6HGvTPjFu+I81vJ8LsGQ0gsiloLa31fvT3Uacrd2A3lXmvYa3WleXGfzOQeDQgbWANgLkJPz
+YTQoaZZ1BBM0Td1/oIthy3gAp/Q2Mnf16r3FxtrEW2RHChS5xec89Yx0/80Y23DNEWi4dtsS3x7
Ei+yEALhuArHeBYSYN2eD0uq9FFIrMA7Jvpol1zYcvDdatdk2a4NZ66PEYGZI8x5FL33I8wwQu9o
yG5sudAC0uDeLFbSnMvzj8EAzQXS9SHKvaQfVAyvTwzCTEAdnqd9U9l+6kT007rE8V/+fuao/YHu
Aq0OpGOx0sWoVaNCiDweMBXyRK6U/VTSlTPl4t6g2DezURBAJQ3lnXk+bzJcFF0sfOGo6Wnt9lou
2Eovp4fbI/kQTVisbajxIFNkxKYAES0+TxMlatwGiXD03qon6VWV6Lg57e/Jt8dxe6d/0boNxGSE
9lfiXtnAwIupD35AqVE8OR8eRK1KyBRROIrVQwS8YNQ0u46/48fdNZmteq5cgP6TVpb85RHFa9Pk
oOYpDqljKReP0Z4QaoXin6Dd2930y2pqu2t/GtI73mkrsS5PDVo3VIc5MJhc1sr5CMuoi2Ihm4JT
n/0eQunVbB/FuHWBAqIvqbr9mlnzJWt3jkXdjP83KHzYiOcB2yqoqwkXsZPK+ZTWP1onFk+YwEEI
Q+llemi0f3tUMtv2C8wtXHJhsgjNPVptu3DuML3jA2UU6KpbbJiKfsuawNGVyQdzSSloTtZ4GS+W
2jROumeFfXgyvYe48CmlaVuh/l147ziorpwHFxK4ZFzUgllXSA2wfZZUvE6jv+3hK3LKupco++b1
b9P4MKJg7en1ppdY0b9KwQ55qUCMz/7NqpOMPqj6T1coSHVNoq3gitPM5A5/DQ5+ubPJBln3szYw
N4a6WBhiA/trTJXoJIVgteuMGnsyeNbKDrswcWAGWOIcIvREwLcvq+LT6FESRpXlpMls5qZxEzE+
zO/NAnFDX3hq8vLQFqJr/OMNuU3NRQ6AvwDyTX38gJJ/xBRcNy+RsdiM0bb5QJIP6FFpbhqu7cv5
wDw/hQAzz6YiUIlnza5F/gRk1DOCUYxPbeDU2YuaV9tyNpjQf7Zyv/dS/KdWDr4rixHwL09WWlQ0
dJfEiiCTpWQyzPhUWXdB9Sq1T6F/19QPMAJWzoFLZAMdovlfICVx1SWRON+XyJuXqE572SnIuy2Y
bTuMR7tipL2s2YVfnSg3sAw9Nx6/Sl72WA7dXw+WuUWEgWYVkHEoLOe/oA1jo+i9UjsKguWEI0iP
Gjk4+iNysjNX4DKXE4uO8NwZg9M1vwsWn9LXx7iSzZB7K9OabZgKIF0GTX7wcglWmVqrJ7VddSy5
HhTVUjKAWdlx8TyYkmBKQzMWjmEhKQ54HcFwjEitN1MC7UAc69pp4FJ9vX2JXZ7wIPCoyoLrYDtf
7DAp1zupkAeBWpFZTU5WhJru8NA3K074vPbsevQs+qyhWIsbwGbpmi3wlaWFGCyEK8qNQJBxODr/
sFSyUlXqJ36B5we5PSRI0oA6Dh4ymghOl7FRuyTNXAF9YTtLY4TL9GpPKivvtAY1udvzcZlQmqA/
8XIALEnDcvlI64MwywxTTE6BOEibTJAHh5hgCYp2LX+4EoryKlRd8ApUx5eEs6ynFl4FVnyqB0Vx
4xnYOlTw7MphXBNYvBQPYkzIbIHyxqCAQ3VefJ9eurkAwjVso/RUADRpILSZZY0Cb+V09zq5CueG
PLyxjx84RLrRzSpj3yTprqi3hpbbVTVsx7T8WcNgllf22uVLbzbpIbdANZDU92LGJaVLgqBJ05Po
Wbhzc9VLu25MXa+AhPNdqlrH0LYKVorNrjHuk1T46y+OaqA5U2OxpOJ8WWx2Tle1kXMjPXninZqp
TmYlbrrWRLrY3LBbEJtFS8ecbdc/Uv9P8++rLXsANy7yGvUuUGWnrZ8t5HFa7USvent7DV8+JBbR
FkPSVKFt/dHPT5PZHcyyt0XvUAzuW4ReLEI62lFW1jLFyyR8jkkaPj+Q+IjGIibpWN1ZQ5WfalRz
7EDq8k0kZ89tV/yo1LHeclmF91EXInnfpqOrjDU4JMNA0Vq0crfwIuFHkAlrHe5r8069HVkwBPlA
bS3uLb9TxmbsxvxEj41VFBoQ1pvOgHARfQ/6pNxM6rqkqMxmOssEmAqeI4jQUjAjSV8ErcxIr/ta
z09Zj2OUVqvywVfhrZd96lPKqv296fvcXoIguHqcevd6JnzLJaM89GVj/llZDHNKevFrKKPMqC8k
cZePV9Hse9iWcn7SXoy9ch8VlJXszh7+KIjL2+Ehb2yIn2so3stO9DwJDF6nnEcT86Ma9mnFFyLK
9Uap5qdhyvelpNv+czUWbt3VtoU3ZKzftRbuai4OercHfPWTz+8jtGtELMAW94kVjoisTH5xEtvm
rW7HaOOVKHLI2qTuokw0EJadsp+3Y14c5QwWOUh2OIVQ84K8qwl0kIVpyk8hJWQYYBGep0UrOBX0
s83tUBeZ9xyKVjQ4PnI/HiHnJ7kOaZxcSypOhvddkd906+3233+RECz+/sU+loRA07NILU6y4Xpf
owZjDbsqnSzZsVBuh5r3wWJlQs2b2Ue8MmmNLb5Ugn175CVGcYr/FIfiKY5t0y1bp30N1P9npPn7
fVqMvYRhWWIpxUmzToZ5yDu3iZ2h/jK+CJorNSvn75UVeDaueUd+ihbKk94n87jU5EULN5L2HPzw
09fVAsSVTzWzDsmQuNHnf57HKXG2izVz5FPp7ohmcf+nJGMS/Re0UZ14KN3bn+vKyjsLNw/707BM
SxhJAgk3YXEbvbZroIdrywF8H4AbJBRIwpTzv98STDMLKf2fErmyhfpVH+9i749XHqTS0TGs7tCF
uT2iy9yDsgbPeV6YlPeQnF+ERDqy+x/OznTHbWTZ1k9EgPPwl9RYkyRXldv2H8Ij53nm05+PPsA9
JYoQ4du7gQ20AYcyMxgZGbFirdqLcHbQoGP+HKARBMfTE8XmX+4btCaZeQyhP1ibNlraSeScoACl
1AdB58ysTNGSaUccxEwffcHbqqjr3V/ZmoXpzz+cVeWLENeZWGCcUdgmkQf32UAR/76VJQf8X1Ii
8B1kb7NYQbYEAEbBCuSX0lusHpWKAcVDOOybZuWbmnx5HitomusQ3pM/UZK6XpAexoMVBVlx8vSd
D2V/fJGT1O6NlUGXpX37aGZ2Mi3se1lVTWZwhDp98OXD/S1bMsDcF2Mt8DkhrD1t6YeD6Wt9yHnw
FCfTrBwpeU7Xc/1pK2ZbxRcEbsPkFQkuaRYWYtRfNepU5cloHtBmYdBLP3abiBRfMXZicJbkQzs4
/bY/WNV74Ktb2Q4ju3PKZqNJO9oqydrE18LhXf2ieeRIwyKpeoMGh1AfxEicfNFO/T+t+M/9AOpk
cD6wfIgtGCqd+b0nZCR6klGd+l1ovsfdU77WM1wI7lcWZldJmDQ1PNpYULrBEds/uvkYkM9KoYeW
zuW+s0x/1+wkmYzlWU6LEo7GuQZWL+pxkSd5fWpg+HaoNfq8G8L4EIegLf7dFE7JCCnER7RDZ2lF
p7dkjn5Vn8ZOclT5WQql7Tjs7xtZ8AN4MKZMHHwAH/HM+bE7mKNR16cEtu4ogZknir4b2fBQdPlK
FnhbVpgqptakq0S1ijrqLDaFXUWIRcXjhHLYo1TtBwPnV18V49Vg7jFRw10EL7krqIdK0Pd+vEYu
fbtWyA2ozjOBCPwTrs3rD12FKxsxlqI68UNA7v6O5TdX2PTKmqbvrY/wbgbD+5caFpef+SMqJkGI
BHV1kgSkPNIMhnB5L2RrFcDbUA+GjwVR/Zuk3+fswzVKF3LajvUpVUO7k96y8KiPzqCgrzGkzJMe
73vKgjkqYMysgrznn3kftq8VpQYPUZNQ65+FZgecr60csXkrnbEQ11qxt980HIH/Z+2mE9sDDPZD
qT4Vf7wLogiGv3tv4zWUx8Kz/NrMzCUlGLHRXBnqk57+HEJGco3Hsvgqob7pboKAVMNV7Tr8dX8n
F/xQQaaEWhb/xzcxi71dVvWWkKj1Sd1DY/SpeVqDGd2mbazqg4HZRw17qNVEIQYgMHN0R7L1jbLP
NsHu/joW/PzKzPQzPlycbhSXSYlM8ylAtVdtH6dalJuvBKgFR5jQ2ryUYYNhBH22FilO8nzI3PoU
53B3wHTTUQB1U+YALq6Rr0T3hZOZRGoQwQSDQvlnZqxuqfOaQdechjD9NUL2FAKfK0dpo3Vrb+KF
RBditr8AXABGU3XievfqQdQ71ZObk3/0XvJj+1N8QPR6Xz9ET/Uf90u7so9Lrn5lbxaVxMQV+lCU
mlO9q49kHm/qMd8yK3eEZ/ef/eLK0rTLH/xC6sQwrxURS+q75RU/Riv61nv/jkehegQgjBo5BS5q
tTMzjabHGWlMc+rCZzc8aYr3WmpbQXjQyz96B2+QR8vRkg7hmMByn31KvcP9df6dAbpOBvgF8AZA
kgtvCTiB64WOogsXd5M1J8uMISS2O1Gxfe9Rznaudh7HzRinTmnYgw8Z97mmBpdbT2sI1skl7/2G
WTCR5cwdxr5tuAUo1dZPjRI/mXV1qMqCOZrx6yiu6fMsfPbQQOgU00DlcBHMYmbWyFUHrrs5ycPB
H36nuW/n2W5la6e7+GZZH4zMHhdtCqG/GfXNKe4eWwMspuT0Gkw04iel38fesdT/C17v25xO68Yk
8Fx8CkDYTZKeyWGiJ3Di4raBoyAXitpg+p+rrbVXFu3A7wunJdVIQMH8jg+fx6hbfhLrSnMKQut7
h6aj6Qs/kvC/QV2jr1qMMah4/D9TsxjTjEbcga9uTvmOtKDe1Kadl7ss2zWd7ccbBonKetN/XdNi
Wcj0+DB0ZRruAdKKxMxsiW0ojWLOEq0wewqi57pJtwVsIbRyNuBptt1IO5zfILUuTG/9u5hWp/uH
Oa3s5jA//IKZ/whVX+oBaq6nuC3PoVy/a/7aOS5+Bx9MzM6xCU2rS4FUnRB/2FaSb1vtk6qvrONv
An5vIbMjTJpigI4SK8oh+FbBtP/rhy/ZTCpDeF/YCUCkx/YQUz6mivqFlnx1yH9nP9Le0Zm0QHST
HnDvhL9XcShrGzy7ThTXDzKvwbUGOd200tbo1vZ32Xuh8GQYDuQvQKxrL5IgJzQQ1UNJXrbViPn2
3t+Ux59yv2taO/weHeVP951m8cv8YHD68w9fZqBAtRTo05oe4mO/E51OWXnT3Xb9pkvrg4lZuG66
QESk2ZquDPUtLp4DD74ZB8HGvH6gdH/UYv0hDRyVCSqmql4iU3vydEal++oo5vT11dZWBeakEc40
u5VKy0LaePXbZtlPXJDPdSbLL7Z5XVCeuOgXKXpn0tLu9fNQyisvisUwAdqXkosBYEUSZ77tV1FT
KYLXnpr6kzgAjLGCZzeYEFry89h/Sincj9QAE7Hal5p46P18jXFk6cTJH4C1MgFC0jJ7EuoQzw26
PHYnoSttxdtXcmcr5U91TSpmKVZMWmHo1TCapM1xhGkF/1BkSR1ZCmUWSus/xmJYSbuWMgHEMKGd
gaZpIhG89l4FYZdSNsL+VIzFNhSfDHnb1+e+dzd5v11Tdl7yFcZ5GVDlkUZLbRZfE6sRXFlP+pMQ
tU7nh3uNSV4ielGnj21o2AWM9eKwuf99Lr0FPhqdRdxSoA0fJ1HPa+23H+0MA0zVFz078nC7b+hv
n2MWdUkqUU2b0IRAP2ee2bWw+2c6lozMc8qgclKzPDRi/cag/caNfqjp17S2i6A6BQzJIhO+16Wv
efA9E9pvemDuRxjk9DLd9lLs5Iq7K1B4a17rAqUfMVnL7BecGIw4xQCQOIZx85KQNN9HZIizSMRD
k230L0hsev3WGmIniX/U2+RnwLT8bwjzevenX9jtSmFn2oz5Zn20P4vT8HH3FaAzfCGUj4UhvJr9
vzM4gJCGC4yHEnGCwvYsNBtlIMVaUfSnkUsAhddvpvKia/Vzkp380bQrJsOy5g9w+a0xamsbPDnz
fIEQ1E8Na+DaVOOuv6y40RoVhorhFDdW58jmcBBRoGXmXHHfhKD9ISowZ3m1sA8Kudj6IgLdjRFu
+lHqVp4cC9+4BqMUm0HVnTr/bBtagVdPnYT8ElX8WmS/Ras5o+zsdAIzct9Ea21AYiFugXakS09v
hLLP/PUN+7KmdnU70HrMHcnrD2q+bY3O6f3YHn1YWb0HoH1D/j1R/ysL61R+bzz3IQ7XaNNuRyFY
MnBvpBamruSN/omZVmbsVeNwqtNTCBFd49uy8mi0e9PYDvWuNax9DgEWbOjHafpXDHYixLjS71Tz
Vrx96dZizBTcCD10pLTEWehrTdnwGnEYTlX22OTkVvnGau0R4OWL3G6N59H8YnhrdD9LLkjfhu4B
+TyQgdk35grjACNlMiJllW97lJf9Bs0eFKdGWgWAK00KjLIdeaOdo07vGtZaQW7hBBjAmEjiUEDl
BOZ1fD3I+tLQlPFUhP9BqvpUfWeLHovQKpyig6bKzR1BdPLBZlymFA5eA0eV96tN019+9ON+eL4N
OFAeUj+GcpVzYLj2+ns0lQGJTVkcT00PnFYvxiMcJGsdwduoem1klqlJUar5SFGMp7h+yKCNyulw
bVeZuJesgFWHYgJWGi7t2ZXmt52mlHUpnrTQczJDtuPE/hO3b/++YQxFc25ghLmvZ5mdGaK/qgmF
eNKH4bGTjcBWoEe6b2OhwMSAPLcm703mtqz5dyGUQCiZnhRPfvPg9gdU3wLhuQ5fYsSXRjI3xfIc
X10bIF7yBQT+6FADpJvq4de+IOchokEuVtHlHOxuHKKtAVB8JW9fOiYYaqHFYFpsIou8tuJHhhYT
mcRTxt9fRu4e+N4rgujfcz/Y3t/HxQV9MDVb0GilsVjHmniS1HHbDs9IK6wsZs3C9Ocfnjkm+tFK
UahYEAeghUVmW0q8ktvfXhzUUP4C5elc4XOzxNoPA9kotUScMDER6oJi8ZxJ48pCFhBNk5X/HXhm
GnKeFQRZmzS5wdeTtvDkWbyJGlt5kDfpQ/2cfstXzN3uG3UvlZIGdFYgfuY4H8OvWolFyScPUYi6
3MeoOt8/+9td468mz6CiCdoCGOr1yViVIFRhFSsncQSrF5fbjgm/BHzWfTO33kwmxYNranhzg80b
EH1JiTarR/U05HDxiMea6aZRewiiNTztgiFiAfNGE9MEz5JZDDWERG67SFJPaV3sQj045675R6mY
JamT/+6vaeFweMQhTAc/LYMq824p77c0QcLFOHFT2r74LSeQ3rew4G0A2MBE0z6k94uSwfXp1IOq
pWOdmScDnF7yVBfDpXIlonZn2VXYpAyBCN+1oANx0T9baBmt/IDb3QSdQgRi3GWKRfMOXMAYZD+q
gXXyq+emEZEWedZLSnjBCv53xc6899YPrVf5rW+dBD903CC0W7C+snVs4x/3d/Q2m50WhBgpu0k7
fZ5d9oMol0MbWafceh7kBwoFtgvbb5N+lzzpyOj6p/v2bud9J/eYHuAMaTAjZsxOMNO1NIKKRzhp
fg3ZrnyopAcx686lKdpN0jpQ5sAsxlT5szVegP/blfAr7xQSGXhmgNAG/57WXf+g6Sg+hGLLrGUj
Fk3hJF+K2Ba+aLV9dGvHe0sf2ufyWdjd34CFDQfNBVcPXXj0OOYbrkBuPjXH/bORCZtR+B41yqEU
im3gDoxzAcFbhXLf+BKGmGictNJpHdOmvl6gqXWeK3vFpDTyag2otwgeJefWEP50KM/fX92yrSmm
8TTCoeRrW3XZlIlvdvpLY2rDQ1BV72aFcmFZlMYu1JR4ZTOn4HX1KpzIXxgSACtPXsxr4NpcmSPS
W5caVPztJm/QM9D3bdm+qrr7WW+jNWs3BZdpVniaCaE1CZxVnIVSL8/VuoLP5qUxvujGf23hPWql
XRsFvOyUrlTTUZu1Db1dITbJrfhC6a9xjtcrjEs3oxwDOUbZjpDwFvWZ3HJfti6F53jQHM1iyOz+
Gd5+otM6+SimATN6S/M43kWplDdRbb4UJfzT2Dxkhl7tM0+UDmA7HpXGDZ/8SKj3UZZ+zSg5OBDW
5bbmj/prZhVIVFZn0EjuydXHeFO0q0RiN5e0SquPu2w6dxgQ55AZoxOsAJ4e8yUUaqaBIS/zmgSa
guR1ZSuUGwfDEBToZLaEK2u+FYkgtYixesgAPLPez2O9hyy7Rdm3fmckxg5elT/DkZqiWq9VPG4u
U5Y4MbTxwGVSGEaG64OvSkv12yZHASCMu51UMrjI1J+5kiPeDihghqc06SHvBrZzlu5olpe7Zaxa
L4ZY6t8Gr+GukXzV+mLIY/WjqBOC9NB51pcRhorCbtwg8myBWJPv+qGDw6QJfCM++GPW7pPS7NZE
RJa2AfUe9MURKqEcOP35h+hsepWYNJOuFAyy4xPCW5nty0O3XznnBTM6NyBzCYCGaXTMtkHP4KGo
ZJchc6POH0eSf8uWyghcDZq2tj7q2T4yBnOrRp32IilApVM995y6S5qtYIbGNm/kGNHnaI0l8ibm
AOycWLin6uLE7DaLcFXR55EYRskpkeX4oga+tPfcuL64nlQ5fsCsI5NBsH2axcBcFswY9zfm5kP7
ax7l1UnzEvjxfPt9CLKb3GcMyUisTdqKwTYa3YCiZvHPcEidaGOSOWo0f2V0aa5PeiiCGNIw0z+j
TNP9ihMS/DaQysNQxSLjM37z/f7Sbh/LGJw2dxobmJ6tsxd5pKdaEwdecNarn2r/1qH1DBXnLnjP
ZdTi/GLnCo6grjGW3dyQSC8TsnAypjGIsDNP83xU5IrIDM6popYHuZC9HTSvytYTqGtqhWSuvJhu
8o2ZvdmN3CFnl/NsZ5XGY9F9QiM1YghEo0brJCi63d/TW8oerJHVAHpmtgN2g3nUqms/rqhEnzsH
ZbqDtY037Qaq3425iTcwisKgLji7jqboV/lncm4kR0udbg0WPVm5SgvIPqZ8h3SWqVxU6a9dSZAQ
wmwYkD4nGkW5FKngsIUmRdV+wLr6I/I9cyUPWThUUjpjmuyZBgnnn4ncqKpQNHF8VoInaUQ6fDy/
D1W/srtLHntlZhYMpKJSkTlKYlQbvD1TYUbqPUpesM+ibea5Tkz3u1HMQ77qRDdRiA39uL5ZFoIs
WdwbkRCdRUTutf4xjE9FD+femR6UjSKAHubb+560dIQfLc4cqROiWuXjjM/l8CJY5QZhU+9ZyHcl
mvf3LS2cHRVtFO0p6Rs8XmebaggoUsqBnJzVkoJ6G+yT4LOSdC+jXG3uW1o4Py4ZSEgnIiFyrDlJ
hVmGVj3KUXYeMgOWM81hH4PeQV8sTELklZyUaSItZChuxfDk8NcfBChmcFp/iUfIm2bn15VZIHfG
CGVPVX8remcYbRjYDWsn+9s6OUpxYZfiXgrig77Ku3e7v9e2ZydpxXWPjJWE7f7Vh1AwTg9J4znD
fytrvIErMfHDA3ZyVI2O4ZwROw2z2gyjIjsL0rnSoLOtvH3vPoXWIxVjaqIwJZw14ed9q38f4rc7
+39Wpy/nQ34yDEFvpFmWnVsCXPRevmo/okt4ah/VDXy2TrYHVf2U7cRHRndPw1P+Em7j/XgWP8mf
hn29047/Hu+vtuGvD374QclUOqibKjtLtbAR4OXRetVJyqMkovIylg4Sp1/v78FtcLi2OLvRSr8P
PXFk49vq4omE+fE5rXZFsAm6F8QRGbXY3zd4k5SQpYFF4SOaCvbQgFzveZ3kaUvGkp3hBnJaSdh4
pnxI0hWZoCUrXB78jzuNSuD0NPiwkVZVmFaRjflZcW2yLOHbKn7ntpo1pZv4KwqVlLOAMF6bcL0+
5bnuF2fBhT2JJkS76VBztRWlUrZ1wX+r+kjcZD26r7HSJ/8x75M4lWfkx/s7uvCN0tGExIJZ77+P
qusfkg5uQNai5edA7XivTVKrD8ySQCa/RlixsKtUB+gfQ7FNn9ycnV2W06ilLJefs2awU7E/l+DQ
QgZH7i9o2rnZZ8nbCaQw9zElj/mMiKUmkTa2SXE207jdFb4IpXUzrumZL3g+A6c0ZeGtoyY4t1L5
YxGVwVCcaVvvNLd7gKriEj4KwfBVEszvQzzuC2/la7vtfZJkfDQ6/agPful33tBkZlWcByE7RuHn
oqQqVj4kQmunZW8bWgMQ/NjnTioI714ZnO/v7NIBMmSLy9JTAOM++yxa2ej9pJWKs1tru6avnbZt
trWQrdyVi2amGgulcZpW8xvLHalpWblanH2Bhm4Bzk6ozd2Q67/uL+c2PWY3P9iZ3U6mH2gdeIfi
rBlHuSgZhn+TUsjdn7L4xFz+Crxr+tvmbmlOVHPTcCrzbrOz85omiXytLM99ldYXNQv1z00WWQ5d
Q7SwMjnfhlK4RnK3FGYATfDgmCYFb+mjjJhSa6Em5VkL/YNY83EXtib9pLYaKZ9g5+J91YzpXojX
uCsXNhdmcNqqAJTofGqzzZWAKJg5rEjnUcsQcTTf2sLMNn0aXTQGWoPaNBxLoBN6/0hvv/2pOSBj
lHcINZTJtT58IBEghCQWquo8GCWICSn2P1e6Hl7uW1lI5iaNVhI6jeoEpdxZJEuLRBSCRGVxyRAd
Kn/QH7TCCjaKoHlQ8YjVp6zo+s+h0DC/rTfCLuL9e1j5EdPdeu1Q/AjqQ6jmoRZAZ+x6rXpk1lEs
WdVZKQvZRoedmltpfZcgHj6OA8hGo534Q1wtcbK4ybaxV1pUY8N/HuCcSkhUJ3lN05sBsnX9O7IK
UnuKJtW5oRKxBTxSH8YwKVYu/qWT/Whllmm0ZknTKqC4CFdtt+XNAunaUNXb+5t6+5FOa+HinQTX
IGqYWXGZ5q6ChD2VmuJRqd0QKif9Zyj7e8/zNMfXmxWIz22swyCEGJgEsc33cr15chEkimBhUBMH
hNV96acsuRkj66WxElVv73kexDrNQBng0oRGuLZEhdNghLGsz1X5q+0/K6h8Ju+luxJTFzbwysr0
GvnwAaZUfnulyOozpTu0TGAotH10kmE5TGQ7VSPGQlLEnu6f2tw3SEdoCtNa4j6Ge35ewRtKJv6s
RivP4GY6xAwLKINjX12pptzE0rmZ2drkOk/HvjABtJsVXFCQISHK3f12UTCVq4vh/x6G6sikS/aP
PjK3O7t2xy7vY0rF5dnSP3fhvh7e+/Dz/R2cYsXHWPLXxLSHZKK0GuYBzVPpDMeVV52N6JtcoXwP
nBQh+C3jLLB+M12jajai0Svn9lfOem6WyAFYZeI4oOR97S3FmJR57g6Ea3UXnoJ3+av+Fjy3D+5T
+sdwvIeMipFqG051jL2HsF8JKXNflRnMIGzRIadYNLV1rq0PSB26rktbJYht7Wfa+cfQ1DeFpG10
1VpJnW6Q53Njs2idx77sJ55Un62YItJOhCkAHcF0YOysRafLHoVoeOh7otNBTXtD3wpyWvlO3ZRw
hGqG5gZ7V7LaaXo9l+ODW1SG6cRRwHScHqAWvsnbShwPsh6D81FyvYqdYmzHP/f9ZB5EWAUAUE4K
VCNdkTlrFu9KT6/jsT0rQxvuBdo/+2jwHxlCCg/uUKZrd9zCEU0fNlctxTwQDLNPLsizTkniuDsz
GSg/B0ktvFdDYhz1oPO3rtBWhJd8pLAoVq2jRLmwyXMFHl89bB2ed7KTjfIhzHNqjYIgH0OMkXol
qxM38wIE+zIRMupM2ZNlEcqvXckTBrWHurg7h41r2bqcPWpWWX2NR6l8ipVQsXvKhNtCz4IjQzvS
Q4mUyQow8vYTntBfU3sd+Be37Cy+p12q5Fkmd+egU7sHyj4vAlQKX9Qyr7eB0GenJnDfDU95kdal
9P62Iq8/5KmFROSnms6rdg5+j+Uhpo+u9OfQk4tTGbv9TpOVgfaRPzrkKOIuUhgJbCShfbJGlH71
pPUPwLzzbeLl3fcwDtOXqFZkJ+wE6DljraOAgTac0leGHXVoR8Z+QZzNS+MBfb0C1qY2eoH+sHNq
S3VtHkSQzGau5uji8EkPRmvXiq13EFr9tcyK1mHgcyuQH9pdUqNXlabZyrNz4XqgGwt9L9TNU44/
B+ClXlTGvhj0Z9/60WTyxhtQgvU/I7h1MCP53LugseQdieArv/D+Z7nwmVyZnt0QNIlRrhmQ9E1l
7UWL3NdSl770VvRStQ+RQMn9vrmb/Hdyd1rv09w7HXG46a/dvcrhvuvFuD9LYYh+mboJIfUFIevE
smJnQu0odXYUcmArnrpbsX172V/bnvm5mraNURppf26NAR2ygsGcUd608b4Rvieu4ciWuxlS+DvU
Ktp3wc4QTQfItBKvQR9vBqRgNyUI8g4md6IgZc12IU0aaajENroMsG/sgypMFduyutzOO//BQsP9
U9+jCShbZI6hlIH/1yL/2LVa9wifle94WrU2jLDkCH9fXDDkMu0yTyetUBzboi/xwbCxmYwVyU1a
5gyH6g8okJWEaOkkuDbZQN7RNMpn6zcGq1KqduSjDwX6oa4mHbTSKv/dt6GenOpGCm865neufc1U
/MQyQ7M/64l2aX2kiFWGFn+pFnQ07yu+tbB9NAZVgKbEUOL59OcfstfM8GoaW/pwDuriEPiaXZqf
i+GoMiw0dIItWeODVlmnFAVEn144ax0s386MQ2X8TAGjp2W8v/+T5u8D7hMezxRCaKxRLJzv8dCX
rpYXwXj2XJUXc9NXMPkCiQ4GkoP7pm6Pc8Jw4sYsnoRi/mK3UCdV0jEZzwjbdnbAg2TrZkq6uW9l
IRHieiREwscDeJ/CxGyPWy0VvKCUzpHX1ts4DupjLqqZnZtqt+8GQb4MgAkgqva8nVcoxoY5fWMD
46+50dqx3UuxazyFidXtTLeUnhJkTveG2BmOXzZoX/pSo1wsyIVXkvCFXJXiDeFOo/zM5Mec76PN
48FszVA5D16yoYqibv1NY/1RG1vPdxqUcIMT2igkQs0RbCB9TL+M03dX2vlagXMh/F7/lOkkP7gp
vXpD0BJ+iv6gO+nO35zL76Ed7Iq19GtKr66vdfRHyO0BikBEekPZolhd1ElKqpy5ku1kWzxIm3D3
U3lwH1Mner3vGAueji1eoYR36HfnIxZjk4meLmGr5s2R5p+Rgy2tNUjVbf76V1BlgvnifgCWrncO
2tbWr8JEOZfROzF4Fw7VNu6Qw/TXtm4KSzdbR4qpIaY+NSpmlgJFKcxaz5Rz/FUXDsa22A/hPi13
1PmEhzFzuoMm2ckaAfbCN0xtlouJpgWInjnRZtgFOGkwaudS0x+GYlAdTYus7T+fFHF40i6dkEPm
nIVdkbtA7aPSPNdSW26MqI7toSyfxjoIV2qmCz6B3/1V2YGGiez6+rhUuY3l3pPNc6gJwUYzgnqj
NmqysTKodu4vamHnmIIVGSKAfo4Rt9llJipVnfihYZ6FQtWRV5FNtEb7NV23xQVNsRxaTFB9cyuG
UCl13gvmOamU8tiSGQfcIk34X43MyuX+im5skYtPejFgICjt0HK53jxD8PI4D2LrXMlidolcL1N2
goxIvF0yMLhKb3prDgAPfWYFSuXJKWZ5WcBInpkbhsD7I7YtJHws95uhdAgT77smsZVoPA/FTmV2
XC8L2yvdPf9p2wq0Sr0VBPXNWeL/fHfcl0wpkaHNzlLqLC2o2ti7DBlUHMhw/YlGb034YMEITOgQ
JfMqZQZiXio0C2TmBcv0L6ftSuxY+5tnXi8KlsS1z99MxuGsXWM3EXCC5nz42VPc+nB3GHWTJcxa
+pch+I9IctTUk/AlgtO7gucuRgpcPWrRW+6/pN7gyOWzJ4uPve6UprWSyC/9EMYfcBdeSyCiZ+4p
SklVhQTjS62GBz+IGewp65xxXSO1o2Bt8n/BGrVB/uVxCkRgPugluJIQwxYRXop2tPkwATq2G9GH
Sn57/6tbNIR8DFk4Fwi4uev9JebmUVO64cU0hcdx7A5WMv4IzcgxvFWGhmmLru6Y6QECslvk2c1w
7Dzb15JYNRn8DS9B6J/7/Gsy7sX2tYn3bf9DI1EUdTuUkKJivGSkjgeClbaFXaJzH/7Whfh8f+VL
7yFdAq88jSdO3L9ThPjoWlaOfHKvRhe3i98QAD1FZrMdxNaW37JScZRsn9JWJlNrTdGHa32047Un
yW1qNLHoUaAS6TnR+pVm2SWiBLFfowp2yfRHnrAvYXQpor2vHjPjWMkcuQDORYzs+0tfiH28t6hQ
gdajlvm3b/th5TBxeSZVlehCrmoHk1JA/qfx13BRC3GB25CrnT4IF+98ba3viaUGVPISSGbvFKnI
E681hc39tdxAwLk0jImyHGpbdKKBPl8fYx4aqquZXXxx5QQ98F2pUb7362Oq7RUhhWxocOIWxoys
t6U62JTmYxv/Am25KQGEqcJz4kYr39RN3/vvT4Lzjjxqqjqqs1PVfS3X3BoQbOzHr5ZrHtus/Kl1
Oy21fhZ56wyuawvDYVB+I+1ZR8NKqFraeFLGich6aknPJ88EoUv1NvOTS9qDA5Z6RJQ0Dw7e+xu/
EDngp5jgYYgeUkScRY4wVNNOSurkkiBupRTBcRjfxiR8FZL/r/WAPWGIHQAslbvrE27pXba+qrOd
aYYg9rH2+hUnWvogqEFCt0EzjbXMrrBAGjtFDoLkUjI54FSd/tPtG3jHhXRtZm/piwd8yYwbm0fU
neeIUQz8qCny9DLsRYhcOn0XDYdev7jBp0Y+C8NbIf771w4dHiAWlgcaaU5WDPh1TBLg8ZeolTU0
O1vBtgTlKMrv9x3ipqLLV464NtcjMiSSPHeI3Mq8IVPD9KIqbzVMwo5IQdF6r2EsLD+VcrGyrIXb
5MrcLIFzy9AY4yFNL6KWwe4xKO2myevfwQApftxa5YNiesK/+zw2KTjQg0E1V53Z1NtKcqURm6H0
e2zinabmjjZeglRaMTRFiNlViUaOynfFxYyE1DyouW4iqHGVXrzAqUNrJw3b/p1xs5QXu8iD8/7J
/eVGujWHRZRreDubs26Pm5qh6ndJdgnj0XtSAjXYunXUnuUq7TfiaFb7zhP7Te3RRSxzWd0VpSw7
hqCjNOJF/U6leO1kGnJppaBUO6SrFAbtVcvpw1w/Fn0vTioR/kbudM0O/TB7FJNKOlhuB+Wdh95X
qtfNriRe7QKrH7Z5PkTHMszDp6oINLtleuA9lkbDcdkU8J8dQdzz009RIcX7MkGRvG1oNgpFvfEE
2X+gtJ0/yJS3T9VYIshiNM3+/pYtHZBC0x3hF5GnuTXF4A9XaClz2/CH2WVQk2SvuFK6I7/uHc2g
xNwnsbRrS6N8t+Jmze9vC/d8Z6pIS4tkdBqWnfmGP1pKlai8kRpoG1TJaSV5b47HLrj02j4qw00h
TtddvmPc+Xh/1QsxnxuF4RZoL3k23dy1gjmaRR1ml840GZ/63Ab5xZhi8or7L4WSj3ZmF6isNXKG
Dnt2cYudEr2nJ1EVbMP9Yk6U4e2Peo01fCmWfLQ38/+a+XYP8E12KYNvZvupg6jeeohiqnx4z/0t
XLhqKLMAppxEEybI5rXjZEbkgSay0kshB+qxNQM6Lyaay11c/75vaXETYYylngOV9o36nNsmWZwm
LEptn7Jec0wa5XroQ6/3k5Lyf6DGqrWqo7y0OkrfTECR80GTPjs4wWpJPFuBAOlvpPzoBb5tlt8D
9a2TG1uLw62XHEwt2pmZk7n+piPhDm3twAvQjoQHr3HIsuVgU1tPgxg/6C1abxrwEvPt/tbccHFO
lQZKGqT/nAWdwFkgr33T8kOLgJdvpmFdBwBpVjok2t5WPFZfqpxuBFBFm0Hf1/uml07lo2X5+vyN
ZjQDV4uyS1qbTj7quyqPNiO9H8HsdrlbbMXC/8wY3MoXteThjKRNzLE0DJh3vTZrFonkK2GeXUzG
Iqo2cfz0T2D91OO30Pp0f4VLofGDqXn62eRZWpYye6uVSsnVAD+dFHfPpg7QUxnlcgs7BmricbLG
JLuyxnmJo6e/kwpVRkzu09dRb+xBesqLfNMHX+Lo1/1FLh6jQuCfXm2T+Nf1fkZK2ox6W2YX3w3s
vDhlTIBHJ9EMt7IVvHTxs1iulUKWTOqcHQg+AM5oV16b5KUl53oT5ZcRfnyo04pDqiWJLSmF6sR+
PzxarebZdOqFvd+P/aH2/WxXWKhgdMoIO6n+P5y92Y7byBYs+kUEOA+vnCTVZLOqZJf9QrjtNqck
mckhmeTXn6DvPXtLKR4R3ugGuoECtJjzGiJiFb+WyRvDnpnD0dU4OTYp5UcdT3yq5XV4f4K2ngpI
MKFkApAC3knj+mu5p6ZI3uGVSoXHQcKr65NLwAvOWiWDNGO3B3DeunnWcAsaPyBgggYr2XMXShal
pomITyL4W+b9el9c/rp0ahdChFGk+HXD7WNteqvqb8Q6pSmEeKA3eRjbH9zNQuqCqZLcn8c/hCzZ
N0ODE7SzA/IerbSlOGukjTfjENFkWGiUVo8Qa3obDC8wCzdi+vg2Vr8gl2OLB9G9MjL63ueFPM4W
CRAqw9ufHnP1oFToBjc9QBIdktsPWenX6E14/zu3gl78IhLNqCCgjCCrBeSm6MEOFPhOnvFD3gmE
4AREITQRW4Ky08lDjlfIF7pgx8Gy5he9nOtDYYxeiEKYvrdi63rfTBuOJhhMa15ZhriYI9PGSqE0
MWkWMe3YMz/NTo3z0CjB8mo4M/oRvlQ/70/CbbVw3ScgSeiovUFexJD2CWrl87C4DU3UQosBc28h
GZH9Ijn13cz6t6OiDphwv1dNXDXCV9zseZqmYKIL3mLlI4NImsmyI1V+9waaKe1KuWxdIaCGAwGB
2BMSadLnUfS5slUx0mSi03f4jV6g9BBzMN16OOkUwiRG5QKsxRUzUsa238lL/Hn95TXBSqBqARmu
VYn7+owO7tgobsModEIXCHgyUQN9ULrZ+M1D9PE0MTtduSULekVidx85Z5Au87jRn4ay1Kk/Oxl9
VM0++0qbEQVubCj+JHSTgo5qVVDzro3q2/0V3fS2/0DCcZWBPCGrGtilmjFqqthH+vzQWuJks9Qv
GzihUxbVb4b9mKfB0pkBxKT2jtR6tG/mC4LIuPVViL/LQlwaNOzaSuiYr4/qkfgu/jFQtd1LEPw/
xvhfO9JjNlSickoPduz6t5M+5+7aV+OV0G9L5wao3Eee7Wtu/+Lt+d23lzZOySqKvgrVYHqlu42R
njVOjeNSABwIBRwn/1Xvcgr2jEgvgyuIByQL7m49yZbW5+99+pxNrs87GpblsSZn45tjPVXw/gDr
Clu4hMrO270+zdcLiVgNABcgQ8BGuVlIZrHUHOYJj5NJYqPm71zdk9DaSCwhLkMXAmTkUP3G4b4+
XJD1VrnoapZocx5UYKGQ1vRB7DgV9VOeQW7PmQOmfmnTnbHdel3Xdte/X0TCal5NQDvCrm0/Lt2D
0A6mdyidwNiDcW2tI3J0K6TTAD1UBqzVreEqTdawpLc8RDL5mAaKZTCwU7Nd7PTtycOg8OjiOkQC
Bs3trgfVCWWEYG3HkgYtVYvBfKZo0u6s3LoMzxWjR1oqj3oKMVmv+bxz46yekbxZIKAJySGoFa74
nWvbLF1mJkDVSjyAV8Hzx7PvqLkNJGDpe2BICja3YW9DNrfsexI1ougCd576U9t30ApGS23//hfd
OvSYDFw/JooVwJPICYcUt501TypLjEZ/A1b11eYN5t/52VrzqTGboyP2br71IZLnYM2vwShUdXF4
rufA0jmUI6aWJbwvIydHSwabnuYpQVJbZ3M4wdFFWSSooK/bzGjMmS47Y97abCB0rUnTlUFmSh9g
jGBvoBaEzWaP8POIDQV8G54D2vTtjfXWU4aow4Wp9VMuDlA51O1SaehQwtvluxAlXIXf2UR+Z1R7
WJwu6IzpqbC9QDVnX1T1Y8/NIMsd+C/qYbaOgu5hnrbGjrKNhsoU6iA3IoljxTxWOYQlEDLxVaL6
qEFy2uzM8NawodC65lLRMxsRwvWwK5OgYQMyL4md8kNPdb9XvX+pSY/QDojub+CtuxEZM4C31gU1
QZG9tmUy1SjE6HWJmyoRU2mgcjchQ+eLGrmyhSvvbatAtplVz3Ye3ze+cfcDCe6pOD5gzAArdG0b
NYDWgUxjB5TXe2v/nJ0dD2VjHpFxAa1KBwwOT+j694vtQ3W1Eeoydgn4zIoOLMPyrJPnbA+qs7Ep
rsxIN2JujiO1NJjpPozQ/Dy+35+lzZ8HIh01fCTGUCi+HkXXz8a4jEuXEFBiVBLNEApHu63/wQhc
T/SfR70XKoPXRnrVKQgF3jRZzC5gORr2oPg8/S3BbKWkAFjyHyvSZmNj5mrzCCtdaPp/f2guf1uu
sagFH9BxAKtQ1jx2iBKoxm+m/3Dz/2VT/XcMnuwzZWrByAQ7y3ByU8goZZ3vlQda7d2zG1X4dbaA
b0MzAdz1ciJdacZyKlsdR5Og7g8pG4Mjm1/7hQLwje9BNxkqt80B3md+5tw93N8Rm4fnwrq07UjR
VBNDu9IEXXECw0DCz4YkMQdPH7LQ902tyy49aSA84F0HgQcJHDn4aYRZpG1Pemw+W40NppCDonNo
ZANoQSaNQplRV9cu8vWzDShXdN/61vkyoIwE7AWeU7TIut76QDq1WguKTjJ3r2C+xISX/jK3O1Y2
kgAr6RFgpj9NjoCFuzajaE0/6jbtE1ZoICMyHreGHqOL1qOlj7GXKU+0PkKw6OTZY1guRmxZyvH+
SP9E9jcTDeVN9FsEbRnVrOtv0B2IS2lu1ydQ8/5G3WcLKHtVUaPZIz6aPY5If9BGCa1J93Wnb3ym
sSdlMY55l8XcetfyvdTI5twjwIHLCtkuALyuPyhPbbcVULhOQNxarMLnoDPny07CYx3VzagvjEgz
n7UzmJka7xNFWQ6zzXx3fjG6H272qqlQTdlZ6L0hrT7sxaPj5qWuEKDVEmWgIEuOlT/bSa23e4dm
63yuseH/nTrZDSOqUsIX75Mh9c3m3XMXf9A/mt1raH29bmcPRFM0qoJmq+zvc5Wa+QgidIIoCb2G
9CjLTxBg8nvNjGZrZ/K2B/VfY9IGLerWqq0Mxhr7t+d9y9wzasgGUrn3D8LWhbOWjqGWAZSoLW87
wVo4DWIeEob4SG1+cuuDAyQ3iYNavevZY9V+3Dd4e/pXaCHiTCBfkPZ15XC+MPiiW2jhCq+dBcXU
hL3FfAbKAaDlnnqsnsqRHayq8C3gXv6Wmgwd3xUesnLvgOXSZcKwO2dZUbXIbRHvDIeu7Aa/5/rf
zik4KpCRB+kN7iRkJ6Wly4bZUhfbRsJifBWn7DTasZMeNOXRIDzM9zCbN6dMsiZ5EqRSxmpWLQrG
TqKlYzCZhc/0PSjxbTFsNYMIZGULYPXkx95pvLRMPZcmTEEexplsFhCHPYhMVXzEYObnyShBH0Cg
eazdpj3oiq5ELhmNuJuHR7yWzEeKZwrztfZ9f0ttzgCwXWvUD3Sc7LF5kOescp7SJA/M6le3vNt7
OnA3J38d/IUFaY5nUqLnWgkLfYF4kjaxgfuSWD66vj4b2c5wbjNt19Zk/21kVtaNPawRCkIoxLTN
cgjQGiyoWvdZbbnfIbs4lLmP24E52vH+bN6EIpJ16SFShmkhw+LQxFJSiFPaSxoUDt0r3q9n4Oou
hRUAqVCKwdVjQeZKehvg5Lg8xRjd+rDQY2kduQIe46lGIc7ZOY+btjTQ+5CZ0CDCJr1D6lLabV4q
yFw6M5oEs0Ckzy5/6lX1yNryHfD5vbB1cwnhWKABlA1H54YEbtC5HD1RscSCjAaI57+c7o1NWkQr
9P8MO0eL+nka1ppbBPGK5P4K3kay6+SizRDeKSjfAoZxPbnNDGGxusMS5iZ6mrS/wS8IW3N4z602
EaXyzB3zAbo7r/ayJ+9582r9sbxyisAZRipT8iCXtq01q8pYMjD1MEA2S/nR9d4BgnSn+2PcOvMA
1WjosIVWbpB8vR5imXdQI+qQelEJOppnzDWC3O0Ak0A1cec83h4InGYQT6B0tzYrkeshfJy56bYa
S8hClkA4zIYfM+z1Qt6zIm3StlEsPhQ2S4QeporPWHh/wja2JBKifyQIEXSiTimdOIUQGy+qw5L8
vR9LvxWuP5EDpN/n3AjsNBYsdusXony5b/em2yCqXGh/CS9/VQWDVod0d4rBdEqtLxA9dTqwMjkc
bUvARStUqhwg9qKjGm2XoP1XUzhBvgRcW3RDAgkB/ggnZwB3IcmYdfTVMHMRdY36vkCe+jijS2ow
qVMd1wqLWarCDzPV19bM8udqdgyILJEJSjEmj4vOhVSno3Q7G2P98us7bB0ZDjgKrtBUkzlDy8K4
a5AcSRuji8ouj0AkiVtIkX9GxnFEZ2tfH3l0fzq3tglK5Z4NqVUUUeW4xQLUv3JrihQIOhkGXIVO
wLCobCdOuNE9XRcN+urg2QAJghhp/YwL111puhaSQ22X6NZjlpOvYu4D4KRX0Xokkg4DLUNb8SB0
NoUqOjVn2fKSL6AKommUW/w07BqrCCpYG1BkfivyiU7QCECJmbKP+/Nxe+GsHwqSJ3pBwC+X38rK
qCmK7nWX1NXbIh6zcwp2mrZDg799/mEE3smqAQuZS5kaDiCBWDwX2Tk9/cyG5akseDDm5gOyz6GX
72ge3N5sMLbq80HURrPRUuN66pvUgyJL1SFV5wByVLGjWqZws/Y6P2yaQckQJOS1ECQXSvIBR0fv
1S4ZIEAULq1boPhjqEeoHuyJLm9OH2Ja1NmBgkTy7npEnQEJJ2FqXdLrD4WnQjDrmINPRbKv2bAz
eVtHEtUf6HmAwo2ijHTJFQVjWQmdrGQslF/12mEBUfTkqx1AFxqy5ir9qrI9mOemURSCQMUBphm8
qevxtUubgXyA/JAzHtIUarK88CG71gYG/JnaOVTjr/ub/pa3i+OJN+//t2jLMZS6qK2uNDY25EE7
ESX8agRmPMdVyP00bAMRQMY/6g7GmxukOxfQ1mJempa2ZzrZA60XBYuppMqb5bEfuTaEtGO179RT
A+kLw90pdm2aRIMJZIxwFcFtvJ7fzmFZU665GladzIjgch00sCUOWb1L+Ft/Sr7Sof4JsWWI0qyb
9doUOqFoKCEiQTKL7wUc76A0Y72yQ8065a4VM/XV6/Y62txo1q+XLToirKqjuF/gbFwbpVmP7GeR
94mlhe13dm7P87n8lJ6UwImgbfuhK6Gzp1u59Y4A1ohIGE44uqVINt1cHwytZX0CBAaAN0Oo/a2M
6p9R4cqEdgzS6KAuXY+q7rK2MTXRwwl9LZvvoj8SsBa8PAIfOsqzJjDzvYTTraOPiYQiGEpFSKDp
spKPq1SlOXcGcmiZ9eB8lO140F4J1JYhEfMF4ePO+79nbv37xSPZZ2R00tTsE7Wf/RQ9XTiDCFLV
/OiMZ01/pMhp3D/3mwZRZkUpEPSJG/QUyVpHGanWo0JlLXHmVui9jZbmh6pp6qM3iSFqB9TIUvTs
27lXt14L+G5r0gZ1VgTa10N1O6OE5qCNme3H1VXM+zhzyjpss4GE9we5tTNXOtQqvoGyrhyt8ZyJ
uUuLISFzy6Jh0hvfyfBq3Ley5TdcWlm/4mLtDG3RKtUrh8QmqV+UVmTmr1l2Nlm3s2abhvDIrjgv
CMTKlTd74JY3pOOQdCoLdCUPDX4utK+Dt2doY97QXNZbqVxAqQNgdj2ignpdNTg5T/S6XCK1GpsX
J82qHSDHxkaAk4XIHS08V5ywdEFykk55xtGwAff8GXigZMnRF9PKD/eXZ8MMEnQrPQ2yPGCVS9FQ
TRqvM6gzJLxofJTYfcyaofGdtdl4WIDOBd8U7dGwGWRyJ1fNdPaKekxyG63clbEpAzr1vzmAj3EN
euATnex+59LYHBmSaPDe1lSVzGCvylrXmJLDZvHPkH8y6hel2Am5NrYcHhHUeSH4CE0Pdx32xd6G
qGwvXIDfkl5FUYxMlh4qFMjOES0Hwx7wtJ1p3Nh5BgAfCMRRmYX4rLQnACXyZj23xqTpPRbPg71A
vwgCqfe3xNZi4QxBmBi1U9SwpS1hpYuT2tU0ImME+a20e2oXKzBeNUZjlzSv941tRcugb+FK+4PU
BI/reg57ytU8K6wp8WpNvORDbYWe0ukJeJLWUUGkGeTMg2YnU/SYqIX+wHWbx10Fjaz7X7I1bNSn
wD2G87MqIF1/CDNL1Lydckq0wW4OpgLEeqeJ0B6ad92uPs3Y3js7dCNDD7gd8nIQgALbC3K31ya9
nva9Zyo8sZcCbyfQqmGnFUXs0WpA3ZO2L+PQqCF8C+UF7w19rDMPyQQVdA7VUfb6nG9411dfIz09
CtI8gk82T8Sg0tBo0yHitqcEkFBqQlEZxcNIDTDsxn580Hi2hzLaeHOBMIIzAdzyKsUpmffYULR1
XU9Jg4fW6dzvTv881HawDL8XthzzVN1rIL854AuL0kUOiqSH9tewSHI0qeLf2LlKu+PKcYLknvM0
51/v77CN6wIpWPCika9D1Vd+cFtwAZrUbkWyQGi3SSZP+OmMrMxeq/WNm89E9gyEY9Dpb9lwhsMt
Cx0jRFJCuHxEbzpU6B4a7eP+aDasoKxrglVkgRAEFc7rzesCg9cRfZqTznKeDAUs4MwkkTL0e4ox
G7ceXls0vgWeElRdOdWpTkO2QLdtSUpuKw/ogNGHjOpsx/G6tbKCHjzsPry6+K90Fpk9zQwysDxR
ihZgzc4396BltxMGC8DWIngFaQS5jOsJY3mmZFmK7dbPLPIYOAuOUwbo7Lt3rayR4XVstRqCDwSI
AXw7VTJUwS3lmhimRJ2fFSN/Yi0kE5fydS366T5dvjX5v+n0c5z2BLRvNzgqVmsc4qIjGB5EKdYx
C6KbKelFItC1PuJAQI2hZuw8glvTuPJ8bCSlsWCWdGqNjOcaCK8i6WaG3tkD6MVtMLi/7+/uje0A
UD4KJmi2BGVlualUzxV0CkfT8kTNPlFa+uPyz30Dt9cdtgI4JPh1NI9BmHG9GzTOy85uMjXpnHaK
aKmayKHY4jOQfmFTr20J0aIrEpNV77y4W4ZdZDURvQGBh4fn2rDTWxqplkIF7N/1uzm2BdqUKYFQ
g4IDp0D2VLE31gu1YKwUmKrIdMrcrMJNq8nk+ZIwMfrqdLQr7ov5cH8219MpbXnwjJAzxEWxssCk
01shRYU7oV6Sdj7W/T+5YQYVOmYjgrLaHVMbm3ztDAW3D6rokAqX8jIzbcRkeN0C1oYbC8Jfl8kO
J7Txc5TldH9UG5vQRItKpJ8xgVCpllwS5IM7t1C5mvCaeIEzqnnYdWyvNfLGAqFyBgIzziyCejm7
njoELVM8oSZZPQUNSZaMBc6edtW6naUFAhoeWrzY85DikntKV0WnDKliqAmro3n5pFRugCZN6Cl+
MAzoq9ZppKs/7s/exkJBbg/K8pDmgmqPvFDAhadVZSlqMgoLjZL6Gkq/5bT4lc1OQ+WpO4u1sQVR
XoWqGRS60KlElpJINWaazGZaUr906E3GHCdOtUcX2CbR7GlwbNmCTI5u4QpErkAGyLSj7tE+tbUE
mfiiEGEviqCo8k9Uf5ze7s/iraILpDggQ4A2AaaHMqusCmfM2lh2pNcTqpiHVDznSgbVu863IVdJ
1X/m3oe6PaRbtNhs2mfC00jNm2iZ6GnMtRea8VhNva/3P2rjDrv8JlnYcrRAa20F1ZOKFtFShCKN
FfthMA+1ex7NYe9BvU1Wruk1ZNeQNMTqyuxJkbsLCq6Vmij2kWS1nxrvRUdCKJI59UulnFF+BYcy
vj/GjcOP5wHtvtaeqrcdq4u2M6fBabRkqOfcnxwuQGZNjZ3bbGMnXVlZD9FFCOvUJneWvtSSdVyt
BRaXNqAdzBJk+uwb5Y622pY1JNQxjzoiH7Dzrq3VSHnlFeNa0muQiaeBnj6DsCuGsO53dsjG4V/j
KmMNq1a5lfXSuxiXblVUTTNTS4rOiaySV+gkUHLonwPO2pC9dPbGfkTqRMdt463Ab7mUxKypmaw5
1RJv6sPUzl6gpFFa7xr/rinoPjcl97fGRuAI/xH8IojzoRoKj+t6dFPnVKQhwDPoSKgx/r60v41m
CBptPllWJFoF8qaQka6evMp74ume9v1GWWT1X5HIxWMLj1l+MkpnILabMZy/+tdcZl9nCB6irclJ
GewH6hj+DEhS1RkHeE5xqak/ejEHmc1PrE0g8ncu4vyJvoILfn9abvmeuHYxJ6vOFbr8YP2vp2Uk
aNzEHCQP2qELDQKb5ufOTbQpJu63sswjpP5dFKqqf0fPz0Cj6ADZJmcOrele/RfS508l+Gapt/dh
GziR9cMA+AXM0IN0krReBJiDDPAxzBeClxl9l8psDsuC+o4zRtno+rMJ6RUyH/rdnmcb14gDVwV5
XpTPAReR3BWNTcQc3ElPxhGtabnCGVDqyl6VY+u4gZwFuSbIsKyE0uuZnyZLawBl0hOTfRFTGVr9
glSGEafNno7ZxhWy/j4g6sCJ3d7FfVkYuWvUetIsRljVWQgcCkR4Mr+ALA51o/tbatsavGRXh8uM
YPd6XHUmDCiRYOHq0nViZiGsyUCLjQVkOH2BlMVvZcqbv/ck0OcVElsoVP1B4V8bLWy7yh1n1gF3
+GI1TgiodDQqz9MwHuxmL+uzgTfE64KQFO7zGu/IIiFml48DesvriaYsUYsGjyPUXezMiBZ1DiFx
EKQ2PdrFS1b88Gj5ME6/qHacDIiDzNPOAd7aRUiMQDQA8TeIqNJsC3vS2KIveuLOJ6//OvH30nmb
9/pCbFoxkbKAWDCuL/mW0PjsOWKAVLRaks8aF89GV7cHyx3+ST17D0Zyi3/HnbSynCCGh7rEDX1r
tsu6rXBjJXWPzHd38KoY6PDY6qsHofZvWfHa8J/Ui4bR9BdPjXQyhKR28P9O6LA91ubG2HFCockM
EjNSA3LjuaWZRFM2xEza+uCJCfI9tW+JdyhM3T83t0QSILguDUlXcZZaRkNEBUPmozIBoZJV4Tyi
6bonnoymepvdVyiOdNqp0dFmaiFf6l75W/3fFUSGHLaJdxnRjRx4lg5fKCCHZrI0aRYVQ8uPadmp
QWuCWnB/uBuX7KUpGRyDht+FykphJnWrPimCvFfQN7xvYmvlVp4KkHiAciLulC4FyMjTujDNRG0G
67XXUeKtp1Y5CXRTj839KsCWPSwhMkmICsE1lew16IRmTTg9CZ+bqLOG0HbO1DLDbNgpdG3N3aWh
9UMuPDVtVKsS9wHmjkG7pSn8yU3uT936qVLsieQ8ZAOQnMIxlNmj7tgRLvTeSlAMYmgT7gBCvQNc
2jrmVzak6ULzJuqodWfBgIhmGuT9yVOqRy3t41k9UR244oW+eCQcxWfP4g9j94mO50mNOxBg7g93
a+UuhytNqLqKeNdAT+CFJFGr98E6qQWapXh7r/7mxOKRgiOPHgPAyV0v3Wz1M2JGTCwhUOlqINF0
1sudvOzmTQLfBSk41EigUyEZ8WzGIAbgWElaD4T4ldbDz6QWUptOx0OQrMVpcl2OG0YfngaVGCcN
IFgjBUelHR365Jr5Hu9gc4bxOoMqC7Hem94dltcYbcNTKxHjoRkfef9knXd37Z4R6TGEsFw6M6gR
Jq2OLlbLY5p/JmkZ/G+LeDEYKR9YjADaqdyzkq6ifl1+NyFoyJUdl2Zzp1wYkTJZSKfVRYVuFNC0
OOgC3TFe0YDn/rbfukdQh/3Poqx/v7hH2jFrsrzDODBXvflzcvew5lsLghVHszHIJoO+LD1pqQec
jep1dpJ7PzttASb022KMCF1/3x/Ihh1UU/7c8dC1vNE4SaFlxQuzgZ0cylI9mg1FaM/YRW1VsGdw
yfbGtZXhWVOmKEiB+wk4n7QDHNoPXakWdjKp3/QevW+cF2d6bPrmheRZYEOrtprtz4V9KG2/tpyj
O5z42awgZxQ1exrMm4NHkml1UdAcV84Tjma7lA0k2ZIUIVzdvipdGjrdizfvkT82tgua6/7XkHS8
xm50KVAe2C525qP8CmXrv/c/sFGQuQGQCOl2uY5eoYqvLum6jrrwaYncOoBn6ev/sFkujEi73lpB
pXnG7KTTn2bnyakfoaUy/TXdHFq/ANYgbYvSOGApkhUIGA9uSkd7Pb6o1fs4v2jGsfNubUABYGUN
RVSUXewbPUtOh9yakfBIGCnnp8lKzwrkxULOgPhySKNCTt6DCiBCJnrSuOseqqWCFjiAWVV8f1Y3
risElzowK3hvVrTp9V1iALI7t5w4ieadHQt9te2Y7VbLNo2s3emgQwPUnuxhzcUkJuYMDvLuJwhA
Gfpj2n++P46t0wQ+wH9MyOMYM1ppLUx4BtJsufZjpB8jATVF28Gx7xla4+iLyzfXcgGuC3MSo/tW
5W648HM2JnzcqwXv2ZGdASW1VXccYac/LZP1VmfzCy2Kf7m645XuLY502VuNS3iXtg52PLiuwu9z
F31eft9fnh0jcthQTBNJtZY6Sami3gw+Mi8e6jS8b2SdkmvvFwlQVIERBaGOg+18vTTOOKQ2mT3k
JtH+NMK9pwd2NRtR1y5eUIBUkRdZfszdYS8peju6VU4E6FQoZsF/l5OEizGQ0WsbI0Hz3SAvPzko
PqOv8d+PDtxWDShGWEJEez06oxSGk5qdkbjTDwcguQnliOKpSk/DFPF2D8x4mw5CvIgXEooBaPIC
Z/Tamtp3jDu6MBIUUMHGLItIH0kfmYUTUjRmWwa+49Tc7ncYxH2Lf9eAWhbR9IToULPSjGQSUTkm
HfgeDXnIvL2G27ev4WoHFSVAE5DAkzXyjQyCuy2Kg0kHFFSAqBnaZpm2h9/fHs1/rUiHihaTBUaH
bkA4iPtWf1hrDSKDNta8cx1tbT2UglG4h/AfMsHS4076mpUlxM4SU1GDGuKxRWv5qb1jZXs4/7Ui
+U2ZYMyqBwwHFbR4ql46A+1ptM5n9k4MtDccaZMrOdIcLUQeEuw+f2xec/bFdb7fP0hbO8Bem1Ag
X4IXT1bWW+alsAYDB6lH1uaxrAv+aRUF2imlbV1GSF5AghSZBbgI0sK03jgRfRnMZPTe3OyTBZLt
qwflJKrzt0wxmF/oQuzEHluHFiqQa6SGu0iV8UMGo2PJ0dUlgRBu5Hb/QkxvqSEpzecQ/a7j+9O4
tScujUk3hJuKnpRUwZ7Qn2nxzaSnvAtSa2dD/EHSXF7qiLVRkcV1B7wDijAyMoCg83crhnQ5W5+W
0U/TyEVbMJ+8kSd+XD4Udui/uCewKR5rN7Cf++fSPAgROjgEGcRbHgbIWdLoSx7XEIBPxuP9OZAX
+c/HAam1UkgcVGLWv184A1krVIcUXD2nzO6CiQOx0GqV7VOaK74uUupXy6j6hVBYdN/yjablahrv
ANAM4ECiPiUdSW9hFfpgTOo5L309WdxXAcGaH/M/zkNXHTwtLiDY9lugUBAYaI/8Urznxc6NLZ/V
P18ABCMKLlB/Al/xevCmzrqqKhz1TCwywQ+qZ19nmhPQlOc7G/uGz7Lago+Kwg5Q4vBWJbdctdiY
i75Vz2Hrf2f+948x+t5/UP+BHu7P6w23VLa0jvpiSfsRIgyGWqvn2ueh5Vd+66//N0ZA/R3tg+eD
Qxow3wjjgvsPjf/ZOoyFP77P4e/7X7K5wpdjlua3IA66E1j4ko/2z0c8a/7p8Nlfgj58eiiDZrfn
1fooyUft0qB0oumQsaEx/j+DQ+j4Ied+yIJ1fDzKgiAAm3YvEtraRJc2pRNU9pluZOhpeH58jv/5
x3s5PGRhoPpvxx0v9ya5Jq+r9CIXkzOOqzTJ+ZHH4fJIY/MU1CF/DpOdZZOfl9UQIBsQ4125o5bc
9sQqa+pyYFnOLfyz4HveRd3X5bVqfTv1g9nPx/BX+e99m1vX0KrUjGsAGCCUe673LClTCFn1Qj3H
lhJor8oSPCT6nmLWnhFppWyd4xQSGCEnzxdPkMLkUHfxvfD+WG5yNOv8XQ5GWiiC5n9C13CnMjNu
v5Jv5sn9AlJI/gmSLk5EHtvWd4oAkv6DG+WOb/4vG8VGf00IMK78QDmKmFrQROp50s5h7SOzWpk+
M/2ZxO7Hyzmo9vINW7sFuqwOYCIgO6Dwer10SPm6Lhjl81lpNQhpPmq1Gt+f0JveCOuEXpqQbjTm
oCPwohjzeXlLK/9L9eN7rPnxqXvk/vIKUKnvPUPxrPFfouMRIFD/14799SWSr5VL+9I91lYKtAPA
ojtDb6iLaj/8/l5E7cENi0M1PdiwjMvlqOBuSSPr117fi70Jls6GqompJq41nykRL67dHkel3+tj
s47g3gilowERSVsHUmU+61mc90OkqieXsrhP2fv9udw09IcvDpApsHfS2bC63DIXo1zOWn4u0UV7
+N0usbmnG/FHLVweDyq5UBpaCeOG7EcWpBB166bz+Yvh4x3QPubgo/sIPz5p/rvw60DL/NfpWxFE
EfWD3J8f387952Dvyt56Gi6/Qlo5SIHWZVcq83lVHbGeFftx2pP52ZrPSxPSwpFCq1ndYOHQ1sav
IFRsTLPfjU+LvtdY8Sblt57CVQFdhzC8vWrLXh/0oUBgI5piOZcn66M+ao/QiSr/qU819Qma4f1z
f6Nsus0X5mT1T4tNbl5VmDw++mPw+CzyUIRxE57a4OAET9EURudv6aevP+GwRdGPtwSahzub9QYL
JA1Zjk2nushqc8mXsz4/M4f7OU1UF40YFn8aNUTFP5BWV6q9AP8G5gGztqEhuMcbjO5jsuRgaavF
mA/Kch4f+uhDxGE7H4gSQcA8eAv55O+JD/5xtaXjcmVQ2qjLDHUFF8JqZ8EsnwKgM0xBy1uIkITi
nxGacS4Jugbqf/xnlgEp9qJon5S1dUKY2YfJPHRF5I1IvXmQ192JQlfTN5+2pv5B8wJ8zpDufhsa
MINSD/g0zf/uQofwR1/tJP83TSAFsc66gzKCZKIb0tLr+Lg6zJDvWI7eWXwh5/vbecsrt3Hd/ceI
9IZUQCYNtg4j6DUf6kEbIH14wFa2gzBeYvrUnKyneLKB5QwNPNuHAa/2W/6gPjbPRbwX9d2AEv/s
MBA8UUsCTBYc3OuzbGiU65lD1XPmmD/LEbmx/tRNVaSQ32b6bk9xqfw7FrGjTX5jhfenYsuRRd0A
PRLwDgAaJjNMnbYRpbEw9TwJxRfjR+Groxqgh2lFHkaBrq1k8vNGi1u0NFLoF1LuZNq3HDTkzlZJ
T0DOgbiTtvtIFqix5ViLtHwb7Q9KE/swfnGzIM9j8918MwQ6O/QqBPwPPST40Gly/ATW1E7ksN6X
8s6GesPaDQ+x543YCJaI2gWx1TNaKBnqZ/al88Li1Oeh2YXd32bZ1gXHEYKYAjKvaHgjvROO2y/m
RDLtrLkoBuIcGaY/9jue58ZjdGVEeiFmxnRRchjx+oOwv5SdD933mn/s7B8Z4i2NRaYuVfz/kPZd
y7EjSZa/0lbv6IEWa9NtthFQqchMJkH1AiN5eaG1xtfvAadmKhOEJXZru17qFvvSEcrDw/34OUXF
iwyD/TMoVNFe6/YpCXe+f1KlQ9wbbZcRbnPb5sJNjlc7GjwE1AaRwZuNLOsVyAqPPucIvKHdtd7K
rxcXZ+6v3z8fUg2gdd+wGe8guwse3YoVgxMw7jlveqwcp1DOHqFGBDjY+M51ZQIueWSciNeC1F8P
EZz3RNRakA6KXhBoZjfksRFKbh+TTsOLx2A4f9y16RiB7CWGCB4ZwD4FWpS6QSQJUSSoW7JqkQok
d2soqSQdE/2CFF/z5qOID+RZOeJewFMerObQi20Fmo61xlMoR+M3BlXHpRYntV1NgTpCbmtk8AKh
aZ5I92xbJbWRCLH4lHGpKuoDOjIqlKaB8bLyYUSzhzxKMcTDC+al7Mq+N2+v3NIdfrl0wszVVW2W
aAnaGxy9Bs6HKHZiIaPYjhRI/dS6bWzppXJlbHpJXORe2E4YCqYNOafcc7pZ0VaPN6MZ2OqXydP6
fnzgSX037FWT1f1d8xiSeCXb+ANX/X04LnbSLP/cgOteloppp7JHlTEYcNBX95KwL2IjH48ea/S5
rUKcNS5NtnhB86veyqkuuqfBN6O6NVL1qMVrZLSTd/nh6i4+anriXEyLD4HLIpPhGFCAgf9hRxq7
zzwp7NvTv3SRX5zSeawwVBB6GnKY8QYSCnvFN1rNEvDET6qVA/tDW+q/plkFIT5S4+Damk2zBgkz
aDRhoSUitTRAOm0XPLWbxkrgV0NS7Nm9aINn0I634an7yGlcTKm+1ezTtHt/zuxf3zGb2Sj304x1
E85JWr0+1pBs26n7dCQGVcvn27O7GJZOYBrscPBcoGPjehVZP+6bIUs5hx0M2fJim4N0KadrJ+9l
635W9/lIk/PKki5GKpdGZ8GZOxbJMMgZ5/gbBGdgWpOnKQYsv9LV+9YpcxOC8rcHuuiM0SqBWtTU
IaZNP7/YrbznQxa7zjmkG/htBr7dyuD/X1lrvvfPhY1ZCOJ5eZXkHGwwAmVPcmqwqZPpGboLhpXo
dvHqmuo40KUAJ5w03aYXo8GapVIFngpHjS03/pDkHZutFNem2+/HJlRR0UWzJXp95xNWZxCB7sGn
5GSZgRZ25PNDb5/LhD1C9SmQVs7emrXZ1A2+18RCBmula/UK4e/d6f0Z1fS81m256E8uxjW5tYup
Y8c68vgWltRYrxEJ+8ciNNr2A/ig2ztuyT+i03JihAKbMDrnrw3x5eD5NaInJ/gdecSU64Bw4WvG
Qnhd/jv34aWt2aAypCS6tCl5Z7xnEVNoAWG4T6FTqAZl0ftym689Z5c24KXBaT0vZlFuAkkZNBiM
xBb6X7YgvcRft+dvaUtcmJjnCtSRazMQ6vFOQ8XEGPdv7S59UjndXym8LnqjS0OzYCLv+nYAETHv
SMW4YTwVqqtPLg9w/PuINSu8u148N+fCb0gfyCv7fjGSuTQ+Cy7UPgPJUJbyjq9tRxfyPQAcYoOQ
9JTSIF8506tDnd1wrtZXYAHHUCtoHtQ0izdefmSqbb4PsoeR7Wlcm0FjV2tNQ4vXDNLX8sQuCaTD
d4x1sV/ESiwSHk2sTgKBGcbsBV1VwFdhl/l9/wjl8HTT156h5jrYe2RzXGtsWarUoc0f2DlUvsGI
Pm8A46uMcXFGWaetaVmf05wOOuSpDSHbcqHFyvtK3PSirh21YOX9tJS2vDI9OyoMP5R1jXerI32a
kS2Z4wbHs9wzZNRj02Soi15lUG1Td6OcRDvzSbzldzxLePzDWIwl7kdwcCJ7cPt4LV2If80IEHDX
JziUqqRDVpB1kLAlyHudlJWUwNL5ncCXogLozFSPvTbgMUXeu13JOehVHqwc8sY5IHDUe3TJGpPo
YvYB2mBo9EEyBp2RM/83ZFIde2KPWFTnPlz9rqZbpO5PLl2Tz1saFC4PlEXAGQTRyNkBAmFbHHkd
xzko+XcRGlq0TEdrg9G10UQNQIL6GOerPEXTVM3vYrRNgOEK2CdArWbBS+4qbDvkKt7gdgJVGKBx
jeooPbkkORrReZft1mL7pbwwhPnAY4qISUOqfWaxBSnAOEQa50RkV+4PnRUrpDCpp4sPt7fhomdA
HUaCJNQE7Jon6qA/FPl+4XJOMLx1zBejbDrvl1xtUiO3ypDyoFpijbKkwWvY7Qpu5ZJeXM8L67Nx
MmI1aG42WZd3TWaJ74X3HKmbEtAYzXDXpCWXXhjK1BmL0A1veVB6X5+JPqjwoyHgnQHYWcqjT0Uj
xfgipAYEDUgVIV1klIc0spPPqjDO4PPJkDfLclvacOAx8H6nHirs4+vtNVjYXsBKoBdvEvUEwdns
AqxGKAxmKjc4UxZhLMB/BeHc2yaWTuiVjdk91wxJK/Poj3ZAKWZ2TGKKjLiXK6dr7L48hN6hZ3Qf
+pp51plZcc+V/99fMDu6aTnwzRih4JgNRlC1Vgka57gSjR7RGSQratfbtYVAQLtFqq43RS3ZFNUK
OGVxpjkeCWlUcvEWmW03sA1UfdOzgzMI7VsPgnAmDFcW8wejNV4hwGP+ZWMWd6oKAK3FiJkerMEK
9/7G31TG271H8I8FvN8Dckwb8V4mr9szVOj12wu9VHaAeYjloWr8fa6vt3jYSFwf96hsvhzePjyS
UYYmVm1H1EJF1cG9SzpS2b51WtN0n+Zu5iQvDc+5q4caBXIIag1OM1qVfKc07136EssrL681K7Oz
ooIDuWtL7CIoIkKHsWiOVaLaY4icG9sw5t+aTG0ChaIUD/6e68nM/f+ezIbW+uFwn5qVBcIN8kAw
m68qaTaFeT79WuuXX9qmePgBDqLh+oaYxLXZsGelASKXKOjK28h74OW1lpdvRzdfrAsL8+CeE3p0
goqwkJBuoOpBtlpgqO4fsTljEj5pB+3Q05p8JrTHvg1IqvNGv/HpI6orX8+E2daWRDmKJDtlBNKt
pfG/c7+3vm+2zExcS14a4PuAckJ+EVm/2AzNzMoO7tHdJNQy7pzQiMzSSkzI85GUdoQxU4qg4/YW
WLqJ8Xr8n7WY09okaqeh3jyODoBeIkUbwRtEeQ/j3RD+nc12aWnmIGWl5KpC66c1mZIymHQMWd34
4NoGGuLVQ6nyjCgRnUlWTG+P8jsYvDXf0468eB9E8CaJJn/bfnuEZAIpgG/zN6Daxr9h0Xty/GzM
3GhJbX/tnyEPR85I9VJIO+rVbhWesXhdoY4DxD4PPlugv6+/RxQrQXD9ccBclI9ZZGcnVe/KO1E4
JxynB2YKzohooMrm9jwsPQdB5/eX3endfTEPqSw1ah3DLm8lQDhUX65GaGLaK1561c7k5i7stEEn
dB5kxxHf1Sa71dFjQ52O/FoZzpK3BDsJOB5RjsS7azac1hUCHsx+LMxIn/f3j4W1gYZqqI9PWYp7
wHbvVl5bi8fl0uJsYKOHcg/XwWKRH1OpBkqKdjHSiRtJb/f+QZPu0MO5MsqF2hU4WJCkRu1z6tae
3bgMK8qQZgcG7dDqSP29BZHlQdKPNBFd48NYXLhLW7OXToC8sMpHA55tDTm8dCpI8JXxoBvSGnHC
dw1lfiQnRjdwuSAkRLRyvUVUf3C1ouMAbmVV2liFsgdf5pHbJhuLPKBlj5iVSX+nB9UjsXXaCY9P
4t2TpmcVXOHaqk7H7ee3IA8J7Quw7czv9rAax5QTMepD+OKdFMptaW2BlIn8xuFf2bTfXHW3jM18
f6eA+tkrp+XcjebHm/nWWJ2lbk1s3YcHjbYk3h0fv4xn472gz6XVOzG1Y0PTvfP6e/MH088UzSEB
y6K7GxwA4By6XoWuV6NYY1ALqFsx3Q1RopdaDFmycZSNCpDmLZQkfV0b++yeZTxcVu6g7KJUzp4C
OWU3EkpzVsiOyl2bBTH+Wt5Zwigq9xX+hwZST1vxYIvx36Qoi7cx5Mnx2dcfzIyBn48QY0ZeQXct
hSViR11WD20dd6O2OWUfvxnd3kmbhqh0DfQynbT50oHqH8SAU/z7A+VapLnqdxky8NVojNyHwD0O
jOkTdKuvnPk1Q9OGvfCfagjWbBfJfqdVnDexycHdeMoxoTm3YmgxnL8c0mw+Q1nIMCSkUZSU6C87
xCMNKsBG+YqGOMlATkUCHPyo7iBpz5Bf9tOKb1s6eVM39FQzgdT8fDmTstW8OIH5vPSgg3eQhC8x
jEgTBFRkfruQGmIZKrYFKo6kyrecZ0Ti+Hj7Ixb3FPIDaAhF2RqoxZlTr9PcjdWo5pzUs6LdSLT3
58q0ao8cLcPwXu+225PyCq8D2djblrmFC0ybzh4K2OBPx56arXPCCMpYqhNqKyIHpF06Yxww3yUS
TCfh2JCVcG9puTUkXZB2mSb9B+18H6mxCJUfztkJPqSryHP5OwW4Pid3BKWQlGp6sUupsHmy7dtD
nUYyOzoTNTweGipggOhmuB5p0cP/CCXPOmlnaulb4X3W3R5q5w2AzUKot/xafWTauLcMzo6QxKeS
2iPR5oSfXHZQuFKXVWZl/RaOKR7aaPSGXKIowyFdDyrhWUbOCthI2sPQGiMNRj2t17hH1qzMtqco
Z1XuB7AyVtTb3genyGYNgXCfvAZiRl22cSfaSffE5sbKdlnKa0+ZBKToQMqF9vDZXRXIPpRcWnhb
FRwjnnrWuH2WGElkAF9S9I1eQo2y/1Ig5MbQuHKyj9ubZgF1BefAfXOBTVHrnFM5yEUuacead8QD
f1I+JyhGZFiccse+gFjQBgqhMlxjPN42uwCIuDY7W9dR9JlUzWAWUlXy4Ol8CmzdQTPVzi5boqKT
N1dMTccnJP679MAizyHp4r590iK9KFeik58+Ah/DT9wo4OhEymN2clqvqyK8ZXmEf5uA+Lu1os30
968PyvXvnx0UpNCFLm5GDBb0TbKyEQOfIrVIpXGXlmdRBodeddBCvRg22Xio27U99vOgXtufTTaS
EGCpmsYHRsrsuT9W0qMb6W7yELnv43sk3ysdVX5lZCCAsd5e6IVw99r27GjlytAKhYSxxzFFzaqt
csJkx/65qOwScimGWK1gbZZ3NHieoFiBzj5IBl27jIavh0gqkGsXojoGaJNtQQamNDE615ROFs8M
lNgSAnU6iDJ0qS8JJC4jWSZiwQJdGPlx61uAAYSHMYnynAx+139EYze8Z2wy/soUDwS8tyfpp/vB
HF188exJMA6g/dZkoINKiGCylWwL40MW+TupryCmuiY9tLAbgBSfoLsT3POHhhPH1bmaoUPFCaRn
sdio4WPSmLcH9PMqAsnEJMgHOCeoNeaYlCZWOyEd2gn/kgDQGNOhqDaMH+lK/iTEehcnNMvW0h8/
Ax2kuoBfBa8M+uWhS3697kEve1qH+9FJKtDpdjnTECFVVwuRC84CresoqKAfFiI534+Pi8Ax7cTE
cwOfd+QqsIt4W5UkEA8NKJKi2DXbFoxzVTnqamMGyUsZW01yStKCSOHnGrBqofKCEQtoz8b9ATWd
OQO6V0UNuMAT3nEP+WNBC10yNsE231W6oZLRSEUirARyC/VnmJxQ39AWRCvaPB/A+OrQsBLqdMMp
IxUSwwkVde6up3eRLv2N4A0paLTBovzIgjx5zqyIF5OiBOh3dpoY1xAwjPkv9p2nCQ2oyhHXJ82L
jP/40D2vsW0vPNtQisTMAm7Eo1trPrfBIEM0DpGH42cERayBBDYoEXbKXY3M7a42tl/FBtB7B+/G
lQfYtE9nt8Wl5e+r82KDoRkuiT0+FxyuBd92brEdeOqA2zTGWHf9FdezNk5+Fn8w/AgOPAbjZH/n
enEn6Btvm1D04Ln3pSGiKcdF9rC2Ip8Ua8W0hdj8ao6/Xw0XI63VUUzcCLbzY18TMIHp3k5ApxNl
fYNCY7nZYX5p8vw38j3XhmcXfo3wHQpDMKzkevQu0vhe6vcSZR8RXcThSnSxdAUiqQQ+TuQF0aIz
l7tKa2TWVK0HPKXf9S1tNfLLk8xc04GP7vz3sVrDwyx5+AuDcwoofuS00W9b3LkA8Q+k5wmPIHaP
xmJp2+3f3edtjAfI2tN9zepsJyHL3ddFD6t9smdTWjVWI/+tkaFZH/QZ8PI/aJuZjm/qKBQAtuGf
akbcQBxNr7mQSLxTCERlNgmrvnHp78o1Y97kQ5tx7W5NF2vhdpPAiA0Jd1yjYMacfn6xbWM/ynI2
SAWno/0m/mg2non5XAuc+J9u4NLKfBHzrI/R9QUr4iEh4luvQyHwrXjJNqjhr2XvF3rCceHj1To1
F4M7dv4+d33GT3wZxiTSmy91YMrdth/Qf0JPjM2hxG1EJNczkI8+yiseaMHdXZmehWt9NUpRJsF0
hM4b8OkER2ELNffuw19Tx166vK5MzSKEsOTYmBFgage8x+mknCHLDHHHT5Q0V/EXC6cBzSN4WUGD
F/DBbyDBxSZpeNnLNCETnNKE/BU1E/shsCqdNY3sFeun3w64loLeK3PT51yYG4TBVQYXQ9P1Uj8o
L55RpdTds/fN2ZZ06dEezysWF/cnOI8VpMwl0PlNP7+w2DR5UCR5gwF6KWkFg1cP4UdwAqMFEY9t
+cCO+yrN9Gr11ljcMBrSyHACwDyIsw3ThMhydVHHO/oLvx3xhgjpnU96pzsjo3NaW8gF9NeUPIKH
BgMUCIvE2eOtVqNm8OsciI/EyFk90qjbBHrMxgYvRIYXq3rqxo6b7PMczKt5RnzhxCkIjnzwJw0O
F+/8cRtnPK0yuwY6I99HvK74546jYknlN8HHu09n218xChyxtbJKS5M10VaBMx3ZBYgwXK+SnwPO
3EkN7zzpI09aexPR1mbhuPD0Kko9feB3eqUgkQuKkdumF3rrMHEXpuenrSsksIvjPhhO4G5Gf12t
u6dW14gUEOGZLQ3jFUkxKgbk9dW6aw92utrqu3jiEaSDuQvE7TzC9uvh9x6arjQeV69AQqRXMupy
pKbo1zytKgosHfhLU7OZlt0AAN4Rpp50/UXcFh6JGMIdWARPti2uwFC+aaZnQSLozQHtmkTv8NiZ
WUNaTPHKCNee9FK9s0/KrtfbR+EuMh4Vau05kGqA1u9UOuez4DglIcZzau8JEq3nk2euOJ+FF9HV
t8wWWukH+FRGBU4ajaAgqTElEcstrqUSlrYyj8SmCNQexEnn3VitVCjRoI6CU0sPoUaS1PKMHmFb
agSRc3vvLkXF0qWtWSwzMD3vDhkL56aja0U7i3T8CBzGGMx9+q6S7dbO6W+6YnUpKXZldeZSW5Qh
qrDjBWfKzQ+E27tbeds+Elk/Gvt9SXjzfRypb0u0+nV7wEubFwwfeLLLIKcAzPb6nARunY5NJOMV
oNK2xev5HHavt00s7RJw2SHTyAOTIn0/Zi/ui3IMuICvMLh4AFpWK4nQ7MNk669E2wvNXtOzDfQC
k/IL0j+z3cjXnqokDIbSoc9rePKe0dp7rNCi3tqEJPtPbFA8Vz9b8sUYH0JF/MHiVmZTXprOy2+Y
RYiVJPoeF6iCk0kZg36jqIolKxVG7Vkr/MKpo2x49KDy8iWDML/Rs8ZFN7fI+Mqh90Y06WlFWycQ
FB5SDq0bxSAQKUKUQeQ8Yj/4RARiJmtR7SFFwVSQFvUYH8c9dFP0xXJhjCSSJ6WfsSwmsSm7iWKU
TPMxohfkbvCbvCVdOTavAMo3m5HrG4jAaYzkKHwlP2Z5Gh/5rITIRVHzeUHTAew2VEhlASEFoEYe
/t0fXsNMKZHE5PLcZkQkXEitaECC+6F6iCQhtvNYgeJkLnu/eAnFWNqIUkbjtE45MiZtvVVTntnE
eaoEJOZypaU5HzdQ8EhjtjPSEm2SpG05YJpTv3xnoZbEErnrGpeikTb6SDBVFZlkXtd0dhdvjL+W
7odefRe0aLmEuIQTPhaQpKfSWRtAQJURZuPvXEPzTM83b5+MhRrA5ZZFvHh9+gZVroYUtVDH38vU
P9+HunfiLI7yJDZiS1o5iAvFOJhDaRcNzjjtP6D86BVNtTB1sTsNf6+35uEQ2QUQQxl5ke7BCfWe
5VQsdDmmlMksfeW2WB4teAXhxJEeRK/e9WglMXAHuU9ER2z1ljmN2Sl6EtHBUxJ2gz2lCKBwqQ5N
fzesgdam3zy/NCdGwz8tz28QL+OTfJQC0dFe+JxGRCgtPttnrVW1x9PtNV30AIgtwJYPnwr5mOtB
olkTqvJ9KuIx/KINh6ZFNX+lrLDs6S5siNc2knzgA4mFjdI87MBfBhYVX3/4ck1v31JibO3zb1vZ
PKmrb9PFwQHLKHIAO+PJOP38wpUzwsgMnDeKzi6AmdsTNwUuP9bo4nfPIrYGeV1FmH734Bhbxwcy
7/bvXz7gFwZmkZMi9aGs5TCghrZr+UD8vWQtam0i6mxKTkbhlDUy0bJ9V68Ebd/R5q2xza6mQkmw
AQuYzozD4e3eBIyKdAWAOOBf2++Lzd3dlif6WQmJp69di0vR04Q//e81m5263gvz0PNZceoHOAy/
3/AeIaKBzp3NQ7yz8t/Pr8nj3dYBtONkCzn5W4f+L/NzuCjD5azQhRh6+8Lt76cHgKs/KHS4P9eA
JVrhyi5adDJ4sCHux/sU6PfZVPdjVnFcAJcaAYZ4GChEsWtjeNyePf2Xu8ZwtzS3l8ZmcwsZmNAb
B0lwDqIRbRUaP9jc68q2ne6A+d7B2sGjTEzo4H+7PnNpG3m128Sic0DqcMea1D79spu1N9vkln5Y
AfIG6a1JIIqdR6A4F6qkwEMG4Nz8bX4UJIUIBPnQdveb19bwH9RSv6NCRJzWifTz7TEuRYhA4KHV
CFqTGr7geoix0iRC0fKiE8ofxfA+ZI8J8z6sibMvIFXxhrgwMxsjI0BXR64EeK+XyWv6tD2GgDIV
5OPRIz7Og0jInjmBBH5PazA9g84vMAfC6JoONqMG1YDbw17cPQBtADbKTZpNs92T+3zB8oMiOuwb
cx93ltxsIM2O1gZ5pei+bEiGhqyGZyOW93p+Fb7gtEz1JafWVdkUPljXTlOjjexc+317SMLiPkJN
Cvz/k3LoHO4HmWYmTxKYyozKUAhzHs1RoPHm7WBCouaMbtovb6qjxAS6ib+NlESPIBdMjmgXDnSQ
nTm3v2ep0oBCMHiKJmU7QGSm7724sdyE0TjPx9bSDx09lPuMoN5Oy+d4l+ylrS/Thq6dWH7pJru0
ObueVQlZ1Rp6znBBArIfChwRKEb7s4ltRqxPsjfqghr2REp50p9WBry0AOgGAq4EMCTgWmfuoqrF
iYIA/pY557FmCvGL6j8IoPHpU6Nw9bDPqVpYCL8Y7O61BPniHXtpfXbHikE7ZqI6TEM/6OVRe1ZY
9OQSNaS/wQdmr4z1J3oX7gLpwAnAi9z1PEM3gjKYYwJZdBL0qdSbwvJKmvqKHoUtGrZVvQ/12v+8
bXTxLr80OouBmmBIqxzhLWL2pxf3AIwVOdxXZPPVHY/H52y/F+gdtW36tOYuFrYVmvlRvEf8Dt14
eXaKoyJ0Q7lKJIf/DfaQrrMaHVwyPWPdHuBCjHdlZnZiMtGLo7rP4SykMbfGUMWcMkFIB1es14KD
ycPNbh1grhHJQkEZdKPzJ7snR7k0toXkIBdJJg7JB+to0ZL45Ayg6crRmI7dlTFcbrCGczEx+iND
ee0KopGFoKPkdQ4ECjzdbzCwpvMb4/b0/ayoTGagCAPRw+k6nTeKdZKaSqWntk5/H91xumAnB2TG
v0CnZQVUOjzXhqhXutaeVob3LXnwY3wXhmdnTwqkMAXVTOd48p1b7phzvRGSTeCbgJu29bvC/0oG
6lN5j26YzIx880N7j0UjwfNcg3hNRaAl+1DowaFwhmYTBc8gjoh5Gu99q3RJ1aJtotJRXGAM7zG7
z2La7jWHC5/VhPp64pEyvu9zSypoFYCuy87PcnEsQVMPsdqBIaGdvhcgJ6k00+PxzhXtHP232wDo
zHCfcHrH6wmNUD8kKaB3kmp0ArAifE2iu35qqz+AMJ6gYweF8Jp5Bs0I8gKi4R/Ej7BahXpMR+nW
VE4X6sWtobkBCsWq0joSOu2fqoIKNQhi9xzI9vAxyklijMo31IfbW+fHNf29c0QeqNWJ2kqd3xuR
P7TKtICc6d8ryFW5HlmjmluzMfNebYbCe5nDxk600JaW7/i1M/3DKc9GMbuA+j4f1MLDMQN9t57e
14ARPEXYIqTYue+3J+wnDmZma7blu6FIpZabbBF08UmZLcSGdLpzSU44WpjdjqNnLVnpI1ycQsBT
8AaeqPHnyYRkkIuqZiMYravGbFwoqw1c1BtZtykToIH6un9KfXaNSupnpW8aLIoZaEKGGwPQ6XpT
JlmYKGmLpQvDN3ZEIxmPNpW7NOAmoC+qbQIYIXtL/hXw+/yLvS9VHUTrRGxWgskfPnv2GbM5B6Bx
SNk07KZKfGoyKFGXGLJrBKjnFPeJIpi3F/m7YPrjMF6Me3YYQykbxb7GfIuFWftE0lCzDcJNKer1
J7QplBGU6hko2ah8VAMj2USKnX1yX22n+3hiG+wvDhC/7Pn2V62uxix4r/ygyZQgnrZeFttR8yBx
1P/w8kcNqhlE3DQvHcRUMCUpqWQ9YnbBsOIuftbZsBJQap5CPUgZoL56vSFSPqmaJJc6p5J3gYwc
8TE9agKtM7jcV8lNSW9LKYk3hQS2efRyhER74ILnXjAHFZ7d6NGVIiGX20Gt3BK6gyxupFUMzJIr
ne7BiWASQfg8+z+gOibyqYyPhO79NuyxgPIpFTdybXm9FQfbSHqrtKMknFcWaOm6BzfBRGEhKCxe
PtezI+BVWTFy3UPPYM8FD9XY0xFa2kIRHEPhrZdZcO1sS97k3NBgIGIma29lswJJnT8F0H0IxnYV
TXQcHl943s72bsS4SiU16H56Ea0X7BA1JOorHpZWZkEOrKFAkQ02ZG3RDek+APWky4cUMA8U7vHP
7QmZ3MPFMfrxKbP5YAD3Asx+ZB0WeHMh6kjE3gFl7SYrY56/AeaGuOmCuLg8BXAjtBEDQyWoBwPu
V+8e1SInIJ0zpFIy64QmO6GpwWLzNjTpireYeacfxmdBnheMrZhVLOvU2WP27ibnkd0GrR1wOleb
MrOSXJtdBT+sTZv/Yqgcy6g1M2B5IxRz5EeoUkFIBLqG5X0SrTVdrM7r7Li7scb2mYT+yHTDGl5l
FqydNrQHE05Ia3h/G/L1q7wX36s13zbAW4DxgJNBYvL94L8cYlAOCoSlQU0LkLhqQbDCDKEPCf58
ICO5jzXqmcVRTlxDcBWQIgEE83pKm5AFaSkw8k4oGlJMpdoON5pgF8MRQaQf/640q8SNy7mft4/H
vPL7vZa4XlmkDUETA2ztteExKpTQHdAXJjS++yQ3Q2f1PCpqWerxREj84W0I2uSJUYVww7HKYGd8
2NG8LTJdLeMSzfDjIeKSzqoUMTvFQKvdjxmfGXAQ7/kQZvbt7106ziiHo9FIgPIURL+vP7dPWD+L
XXxuUJmTPL3PWZkuqGtKZPOk2fe0TPEGcCQyy6Ob/dpO27pVh6IG+DpLHdUiGh5BonlMTrIR/uqs
GvTfjCEZe8UMNpLV6cmGNQsUzMA9eop0bQMyd0TtgcmseLPv19p8X15+13yfZBzvCgK+S+G/5CS2
W7OuAqNHcsfz3pQOjxkhpX/60P/47P+X95Ud/+v3V//+T/z5M8uHEvJt9eyP//7fDTQ93+PgPf0H
acqv9+Yf2e9/nOv3Oqjq4LP6z+mX/c9f/vf1H/G7/rSlv9fvV38w0jqoh1PzVQ4PX1UT199fga+a
/p//tz/8x9f3b3kc8q9//fGZNWk9/TYvyNI//vzR5te//pgyB/9x+ev//Nnde4K/pofBR9bUwfxv
fL1X9b/+EIV/IhmNt/rE5g8o5LRfuq/vn3D/VNA5OuEz0fQogdv4j3+kWVn7//qD4/+poA0PAAMA
F6Hrw+FsVbAx/Yj9JxK+6FAEBAEcYxry+f/9ZVfL8dfy/CNtkmMWpHWFr8Fm/GtT4GmPABmpcmQf
pycUXlLXm1XLGK8JawVUplwHcR1VrvVQSTTrYj7+tLpqBZxV4PZAngce49pKEQaj1g2wokbisPe8
yn+KuXJNKRmJ2dloIMaE7ntNxPwATwjY67UdtKMEAt+BfzhqahFMtX45cHqeu+pRbRq1soZIEfUi
UsuI9MDrUS+vQ8CsxLY+5ppcAfDUNuljOnSBbCQQDs0OrQt1nC1EocUWInVlr5hppAidEaRZAMLS
2tVGUqZNX+m9xDcbMeTcwB5HaDVzCjq3YkiYc0OTE7fPFHwKenpSnW1c6SHwY7bYeVouuFRgwhG5
XlH0Tm6WSqnNNq0C+Z8glTlDdnvhU9TGSrUR1HOW4grgC4pVcPwQpoHPdKExD5CD3PW7DmndBxQl
1OCehTDW08Dz0BtR5TBy2jbRcAn2aXYn8l0dm5AaQizBhElfWUXtJonRNezYggS/yyICbWMVAY/b
SqoejmwGdkU0bucgp/I5lP+CHvhtu3fh99OublUq8aActfJIzXIjiDU3RDOHXALx7wZpu2OkIEJ7
EWA1KU3TwduUfDfWUF1NRPFdzMCHoctVnaVPaSnmOzCAiIVdZspwdAPonBOu7AR0omsDKAoVfggA
UwFv9HuYu9p7lWs98lNl/rtNBCgWll4dvwFKF78FbCN9tkEr/J6k7tNXRgEXK4UGScsZXAr9dlvz
mRL0tyHTBDY3gkkBgjZdHto5z5Thgyb/H/a+Y8dyHMryX2avgkTKUJsBRtLz4X3ERsiMyKCRoyhH
8uvnRFejp6uB6UbvZjG7QmZkxXsyl/eee8ysYZtH2hVLxpFN4yVU1rCii6xuqjhKF/IxmyCGRQlo
czCtI3PMd3HUWnII81FvOwf7elV4vsBqOgmtsieT1qvcg5ITZqCiKAzFRcOj7Y0tbI4KkTS9Po46
Vbdwql7/nsL/W6X4Wn6aYRq+539W2X/W7/95q//0j7P582e+/qX/40/+o1r/v1Ge0dL+36vz/+r5
0AIm+bvQ/1Rz/PjfpZnEf/1wY9GkwZ+M4YnF3/xdmqPorx+jyn+h0EHSkv3kb/9raQ7iv0B6gYoI
LNH875L+b7U5iNhfIShh2KbC4e1fqv1/pzj/R3JUyCh+DXwc8RmhyQaJ8Z/1bBDhTOGWs88UmUN0
cT7v4EevF7m0B0bb8K7DC/roJqkS7Cn8fLJBjvwpMubuiwdptgDcZ90vsKIoshynxr4ZL7Zbl6zB
xyxjMlRkE9urURmsQ6ZZbTfxnAp2aZfZQK2Ur2lcRJ0JPlcwrkyRBwq2GEvX96ocgww9lFGuhTV0
g4RFldgFecnQ7dqSxQMUyCsKND3UG+P5ayiDPgPjaomfBhC0zD5uRP3Nm5B3VcM7EOijdtlyqDtb
+eKcGoedDCR+Qya1esqS/sffNUgSWAy3LZBMWy8LhNoGbxUqb8PiErTrYSwR+hPCzrqP5pd4k9ye
9db03W6aMtnA3hSlZi4yu238OmigOMvCfh1stTmmPdyZAoKU1U5T1X//u0fuvzwAGSKsCALJGIwU
seTDWvrn4Pp3M8GmtScuTU8y7LPbJsy217q2+X/FI/453v7PYY7/O8uxGmBoCRCuDtdGPLT//rfk
II0tK4luYdBIaRUM8CFFGV0mcVy5h1rgP/9OOLz/+fuiEDx6iqcSvxDBOvCa+efv6zvf1LVcfkP/
ZtpqpE371udZ90vmORjcSK0dxBmhvGTcZRP0GSVJRY61nvNm2wkr9WXglkLxP4vtXRkWi0rgpo3T
n3ZGBuDwxrnL+4NuI35nmwXJqjOfWXhgs6vZhboIlsbpNDlbkLTGs8ctXPsLOtIWgxaM+M/UWJDo
6q4FLt93XF/nEfaMd3SOhlcWOwkZzDpTBCeCrLfznsdR2QajzasFcc9dwTcZsad6ozqD7jWmMObN
PIXtPNOmihc5YUWoZ6OPrUFo0TmT6aorLHNptE/UsHyFncjeHJ6tpkwMU77oXbyK4yTD9Lh441Dq
ZRKwQ5K0yZ8Z2+bzlugN3qHNT2KNagK55vNunCxQmIrAYVSvCwB+p/pSiSi5RdxVAHdVT+xU6MZ3
v5vRexjejbMEumvTYK1iqm12yMMuubN9P+VnmUoK9MrjEhQK8US/558Mhn26ppKVnmRNiODOqB7L
JB66sagRv/IrEtxt5dJ0DiZkgZExCPtBjc2Ca3ry4D0o9SVrBUYIq4flZqLdlFylc7dCnbZu9XlK
ao5xq12a/GJIy0jp83h5FTTvmsKZTPflwPA5z7GmXpUJ3v4rv4m2OymQMZ9Mm0heBBzd6963DX31
K5lYUZslcCVRaFl3opuyoWzi7keBiIh24KvTuM3nOWC4FNg72UfNayJLwTVcxcJlDhEoB8mrPdgo
Rj+xraqeypGNW4dHx/HsTNHnXQ1QRfeVoNSC0oj5VFTca6kPakyFLkG4DGWptjHsd0ukcNSPg4xe
Gr6OfzYkS/wRMVt8sQbo6/E2+nQ8a246ND/BkpQNm3RaofT54xwm2RXL5boV3oQQf/vkhijS9/Cy
NiraY4Buzn600MFPzievlHloOAKmz124zTtt5+2PzcjyKnEVoZiIjdIlhL9yqPhGkYSNvJilK5Ft
EU+7lqzmLmXgh5db68Fq2HqnSBEtbBXVTBJ2O0c+/kxxjV9VmA0PieDGH1FXfhxKTdSw0jm3BgfP
DSJWk3GZk7KWHLekJdgCVaEcDDzLSL89unCCYFpT1okibhzgO8n7vqrDZTNly5xs9vOWsdOc+vG7
RZXpCzUgU7Ua58Q8exbYaNdTYp4i0dg/ybJRpHpTGKZCVhvwA+BTk5QOh+If3Momq2oHf4IibwKh
d8xhdQO9SFrfD62g6qi8XkWRdz6YysG1WPDzVM4Gbh8D+82QrX0NYMpGl8Vr9i2IjG/jNt3+CD9o
s4PsM0HnDiAlwAtmJJyLwQ31ZYqJ+ln4xVxn2tvvpUPlK2zQ1W+6+9E34xmRCNyKNGoVOkzymMeT
fnDa4cfwJlFekCWXrnJSZ7c8bAgUaxxBdsD6sqDfM6RBfPY81q9UNMj7mDNYupcmIG1eeUaRcpXA
EEOWnnXyOFG/InQoHPKHmvUh0rszGeKCrRaWyq2LwxH6m3B8rnFGNkXQxPWf1CepKsADJWkx5G3o
yrhd2dVM6MCWz972cKUPxlF1RY1nFj+zwQHySpB0uA8nCxWPGO1ojnnbhQstOMiIw4EOfUP8pUb0
MuzFlxmrBh8mwXoelyhBbnBAxqBKgH1jQOvWDPmRXQ4bp9Z52ETHRt8DDoXWjKIWrBXIz/LWZwlC
dFPMqtdWSZ7tNGTtHw0P4UYZuLb/I1NOk33KhXs2Y1CnRcSCnpSCGXmc+wku4zRtFBp1rggzh36i
Gr7C65Jh7Ohl2BbGuegAt2PdlRuCPvRZUDQE0BA3A6+2WiI3ZhEsfNmmOfpj6pF9JV3yY1QN3/tb
mpDgza4KM0BcB/JbcUc9EsDbcTnLScZpiR1o4wrMEJ0sCVsSUGjoanDv0dzEqAHJOux8KjgreJij
EWmoCPmujccJbCspsRFZfe0nJNqPViGTCFThYq3TGgBjnuMMgHlj/yQ0Dz4NkMD33M+IaklF9joY
E372dV2DtCwmjd6HeubwosJCpWqnCIk3kQnXpNI8HB1ymrd+KjNTq1eVBUFcpjlPZBWviCQqaagA
lpKhS0asrmL6W6QdIdCTug2NnINnzhiE822NIgxEvp3RacVCxeEl6YbkhYezfJzxwIMt55Lm3jQE
1V+3YX1LYo48J5XFSV05IXGfRNNu75qvgDOXwIuhclvtkSvV6e6cWLxeBctFzCschc3dpqYFR4/L
h6SUjZjvIo+OsgJ20n52tNeYH9EsfY8Y7d+alddfrAnbqUgVZ29sXXD3oz4I0woeV3wuSDakX61I
sMJmWMzCFyCfe7JrG5s+edOmv2a+8PduxltX9BPyFYqwmcZ5n4QqhHyBe2FLiWwnipCqHB3Nuvbr
W9fX6RuQJ5/sc9HkWeCLthlte2m2TW9YxUk+oElYw+G7i1wW4SibyI3Fa/YBg1v6mWTb7AuBU3ct
stQLXsGTa2yqrm2y9UqzrDU42TcB9QbL1duKUaAvtGxAIeiFEFeBaWoYOK6ib0o7ru20z+qlwXTe
MOQITXWT9TtRsx9jdmjql4Jo6aOrBCSo7JDNbTBfgD9o/eo4rRFqHchgfbCiz9eSb1v/mAS0Jjcb
UmMxtgd+xhPZx8QazByDr2Nbrkk8I2tFpyaJfvf1yDFSh4S7BB5PaDLRnqUjaP3LAZQd4sZiAVIQ
a3yMkPvXRqKxPI+J7lyNc51xCOx7viXbfulXDA1F10Ax81smQsRHx1tq4ZhR18lVq2Hdi9SLjmQK
qgu+1t1dkLpNuzJAM0FK2iaJwL6vbRoA0x16Vzgapq0kwZ3z8E++Ykse1Ly04eTFFzFJG+y7PlbZ
XYMY0PQLYCK+D6t7KeNd61AaTyFbwxzsC2GbcCn91mP0R47cIPe6Jga64NHiWySSOQw0jVxdBvR7
GeXzBB160lZqZGp58W70wzMyFDuyb2G4Uz8tqkPIDAqDl+keDQkxR55PaoTZT2cYuZeCIpe4iLLE
pA/SYwThpRQWHXixqQzHaNDj01a28Y2ArUwNG6dnZ+YlB/lEpOCQQBjjs10UcrjMBGIQ/VU/mnW7
nrIxw35UB6wB2VpYjL+nOjYj5LJjnGAxBwvw7V7rtSaPZNIsvQabHyQYyGzhQISlFl6/po5B5nEd
mhy2eYSX1iqmr5uw7nuKzNSVYWNAlsnkSNpjz+n2NkV6QRStzdfLCA9xBrvwekOTQg2Ow55NwVOA
DtsiUCyEN6CsOxWhzZsJv1Jphs3+hiEjLIe82Q4djF1oqdlG3oSHTKcy0xJHx1HErd/B4jjRpzwR
OTlH2yiQKy6kGXYZxcXH81WnqFFzNmF0hYGvhCDHDsvtOLcUpJparc3OGTTmleyCWJ8V7bjcqVzz
7yHCXF8IBvkI9iETNL5JJ/3RTUlHdnEdosF3UTvfWUbxyYaLWjuOsOUwg+oSjbvEsLDFaIbHWnS0
grS3fdiiZPkkKqdfHtMvfwvCUb61sKq750MPmI8PawPPJDoZ7G1Xu32RcCXqDvAgCnZCRAab2T5f
HL76sOy6NMLx3ePR/mPwSIgiCixivowHBNgYlmCkCF2L+Zslxp5WkS3PNqbzS4JjUBXOj9iJtqtM
s2JAfto9G4ZJATvERuQgJgrXxgAzL1S+YZ/cRiprWBXmnD+FJu3ePfol6AZwQsDnXWna7keo6vEK
Ce6hvVJw2dRWIHBqmGqgCWtoZXwiiWKfY50BI02lBS9Te5ypqWlgWYRIuBCHEugeSIumkZ3/3pH+
f+jsf/yoAf4T7OxncyP/AZ79/IO/0bMo+wuRGdioYYEAf4cUq96/wbP8rx+IA1TmhGQAIcCN/Dfw
LM7/AiUH8CboBeD7pT/Lyn/da8TpXzQDCBf+S+ZxiGzl/w50BmnvP3kUGaAJpEWlaYSYBaBxUfIf
MBfF5SwwKKkyhGncGcSPMm/dzm7ZW81FtqfZeM7NdAjpgerwKG0MnqH9yKRaSsDHadlGvXjKE7cg
SxOGTM+bGjAGjKXjttjEkyOiwZGcHGo6lHlHeRnJJC3zBq9VS+xeyqfJUTj+xPNpjdYdAIQiHQT8
94FiM46otZxB7vg2T8lwRfPfxixnRxhCmvAux0iKqOJJomNtKhBKgW3os03XtoBm9LpHb5tM7H7M
w7KPX4MITMTcAbvITmOHotGG/lZs21TVnh5ITcZyszCWypCmZ643pJAZH1Rdo85h694tmsBCmeYw
Rno/BqB692AoTfXb6oIjacAfsmrZSfRmhn+glBViO0f6Y55zdBjsLW12sYZHJn1f+i9I6FFSXjHx
kso1hB4zIPvrRBoweqazWeBU3HZov7fnpYk/kUusiyZvngd/Jg5h5HkDV7tmvmp/uFmqx6KU2gum
uWO2wnsiyvdL3PDzRowvcyWO8Qaadn3eRG9f4FBTTuwpy2+z0eB7JrDx7aLSDvbWKIEsx6hDd/Ej
+lSZuB9VujciPMLw8jASeLDYD7Ei4b5F1X4ZNBufwJJersN6eJlnJNOY+aPLh124sVdYghXY3LwT
1HuIU4vBPCrY8HQTMArPN8CzYuZVymNEQprhCDeDXZb/xih73Uz+MmP7UAHI2U1+g5ttzKrG0dMK
eyZoKeWLWQBCbF0H9Aeif6bEQ+/d4xar8bcfl+0P06/10hWJdb9MA0ooFluLau+wTUE83z2oATjZ
TRG0dZVTy6uu00PZ6cxgDu38FfEt/LbiJzCkphekqj27tpkK2/XdUQ6wWAdduocHHBriZYgOlkYl
eFQVGHRl0j9jfbnbomvp23uS6ktaB2vZ+aGcAb0Kld/UUQikDQbl2KV0KrnXef0yDLikaOea5hy3
BGc4gNscectDd8KJXaT8WqenOlUl7cIiRPeGfqXiMCMzpHtmBMuX7EvxHwO0C5LIb6cfeIfqiiUX
7Nr2bl0v6JALgI1PROSPsv30/MKdeib6gh8FibhZdmSFn8/6AXQsn+7TWJ2pWCo7HJZcVyKC4X5z
yUmEFN8Bnz9yly2Yf0d1VoQYtcpY3NcEf45AYzWaujSgZHl4eDhACD2attGFd4jWQF/MbqAg2HuC
YSItqcuxzLGYILIzFnXtVY7zfMxhPJbye52dqG1PWb2Cv5tEx24aEJpsIaohCqQfsvIFCdb2GEzB
t5WZvCRM3UWNuabj8r1J+dGZRey8U28DR3suRLgbV3qTEwVfqEBixleJ+4z8yN+81ux+Q+LWoa37
uQpRNwCnRE8CA90ZgdnTbefzZR/oNcDlD7bTZhBapAK2glJs7siUPBo6PDRsu4YK/aBa4OLwUU9e
2mzbQKLkUFWT+imByKnPgwI3TMvpoeFyn0zizMPpuIrgegGmCFfZwmTTh1+ZKOcuhZMv+R215tjW
88W44LGeoXjI1HsM/y7F+3ln2cr3fTstZcBctOML7OkQoyLKke/4+Ku2CxqePkPKN7nt6fc2dtWm
Uvu2xJcByv9WL+srABK+WwELfG31ZguaRAEBwuZyd7SN24U1m0qamV4XnQ8/NvhcXUVG1KWA3yZi
U+Z5Bzw0P0w9HtORZQvo3ElQTeNtoyZXKR6HHBG0HOSw8a0j7Elglj6oPJhwTvjwcx0Z9OlDi9WK
H5E4mcBHZHwl2fimsjYp6vrNdOfA5OxhlF96wq64bjEUADVyeMnUccXLodHjplWQ3crwHM9AIfLD
TD8HU84crwZ8kOl4ce1wgnvIR6o6UdWsPracnpsp3CPTqNADHln6SwoUbt7vqHRlCDV8s8EhzaFF
tvF1u0nsUwBxZJE4hO5tQj0jWfAeelVlI3jqUxc3h8QP2a7NhqxwbHuIarZTm7kizF/pTj1gHHqE
fyKXZdgO7UV37CbT8mOyFlHYi71i+HqraYvVPIJtO4FfmYIhL84k9ACy7lmMmVpCzwTgB1Tyapmu
4vhxRH0dCfQwIf+I1VSRZi2CGYbzgy23PL/NgV2x4TSZq4m/1fP4EUx4qcfzim1XgvZxwe54jbId
AMJKZGDjBPwGdgGHbAiuE9u+y8ye0vG5a80b05CuowpeYG8Hy2lO3a4PM1OweoB1XdruRT5nN6lG
PHwMM06xGjBl5wjxLtt6FWzNPcHvPsVez2UHGOyoLbJEsxvMqYdMwKqJi5sW3OJhxV12+VfszJ6P
pGIMC2WVQNgpWvgfrvJi1XhagCRxjTYDIq0yGdb1lPcTkkFa5SodN+9DMGAt0f+OW33BlN0UW1fD
IQ1uf3iCA5/uh3lYHxckkIuGfRHbpBXh8dec5q9zlGt8vfkc480v+EQ8ZhqT7h1BLFAdxDXi0vGo
5D0rwwzp5e079ggoeNbTXffT4W/tW8SdPdlxwrtImIWVGMKFOnyZcH0CPHUa8nwugQHsoyzfqcy8
JbR7CqL6PkJSz36c9R4RWHmxytGV2rfyEKNUidnvI5zwDXytZk8vOrX72h4WMPUGOI6rdHmZ0/WU
dTEuvsbY66W3wBDQmfhh17DoMgz97aJOUA0CW9hICBN/XB2AWmnfnPtsPQIrKep4u8j+gO5gWKg8
4RAjZQMHNNVmB9/lVWrl7QBiyhIGf1ZqCp1nVe7kfdSNj5p29y5YbklqHzAh7yytu3dYLBTtkj42
4/weht9dRw/L8B05et6mS8R/cWB9gvanDWiADbZjNraHZjaoCFcaozHvr4W+XtlHTc7h+hLhja77
uJQgY+hz4l77HBq0EIRXdczB2u6jHqnPCF7IX6hD4ML2C5gDOKJ2T5obiX+4Wl7iduLexZUNkyfV
JmU/2OMWCRwX3Yf6afDmsCev2KpU4GyUA2WIxIa9OrPuSLCrLdBqXyIP//wVm5Jggb0Jw4htwOur
1XeIJFGxNBceb4hRZNBymfVGiRMyFS62dVWfduGNtRDFLPGnWcYyB1MEncxwjOZgH8IZI6w1LC9A
BAHIVI0JFnRsuE8biKyZ/d3r8bj5pS/MGpQIhzsTpFC2vC0g0LP7JB2emZrA0hgfoumagAfjBblf
5HcWNpWPGlTb8DwJcqYexO6IyMp3TBQGmDnNlpeRR+g/5l0tMWVTU+96gEha5i/xak4SrdNN0EpA
wFMdlVODwkmFww/GAuZVa2dBGIcfCyilhcW9UGxg+zlckM18psn10tkQRYd+p7V/HjZ8hYjGJRdL
9pArWh+BO2GkUOQOCBDURd19os3vlIVzlVvck9QOF6mCB/hNfFg3w9A/uMWy5RYGvadt+EqGsaoT
DA6diIczjD8wB9hyStTj4p/7mBe5wQUdphNt8gowBy2ygV0D5jxHxrzMsT/K3L0mYntpMnLdyuiC
c6LcCPqaIbyMNKwkEddkGI4kIAht9csFGzRS6hg7qdXYAmSCbt+TeC+EIijERO+0EgBnwp3GKrTw
IF2NJgKTH6Hgkz/mQQP+sHxyuOTB1lVTh6KifH+19gSeFTMIqek6PzOsvwq1wMQSiveDirX78WOp
tJp/TfIHx1nCT7Su5j3tUf8bG4U3vAMpAbSe/uAbMpd1alxf4dBNqlr1sAkLMjiQwqbzktVaHjlx
h1FH9Ah72uTUKl7JuX5sU8/vWhv05ToZ/Wy8QcUVQ7dlt4Gzza31yhYASMJ9vPaAkmHX6n0Yo5c+
1NGKv0lZlfb5HlbJaP1HXAzRB6+WDfVdQDDqrdhTtX62e1fTE1xq9DFbkicbBDeMjTkeeIYnEraF
bG+CLQI3KF0L0vvjAGZaNazLjmUieBUM44Dqs/ojSPM7FQamIAk69og0t05lfk+2ZjpBe8iw/gV+
DP+3nR6Gc5PXD5mhIUQe+kZIWJT0fX9n1hqGZv0XuCK71sykSmNNd6NsglJ1/a8oVepOKj59RYmf
jqxlbQndVblJtG4jljHllqngwIZgupqzuC/TqUVnAPulUS451r04yAwPCmbD4Jys8RMJWlEhoRRi
OUxaCdZ+mSW/VjLR/dAv4xH0k6Daxi0v/ATeVrYaekL/c9CRQfHTkE+GGkqQ3MNmadrr3gAY87fz
2JxkZu6nML/t0P4JWQNfXL8yPxYAzBYAQryqx+g7ZS1ixOHXvcBQ+OdlIUtWkg7d4xwFmP4Gmf7A
s+LW9n46DDFm3HnGbat9j31N0k17Zygpo8T9+GJPH9qQN7iTP1BNgOJhNTyOu5n2txZP9qWR32PM
3k24HLc8++6lqpq++WPWpJBT/QsxL0fSfbL8hW/RC42mR9PGT4ntxLl24jPI0l+JmT6GbnrPguVB
Unz7ICa3nQCDzvj0F7YzQNIkCGUCLbOdTxPRFR3Aw5NfHYb4i0gHWbE64rACommRTNjVuQUynwb8
swmNhFr8qwkTvh8C7O9HB6SZ6ZsgwCZi8vcEcBuUYB86WhCcF67YSCTz7ZCNKRjlbVuly3Tt20nc
ZKqHwRJWxx0b9qCoYbMXvkw4Qqa2e5p+RkLQQYTtNyw+vUahSW3FZnUgdj4PnL+2vXgc+vamTqYb
TeCD3KKZ0v5rlXCgxsFbChPVxdjA6G/GcW1TNG0ORDoWVmGrDpjKH1oN4nITN8Az3C8wp85YV61X
cFv6lmhzIq4u7bje9XAJzOd0rHBnMfRnyO3x/Rvz2T78Wd3DLg5New/7JPZmQIEswNKdi14DrSUZ
L7FE5yr6kGq+k6I+Jh7Zaz8HCUnHXctUu4OGBsMqdrUEhoUxCPZTgic/OvcRvYTbUoTt8pyQDvz7
LjvUYI2uCHNuoq2SoCFlkmI7r1G0Uama1B3NDI9BDnxooeTVK74VMga8EU0Ys7FJ3+aTWMAez7Jf
lILRMy/nReIknPVpgcMUevegLfIF+gmXt2DXitKtdXRHNb2ZITWdafACvjOi7gOg3yNg1LAQaFuP
fNLLVTY4gVYUEC8WGJha1Ty/oiNarvKRfMY46+bAV9GG1o+JCVjaypOb1W2WYxK30UlQJ2+27Kc5
CahIseTWzN5nG4dgeEvS7V5NWLoDzXiko1b4D+re4BB53nQDUApEZ1BuYSyzqOn3mCa73H4pRBM3
3fwkpL1ZJf0z9PGMirmNN5zqALyG2LhnXqcbQmh5B6BpxMkb7yAZcliGtIaDLTcORxVM4cNY9xd8
7LlU4fTYO9xBKOAjuIUFtrDU3q7DvFux8QQfrsWKWN+2uPNBjiXwMF6D3LFvunQ4hDPrKzgnplU8
/1xzmEuzbSy5nHaiFS91MuxYDFhm2ZLkCvt4cQNNf1hGGJGpcm+6RcYqNon7Pp7gO663+JxOw4NZ
Gnm1ODDfwPPdb1BEHbrZnj3FodzYzBZJr5qn0YBr1Lk1LKINpvABGLa2AhRUyM5+dsO0S0AtgCmH
w0YPKEWfxZhEjtsMLsS67qMu5Puw5g3AcYvHfl6hdEaRb14ZAbCHTcVPvX5f3PzDdkL/MqfdwSRg
N4Bu726WZLLw8pTuV9CG/LvpAXYuN2MXHCUiUyiZ5QF8mhqiSjiWMRAEV4AiZ6wk4OcIN772BQzq
nRxq8KxX0JCX5HHJRBnO9thAqHBY6Wmy8TeVwD4aF+y6RN7bod9T5ffgXWMgy0d/DRe214CGpy4w
Dz+ElWIdxcMUrnXB6+QbFO/DT49C0w0RtldCXYIorIY0LuNkOkSmfWL0k85rGbV6B9bRQ96vrupG
ep0t2xfZRpyi43BaTXORGUQRxNcPKh6vRxIdQgtoyq0/UokZjz5oSGgSWvlguvC6y3K7D/kaF2CG
yNe2fp+UvSLzQw5FeNofB29OdZ3yWwBTacKBc7YHrSzEl9kYffjJTeWk4Me4IiBOj+0NslKvZf1b
00eH7RQWpjfS0DcHwnXyRgDLAdKz2JyxVd1IG5Qep1Iwi6AK+noHmsCKVsS/AfM4Q1J3jCIgIJAL
nbMBpx94NZWNxse1DjC/yeQ9CLul6BustlI06EDpQctnD1InhZrTD2cTKEHSfJcaEKaiucsArIwX
lTxNPKsS1LIZR+wCLKHn8tIO0ZmlAHskAKApVEcODkmAZo90MJOG3caJY+pxP1vQbXXgS7BXWytT
JDVMY2CHh0n6Z7m4wj1nfp+C2wmgtOMgIpBdioPHJfbgbA2an6riDMFfha9zXoXcbm99HH3D2vP7
f1N3ZsuNG9m6fpV+AfgkEvMtSXCSSM3jDUIqlTAlZiAxPP356O5z2uXY3b19tWNHOCrCtkoEgUTm
Wv+0Lm8Vyru1KJud0YrXXrEB63K5r7H32pY6juWmLQ/goMfOcw5uIlbo0deZ3ungJWft4AG7G4rq
PbeFQ6RjFMpaHYKe7XjsH6rLVmE8Vi7T3i5TMLjx2dSftLZ3jbhszsGunH5MpnrvgmSzRK8uoMSg
t8j+fmZ0OAbgZz4Um2IhSGAWO0S5xxyCKinCcghz+ZBMP2XxofzXWWly+r/Ysq+CVofmIEnUeevS
JxANUaS7Gqhd2Mz0icczIYnbrqNlMM2zHRjbXCsgtbK7KuLvuuJUMYtTG02rKkYuOQSraJ7JiGjs
TelYFGyMExUo6OrM3xrJi+fmW5pcbqAdH2XynkjrUKK+M/QtgYPo6txh3xb2PjWQ0DrurVM++NaH
QvAj5yTUlbwvFA19axu7QWpUH21+06X5VUTPtqJgCE1XbSaLCN0FhLoxhjt3GT8LO/6qTE7Bqatv
EQVCfcd3jvaPCzse7OJB+QvERJGUx1bIl9pMEAm8NPoM6b+KxmfTglOPvye4hAZJlHwpx5uxdxB4
PVfzxM3t1ra7FLeLMYjjaJcHY7rPNVTE1Lk7d+qRdPhH4leuRUusAjIfbb2mSKjTenxU8l2N8yrT
3r3u7F1GvJ47JRszuoqdNzv192WNgqEPvKfBqUYusry283SXNuqqQgETDNWjmSbgTca+yWDlmW1V
dMHGix7SLLrCmLwuSSGx5LzNnDhc8nGdS8mh76/78rZJvDVD5TgE70f7kaDclS8lkRhpGPfvgzzO
gL39wUB95LX9Oh8zCNIjHI/ZXtNH2eZVUZ8Wwa0DnEyODPju0uVgxEdiSznew5xCMQ3L8lktN8ot
EK68Gxzh2XVdHafY2xN9tk6mR1tnpzENkYRxgDDFHrKsRtOSxxu/aTaKJXNpC22j2qfLV2RNGzLt
71TFtJjpoq1dx7JbITQ5gS9X4wV2Xs6mQws5WltRxrdEDYfKtHaZtWeq07ltTg4jRlWVT+vMpkwC
WUt99KuOPHiNc0NEcBC9sP2vIqQqGGec8spRJ5fi09hXPVDR1kpNhof/nMpnq3uRUZhKzr/au28K
fhQnT5QCh6AvUNrdGqggVoXx3JpZ2KcQHbrAd27L0F92c23tK+RmPjqYqj23knUb75pgfLOyu6Xb
zCVguWev7Ky+Lsudj6gReLi32FhQSnmSYdoUTKJD++aVZHwUt1gPJCwF3IfvrJBTXxnSaFB9FfB/
dnHSiojeJPBe5nm0wmoZ9sxFo0Acw7xaDhIvPjTBpiO6H53hSjXooLNCeKFvRd6ekNILE04EaOJL
drsBsibh5FHmqhF+cbDnjt5MXdcmeK0arrulr/alUd/0SfQxoi+yDHrbfnghB6x5ybQqj4EMqAjN
vD7NQfuGZ2ARSM9E1/2oVHrdFsvaGnKAHsScAzJLRKPC3xbGTX4ZJg4+TgjorvUM9mLyY+ebSPCl
53eh7tMOeaFRhwMy2SfbFjckeV3PDUpiLEgTvp7VDGV7QXwfc3iIZumcsLgI8hkCWNT85MyU67AI
nmfzucnOloxINehXi9GE6H3Q86ptJK8LS9+a3Y/RMg4IUQ/S/wj69D4DhJXpbSR6SJk29JZ5Fzt9
SJ0w5tUhUYd5QAH1Khn46zwAcp/bwqL87hlc70jSVQQYFDKvh0VlydrorbfAGTekwPi6vq5daxPU
kGwN7nCvIUUJgitTy0nM1lcZf9pgx0jKMbbKqVklkZduG688AxdYQFF4jHJbX2vBRXZIOcvR2RdO
l9+UUZu/uUvkbhHX3V5GRoQZNEm4JDsfQCIw3mizeaM8SKBueMuXcp3kC/lV1l1cIPIRbvoz6hpa
M3kKMAAcUwKtEKztm85qweXKfewb9SZDeIf7D3AaNHRjzN5ee0YAr5xD8LbGZ2UE5xItpGb061nl
gX/lp71+1Iv9gdijg/mZ7k3AIcT330PfHOYsMlYzEXywXgD+Aejkuu2hRKbpLggy8dE7hrvvlsE/
ui0d5dKvG+djhmdfYeybQIpAWGLtFgePNNBusJrQ9GIX6Wo8AQkmzZ3hRPfLQPMxOMlTIGML+Tgg
RxKROR8TsLvPCtO6K8xtFCDT8dKbMWlYW8aIVCy1PoJkSUFR45mOc7JvGrakFZaCEXuyDYseizR6
oS8MWELBcpWZcb/zx8A4Fg361ZAJbPnWA3lHjdjua296iSeeRjPaU2i3L+OIJDVxPsgm3OZMeAU9
lGgfFzowue0Uljq53Li6OUAQb2O/2bZdcqiluO4DcfYSXG6ZgcxW4l7AdreqhyC5nvJWbNRiiF3A
Srr13PnKrGIEU6qM40OZO2oram+uVzpT6kUONRGxEpBk13W2TDZCZt5Al2RJg10lfkzzoZYrr0vA
LpFLBswrnbPd6Kqwq63+aFiOG0LiWFeDzXfqIB2AaHucHuvIT51tFNXVrhPlvWPJ8r4y4UcDJirc
1LFsdiSq9GHupvLJ6+pTPhZWSKdZrRdvRAdW09roWkybogKpWHA3PTSALiGAvnk7KpEgtZvdnple
Cqp6mIoFyYRM57tGo4Na2URmbGtJayxsIAd8Fg95VP8Y/MEk1SVipvxaxZX1NhZe860vGG8sTQzn
I0ATcsv2e0nRPQfxMvzkHdScJdaA47z1QitvAVeKDC64NppTwd9DyDBruqrF4FdAxuD/hJ+YQpjM
L418e6USJW9b13vWAQiZXUf7DOXGNhlK6w3GHV66qoebQS5GyHAxdo+Lrl3UQm2dJQ1eUTFS56p+
fGfA7M+kbOx+T+iHc910o/XRxnDeMXKHnxSxeBLmhspemAhORmMfRH1BnsDSALS5yUDpsZT7Udjl
tWuAOVXRnmfRszdOzhER389em/WNEyQ0jrCRHLmTt67NBag/NrRNaTeKQ2JQmoluHM6mmp1XXQZE
WZtdF3yLdLKIZxGG3knVbkE9RgepVTVvEhqaXY2H0lxHSYNGLobOog1Ws/rZ2l7+MPRRfa/LqYM/
WapNOi7vfVQWW4bDqZ9BVqXtpgMngonVNRNAi7TM7rohJgRxoXq7jJPhIV/CVjQWGmoLSdr3KN/M
cpA3jYjkW09fc6hzpzjhJ212KDTluaB/oMipKaoqDhi5sTLTXPd5Y6/Av5HBChU1Lu+1WV1nGX4k
Z0xwrjZTGtqYanluLXxKlNfurhSn3J8NiMTJ9r9qRxchhLZgeCfiFhy2ZfCpWsPcZYvhhbpunVPk
OWIrKBGI0CipozhPbzptTC+eJklFttK97cy527pKl2CVteNeta0VnP3c8ja67hHCWHQVVmAASEzN
2NBRuPpTjbHT7pAV07ZESqxbqy3Fse18zk8Zm/dmHzPHvra8KowC2FwasHlT4b+6CCd7eD6r704o
Qggeqqo5vh3Af0P6TH2buxPfr/cNSGnTYxoqXpWTY0IGxxZZPLzKtHLg7Lvcip0YUZ948aNoabdN
kU57QtP9d1SHsUbCWSwMxsXndy9zVD+eZ3wxv5v0mmyOvooWxXpRwjmhYjXDFC0VNhAdBWcE5s51
q4Jh02eez2NJnYPZObdT1BScmqWZhlGNypqgcSxLNS7qF1tF1i34DsH4nYs77Ozm+UBeWhTh9QHs
X+doSELD8BGFmiax1UAbwN+Zo7HGOBtfVsbGmjP/zqvjeTdFY3Yl2kwTR4ViKPZcb+/j0r+P1JQi
bI2/G+kV54xaEs3HGH2ndTuPK0TM/qmu0ltsfPMuycu1WbZiO3gWPG60ABLXKIxTXcevI67zYzY6
L2NVNjd2X063UqLnxjFghXwtyb2Ooj0YUn/V5JH5etkKt05AGyXrcn4aheYhsCbu41w6u7mt+bsT
KRau3YqDjdfy0R1cQJepMKkK0dCkwBN3opXDHUBVbcC8z+m48oUOkLmPGcLszLCdeqP64imBSIj8
kfllqhivonzuj/7YNbwRMepM3/R/2inetczx+21VQ/ryDsGpNDQ82Czs+Ssbk/kEHkdGAoR559e7
YNEQyX0OGoPNpjx7VUAHlXVU+H1e2IekzcXenSRLeLR2c4Bwpgv8g+dVAP6+16wr0RwbWu27urSH
E5ylvTURTp+suZtDkkJ5x7K23OCHdO+nqHRP0h+Hm1k7076omvzZr5DmQt5Ke0ClMA1n5lsCMuEm
RzfK/7olcSzdJhcwtpfJ/Vy01s3Ms8VhiJY9NGLp7VUyPaeMlLwjuHW41rYXvVTGLADc8lcTnGFd
GJ25WaapwmNZbANtj1tTI/GOqBqfAmd4ZSigH9bjBRvFbzQ8M+kxQS7bxO60atweNGnx+nrfMo54
7Uy5PGWZDfEfV2JL+QONpGYIFxuecoEfvcGXhyqrAAWCSL6a8tE6d43brtt8eQfoAZ+pxukziiyB
iWdCejG6Awi6NMOpblH19hDp2CzmSOIYw0eMWyOCLC4qVBk4hUIPQ9OGgqHn0KAQKfOu3s6DPhSA
eWrVmzQxS/Qu49y02bBdRiYGNTpcZjflH2bJo4skugKrYHzWKk8v8otmGmtUXkhO+qaIfpax6V8z
4/TQIK3ZLBaxiE2m0AWTLiDEKI4s0HwfyNH7LPIAZSac5A0aDosPar2dWhIXkseUxlnIhO9d5fuo
Hy5es3hyD2LUcECTFdM9z310w2qjNU875k6il07ve3SNlJg+VpuslviCqD9WfKz/olTb7RuEdRhg
Us1jiUmy05uuk4m7AhWcbiR5EqBGiNjOnlDmbTuW0yGTpIuug2FY1rbXZS+YFRSSryaVm9qMp++x
aFIsZIu7rlwNNJ0n+DSjMZiOiF8hdBJ+X0p9jGkLXXzd3JKNEX12k3cRPrsD7RFm1K+5r5bvXKnq
GCxizkMvNiAKLH0hYKf4HQGGc2Owk28lGNRRap0yqQtB+50x4+1bYrO/GgdQ8jHpzf0y6e6tj5d4
EwcO1bSl6vsA98EJGKsKi5Go/ySZ3hT9A28iww4BOdB4PA7RtHyrPCtOQRTpbXUxoq+kxOfRMY5y
PQiEf0s1teE8g1qQdYI0ViXzsmmXBhFrMfrtzRQH+ykj17DmSDq4fmkemZgVoESaylNzycVIs3m+
mSrUPG3q3UfQk9uJcdxvGDobF8Hr0l8NxlBtjMkNWyNZ3ptoqh+7PkCdlVUwrt7UP4uORbWaUtGC
0fXelYvdNMlGhm3FIIYdWgQxt2fVZNYOX89wM4kIejrNveCpdYd6X7nkSuvCbEID5/Qd0RwcDJNW
nELMStnoflmQsvlkfXfL7J+XEs0V74xxnVim/dnG3MzEkkxVjeMGlr0EyfNhhlZRvIx3S5Z1PDtX
4D2sXXy8k8cWkTuZ+cJm8jlAKh5ghYOVDbpAYK0xb8t0yk4RaUge4ZYZ78LoLOOHG8zBnR+fVATz
kVwFzi22q+IYt0H3hU+U0ym6bvJlB5yNYainBGijZeuZl9N8Ma6aGKjSHkr4litHIzps+5UwbRS1
xZVdpv2mJ/+DdjJiSBOUCaYtaCDQBgoU5weUhP3GyRHtkCqqFK7Ec34E2O6eSQZI9go4A/Ichn7C
NS0MCvvM3Xi1adsbpcpqJeymxQWX4MzAxJKnzwIEcFj7CzZv3zr6nnE1YKnZ1i2mM1W1y0F5Cpgm
BohJ4TyxB74NDo7gfLmO/OHZqPg/VsKnSYB8Z/75u+L9L2n/H6uCf/6chPFLbNF/L1lj97O6ZAb9
b8g8IqroktPzr80BN3gDKv23A1vsUP/t//wt7Ku26oe/HTr1UX79MXDjH7/qH7YB2//ND6SHIN+5
dGwOOV3/CN3AAkCmEVYCB+eARQ/3T9+A8xsyfsbbOsIiTSm4JHX8P9+A/ZtNntcl05EMgt/dBn8h
D4mUjl9CDfg1DqQxn4VFwfdtMj5+DTWo54ImwFDuE96uL7BmY+WKtlujIs9P1QJsKd3sO2nK6JD7
3nmhs9ni0bnuRQU8amrGG8/214imrVyReqTWUy/vRjT4d12nmnMx+9PBmy7lJQbvHfSEcyPwdt0o
HfPaL8V1p8EmPUWi0DLQycRBMGNJjn4oYVGwYkFnRPJrkZj5Vnq9veEo+ZpNsjwnA0ol8OuHgnyd
LvPfTG1RvtrpXrodm0mpiRH0FpReBQCRytht1HtUQBLMPmHVHISPRO6gLjHR+zmqp1xSIBAIrwBx
5uw9yJdn2cRPMineq5hX3Kv9AxT3R2Iypn1Q30PEy5kBEuGW3UrDag9W1aOhkt0LJSvkeVubr0WT
f15SFbqZOGMDzkhIPhxI/hzZxlEMeBSsEqA5K5OrZOjY7G30QlEDAkI+OQZPcykhZHW9HRKujp4F
eoakI7ZXtVIFRjlXYf8l43xVWtysplTfkQQYAud4Jkto3s26o7ckPIKjlD8Q1395BjCZEnxvLFX1
DXWMu4680d+0TnlLDKZYzT2qeFFUyVdsCdJH0nLY27qL3sfaiV5jPAXbQejhVmmV3MLFYOqlyajN
mqzTSY2bgHFl666N7WPQwwwGjZ2uuyavoUYCZ51RpZDKKupP16nM16FmBaReTF2xKDwZS9ttXJF+
Gcq+CzwDoxpf2kvSgplDyXdpJN+phfoBnGOtrfIa9gNbQc0tij27W6XtEB3EhJkjpREl/TxK130Q
i3081vdeXnLQ16azJ5QDwgv7MKvWbo7zxNfnXUhWudanXqXzKilLe1NJqDpEVc8Iue2drgy0bFS9
hwyhGpOqRL4tu9R6UTPIYJywwOKo2y1ifEajgAMVMcDGMb27zo6cC39r7WLhno3uwnfWdvOjNJj/
XftgqXFt34Gl1KHwzLu8Ijovm56hiMQ+r6vlVEPhPxUDRz1GFCz5w9yuEf09uq6ms1VGuvdcfkud
Vrdla93laUPxNY08RUxshInbkEhlHD1GTfZpLPVDOfD0q8v5mtddAPbMPS/rTnMsOneGWWrc2z36
hSa5GvP6lmLzpF1FTKpZbZalRLaZ8SYBHBPsULLYu57V6UzOjpAdWuCKpeuYrEfDGOPrAKNoUAoW
dwXdY3kphYF7lhezJqkgr0zUUytD0yVYlQO7UT2IksfHoJb3plueY28mP1nI54gOazUzSpF+3+8R
tpXXyGnsbRoPsIVpybKzMzD4LueNSP3usRM5tIGHnbTu2V8yMMEVQ0xCZbQ4uvnuCJhOeLGvEXE4
a28OHjtZ31aa9YSd60y6CBXzyKcnSVGvu1Ese9DRceNJCPbKyb6Nmm5NVd2GCqhYN5PUKC+Ag/sW
5KJwm+j99/2v6goChkvlhXOMDIsiASwzWp4x50rkAVEVOjyktdsgWTBNnnGjpmBtMwrl4s797KR9
JwxnWknfrW5KHLkUD95E8AT5EYySM0JhCOqshmiigpiiddWa2OZjjWoRQTe3pIKfwT7QqwMZBeWq
CNg8vKZ9Lc32FexErLyBLX8OLlj+XD54bd2srMnG23B5kIXjwppNkhDcwt+wpz7nF410if8o0pwC
gotB/9S+DgknRR192G7yXThje6gUOhqv1szXufxuoi3yjVicA0kEj8y1i0MsUvkGj+7nrJXYdCjC
Nh2+ztWoGmTTyNVWPR0zU+WeozT7ll1KsxMJ8xjg1G1Mg9Kf0h1cGH67StR1M+fXTcHf59g7B914
AmeYwqXlWPLt7B255Gs7FPJI+Iy5EsbyXHduSkInC5EgEKJ/x6FJ1uUl32eLwyNrtsQClDPShaWF
2ctZa2JGmqZRCkzaPyM5utMj752Ia2LEy3da96eM1oq9gLWQN3D33sCjtaPGQtHCVuQsOXof5Z7N
OIacW8r+wcprL5Q9GSbS4FlKjoNp6F5VM+bH0cy+alNZK2JH5Hq8RMCMxFcclaMvYk8A64Bw4Uci
D6HyR8tBTG7fkYES7DBvBweCvpDyovgZu5pnGzHFTxGUMSEqQ47Aeun65HvR5QNBFrfkSr1PXBaO
P344c9LPmEkWMJvlddbMz0bvnjUV+y6T2tunPvQ9YH++6eP2FYAT0X/GnQBa+xnE/GcVe4cyUO+s
g9dyYlF7tvcYFMGPyEi+iCCbQinRx1YpOhxrRoYSTeWtyufnWNWvUTdjn58yXEBlw2xyHLYomY2f
nDTdKq/Sb0MYPZgc6jxVFO+mER1nXAvrMYm/QDO49ZXLDlQnKPtKaeCP7l5pzjNCwLlGk9us5yg4
GN78PFVE9pALUNH2FNmdkcccpWZ85eIQehxp8MLWbrkEJ/9SU/w9T/G2x4xCZhFbTZUMe6NWFegX
2nIr4eqAlugR0iQgE4C8HVssMmwcz+D95MFyYF1GMI42nACKLmVk30HK29ZCQ6Cg4gxM0X6QTpN+
agsOxuF1DgrjcXDYyoeLhXJxLjfEZXPGI4+NmdiDdVyM6JnYDdB8+RBhmDXG9nIHUZvQwsUu61tU
uGiInJhPrTbtZxM0exX3bLpkjSTzxq7ST8fiFOgNdVuXGDkJfbsArxodMw5/y5ie8/QiLs35/LpE
NS3zCGuVuOtT3NPB0kKOOrwYS+NZl+y2+hz3ODVblSQ36N+n42WnXA8dMFPpRx+tdvkyqiMsonnt
0qIjzGIswZZNZB/UVmsiO7jDki1Hpg3a47RC6NSxz0YCgZBBIRhKpa7hzz6qOScQTlfvRZUOW+rm
XT+C+Ooy/krzjuXHdpXn7P6X2bhhg49wZUVltXdmtz0R9kjeedPKMMEouDOIyEUJwR+yZml69gSI
ZLN3GxrpP/Biv9KOuBMZllp4k+vU463puZluCdg+jPUtGVA4SATJwMhUc5wbmsOgY49ME263sNLP
tmDbUUgkqJYdA7SMv0lOdLWOTRemhRHQ2rg4/loWam5PGmER35s5m19Vnb/HI7Qd+QPNHZlR7qm3
UsJi3CDfkFCRrqOpINc+8h/9BPdB7NKBTot5iNu6Rfe3Wz6jVupVZs3GZyw4zOy6gDM1eNFprqfD
75shckw/JEDqyJym777UY5hVaBwoep51HfX7cZLdLogYcp3qnGPXYY6Q7lnB0sZSGJecb5eNBfVv
t2ommMdg9h6Xjnp5WhJyU5jIgwB/qjZNy0mUZRO3MXeto0iS/u9RrH+pnf3v9ar/8qcun/XjD2G/
//js/8mA3t/HVP3rVvUWvH6IP9QvTellstXfW1LD/Q0viQta7Loe8bR/CII0LPM3elXmPpBVKG2G
xfyzJ5W/kUjl/p65TauMb/3/96SWIAZSIJRwXIepnURO/xUv+6Xj/GesH5/ARHWgYlrRwCK1Rvwp
oxfWQC0279c67nLvnJAVe0fr0WxxSKbHAkxEXbJjkU2XeXoSg5s8/KGt/y/CC+XlA365ANv0CbXE
0C/IF5SXMOI/5gqOdZyWwFsYW2kOn4yup6IbpM2nAoPqlvcFzRmsvU2g9Nmh5KqRzLVBuPjaT1fA
iMvVhOD5mUEgbwgeOujyyRofZZzpZcdx4ehtW3phObnd31c7C/C/jjf+Uxg7946pI4R08miJPrmk
D/966YSHUJLLamZDmKdiP4vUdLcdvca4mmdJPF9D8NcWC47Jd4K2SQ+VNZn51cwbHa3//X380wSM
3y9GkotguTYQqMS896eLmYmIiRMLYjKfxiUMNJnEKxudvthOZpJ9Zn7vANLZDOKKoNMqeinkiPs2
KEj/nOoiTY5MSYaVlkggLn5/gRQdbrAJdjZBU92VFCOU4b+/6l8T+7locmOI//IQIDMbAl3urxdt
gMSrBj0CufkOwUtxOZju3q2U6+Ngye1qlRP3nq1NFKDjJk8EgsF/fwGXhIlfl59rkbTqg/zwunEd
f1p+esly1yScFJ0IGU0oRpcSl9sEBJFbShsxsXvEARxFZGvjtrDhk2A0hmoizWmo3Og+l2rENGYr
ww0tU/lI1bMm7Z//+mWy3OBTKI1NMKQ/5U2Q3+fCLy3Dmjcpx7bb+cMD2sJ8Ww9CxGshm54CQg6V
JIrOkMmZwLgk200xAdWUI+T7kQrQmhbOInpNmAtrlP9h+sLvk3Z+eZOJycBnTF4M4Bb38vKw/5BD
yjKXc0vGPkY5J25vVGNxCmZJXwUr4vvdZePUc7UtdGDDB82FjzyYunZrM7LeY3YCAZTUVRkazSoa
PrtkbLZ2DRN11TjqM2syo0Inmbf3ldMzEZrhGdrYlA1BYht8TpEgLCeIAawxKuubdnQiZ9dKsjuf
KO/HJy8iB3MFBNQBdwyFH/+HhWz+GgjCSvYuA4hYxNLicknm//XLe4uS5Tx4jOG6THhdM/gyxr0n
BHkbIwwGQT1RQ3LRCCQUjrMUGLC0dd0id2YiU0U5g981k/9pfgNzIf60vglJISZQsHjAPQN2rF+v
qwn6cYBIJfWjrZR3MPE6HMZ+Jtk2wIdQfmayYJyYR5L2cKWK/lAySCeD10R5P/f+LUgCujOTxJ+D
R7o1CmZj22Vt+zyIYXycreA1QPV7UMyVSQH/BvPiwKfD6tA5XBNuBklW4uL1ZHmTmvYAYiR7NLd+
0e8seHEyknzxyNzfr7KMiOXz1JOKF/c8t5cURDHPDIOJmG3miJFStMGsQ7Z1Zdr9A8ll4xYS81s3
EHdDXb5Pop3zjSyqmpyFtovI2rXFXrbkpEuvLa5aH02pbwixLZt+QdUb4N3PiRSD8G64XpYqMRSd
mJJkRdSBcwpmsszmZY4xrA/kp0zT/QJMsAOls/cLQRsPphs/dAu5JDErAu9UtpyoYJsGIKDMt0Xc
1Ewoc/0Po1EmyQNWcooKZp/INnLf2cuPaOUAWQGk93MlYnxssjwy5h1xa+whSyCRnbg2huTpgg5P
Oi9EPCDo8xjjmeH067K+PChzjndmL4ptgSqLSEo1rL1+HO/rSj4FUXOh+QlnMlMsbqhN5nVbtDsj
La/n2PBe22Iy3lttxwhkREYUoMjAlo7OiFjoGLj58HMamuarYEqMM3Xw/12+69Skbpm0MoWNz0SX
OunfU3kxLAzlT2uSTRcGlKE0wHlnOZTm7gLG1WafojXrZU16nHaQTWH37frO+2qIG77FO+G+tFPk
/4RMLvu1cEeMkFgQzmBMwE3diboDOetwcD3kSEkF+eqI8ko4XXCoTYn/yOM5hLYtrc0iPCsgsRo6
vIAfvhv7fjzESxsBGRdFtUMe0p61znwCzdzWXi2B3rlkEB6szicNYa7LndRuggk62sUldvEsjsYw
CLDWoKui2h4LZWOnT8oDlhe1X+aLAcUgZvGpbvQPBgS3Aw+tbD9802k/JbmiLFD8g1s/leTZ9QFz
MKXCGTFS2eTrpaqSj6BELTIkBthsn2KHIk7xxfA8oniMIiUYEQJNIdU2RLXWbjbe+sGA2pTsQR+w
QoEEu7k9ZLxJedltiRP02kPSTeluyGx7NRTpa2w41oPfw/cbem4+2Vjz/WjL5j0ZK3Xb6HFc+4J8
F3MmGJObjqixAD7L2WAfmyxmjtqMlD9MLkHKdNm4LAyZyyfnkiubwExSA028skFuRgfEjPn1TGDw
KW5R1tNO52uZpCflGJDkNH770nHFlaW9cn0J+9814/BZi2V4YopIQ9hYJ6cjYxJanG14Y4rCVkcV
jbfFqN/6wdbbSfjg3FiuABKpksMFKd5bteTpXaCREgZjbiJOsZP7GH3UQWpMGrM7l7sW6cq+I8rw
cWoc0QGv5faequqWf0ufM+aoYR7SDvoETdxRDPL9qDxv+tSGm732s4rkuuwIlym8ujrP2gSizHv+
mPBSQoLO7ZdZ5cxb9LKsfOvzWe9n0lRJ5NPzPmonJkP0KsJhbJWtesqX6c5SWXEzAU1+BkuMVnXu
sS44P4MGOGpVW0ZyZZHZ+1C0TX4eZKa/p7QR1L5WVl0bdhzsosxI9p2/uJiLLB6flY9kmUTTJeqC
c+6p6JavNk2HV9voq/uCgTgrW1n+MTVQzibL5SZM3McfRTYuB68oknUuaFcI5jGLcMrmfh07UXc5
PWxEzYQ1hybTb/boJNJpteh0bEKUy+WzzH3rJneSZeWgabi2qs7dmyLJjzKqP8w+0ndlP2VHp6un
XVfn3tZ1jPz8f5k7r+XIkTRLPxHGoAG/DYHQggyKZN7AmJkkhEMDDvX086Gs17a7xrbHZvdmb6qt
rSqTZBBw/8U532lAuiFiaWjli6Z9C4sqPGdDYx4mP2VYFPbdvQZRyLKQrzbwX0NcAbEsc2x/DaK3
rUfc3y5qjWxNBTa8J7LorrLJe2fnRiXpVmHWunMwMaG/+SOtTILfsUHyHkVfelJ1zFZ0zn2ZJ1e3
pZEY3E6wmjf3/K8IxkVIaLr9JfdROyRETgBEYtEV976/brE0A+ud3qqiKzZO2ZHPDRb7hw11P7BD
3ueVrMN2pcKQTTPmJUvDh+bAW+77p6gx5cXp4/gZai/7jTIERmLkmVsuXPyEHZ6jv9U0Zuew1Fzs
wNx6cQg2GJKTbxLTliu8W4m3x/wBltXrvxJRmocwMf0jtfO0rMj5hxdyogEeGpqNwDa8Zy8GGLiu
YFqwfg1G2I4v+Cyx6RbK/qO1ljj7cY73wwb1fkuUGUxJhZqrUq9tXhg7GKLuS0VyWNCNlTrMsjR/
eiIPkFUBNoCyYXw5leDxn8ziHtpRs6MIHT9GVc3XKjTUNXEYT2R4Gw9uNSA0qysJZCyrxpOVzNOt
a6YaO9ziJFqEa5wA1inJ++i1H6v3fhYC/XCEpWDwpvJchTYa43gBb/j4gZKMrmvmOdk16VAc7cLq
9/nYa3Idsuan7DC/KtceHlo/ZIG9nC1+n6coakb/Bd69G62bPgMfNZpGkBMx8ODNzk5z3TBQbhoZ
rX0qcBC8FigCbba3U+lob50z6deklN7HaOXePqpDFIWMwQXxvKNtrJjXzNva6P0XaF8NiAjd+qEN
I6c80pPhy6AxvbvF7KcrUNbEe4xdGYGqmD/N3n7kPoHQFZfQ6HXiEcqx+an6LHr0GN++h7mUXwS8
xE9JgjDY7ZC9+22YIbRv8UrKygc+YswJDBqSRlZJhfcLtutBSqfhO9QZziZAqsqGxXO3/M7g5GoQ
fwvuKvStyR7UpbeSKa+INen1o0zKls7CproYCezaEQhhrK1+NNCT9kn0ZJqs73mxZPLHYHZxMs12
WbYVmvO70pP5EVp9Z+ONDae3oa+0pxix37DR5hwfayUQBc9DyvJjyuWjtxysWGUyOXwq/p/YdHR/
Q0YYJ4CNF4HkbH26O6gFabWJU8CylPk3LZH87F0Rwyjhxco2bLZlEqhxis95L8tnpUnd2Ah9+qNK
B7zkmE+kDTpJ7X2YsPhhchkl/6T8819tGF36KrFEigIt4UtaTpN2gdBylPNIHFP/zSmLIiBVApko
swGHt30gAUlwaDc5Wj0aW+CnIdxZTDpjWYunPqmmyeIJdat4D6N2QbjBdnD3oJwnOJo8YngaQIwH
8N/xAw761DuBCfY/Zyngl3toiuLViFX+x7QQ9vU0e98RqHju1yHvLqOCOpEzzyV2QDE5JudmUpw7
QoGc8lxAQ6qAB+Mp+MmxIf4Ueucvk8mekify6g9u3vhceYa+15MUvmsKFrPfKd0Op43edtwbpm27
OxDUAPk6q4rPqTBqDemCstfIgBmyc/OUH0AQ2DYYXhG+uo1PIqvuzzOQCDMrh00/Gx7PvubWZhCJ
PvvTDZb/mtWtdh2HZiH9lbXb83eW2mfItZVBzQ+Z6qa+F2HbscNPfWaZgRtHw0qMhhYNj1/7r8Nf
02zVZt5HIRvZolewum5nIGRqNmic5matJ7H3KVIwtXn2QkXo/nQTDXVS7nU6tuGylVdcbyDTJ80p
HECDZuwH7tCUz/A6lprEtwBJ6FqsF4Al2HOy/jXjc1b2GosaJ87Wy3UNCHEgdvAow8J/NWqLHe0s
hWOcNKUqbc0eQ7AZI9LuzKuMkFuHgdPtKA8UgJLJgefHyCRXa5zHTXYa4rmD0ortI16rJtTf/BYY
EYJxEztWFmk8r2bh+Ra1e41J2tAdKB42QLF4ZVG3JCdLz703x2O+ga6N3+jWrxRUGq/2KY6LAQTE
Oiw7QVWuZ96TXRnJdRqGbOuin8eBlOls7FHATyvHrIuLpkb/I25GbdyEyre2hVu4z+U8Hll5uPdF
M3+szFT7NGMDj25nz3xgYN1abT1ULoP3eIhRdcnx4YQNVwOQWHiVjS3eK5VCOCjdOmctNDUnpSLr
c+Twvpbszr6RVQKD4+sCkIntjiMvbtj9pHlOz6kac6h20u1Uh+9mTsG8+2py0PAyKgtGuycAAtpd
gWAiBryx/fdzmWUM+y/jIw9BD02Fx9TDYXZp/03QA0yib+EhtGx4K4F1Oqb7Ye1FTnYq0CrnKTwe
3DXC4opN3c8+nVHQdkNGvhZiAlhWXkbuyK0MZ83eGr6D1N4yZsxjA1BdLrSkUx/KHCGGahL9HPYD
lOJd3A8tObdjaa9czWRX2esoUYcswyXL0SImOjUFQUWPZ0Dp2GDqcKkXJBKXfNkS//sP4b/M0Dyi
21goei7PneOa7vIh/dPgBz+tV+r00Ku5TKPfrNJz2DdhW37BoY6e+FaGtW5VxhPAIgp+LnSCqdzZ
AOTlSOOSuVN6MzLWICsrscfrf/PN/X2+zDdHBJ7BNN03lsS7v31zeu0PXVVT9bV5ncJ2QOmDFGEW
KU9gnffnIfLTXWaPEFC6mXTjHRJZwkU0m/32fzNsXKaZ/zwgg0BrmmyBbY9vh7Hx32aNUWWacdr3
OU3WVG3qvjnlQo2sjawumCXonH//o4O7/S9fziJ9ihX1wr3V//aT2wVL+SRhAx1O9menjdVb57bz
ugTV9vl/8ZXIrNJdQwAC8pbh2D89AHlUQsyOFmxAIuJ1Mgn9WOfxsO4Qrh/++lL/oxXT/4ti8v/D
/ZLHL+7/vF5az1+/43/FJC9/4B96R+SODk4DwQP1V5gXY8d/6B3N/9CFzjLA1ZEvepbLw/aPkDHH
+A8dwSO/LwNtI5GJ/KH/pXf0kUIaPhZjHSceI/H/GSfZ+0vQ+L8feQ9OMiGuaDEdhte+w1/7r08G
fkZfo5zhtW9KHzpPeiNxSOxdYb2mhdYearQqqymlHm0S1tCN8j5riSVMm5p3bEj1OiH56YC6It00
/i/dlk9MJkgazNeysttzXyGJ0Tr7MlPUXQliO3k5yudGMHBAo75z2vIAomht91bFWGE8LWr8KjYc
pj7b1EkROpQX/HAXDZxDCtZVOPlPKHO/0Sns7a75bjVx8VqWpZX3jMoESDBYlrdYfJXjqRdvDMv2
TniMhmORJmfDf5U1xolUp0mwM5gHE+/eToCaIuHlt6h+sZphQHzRXYmjwZi3eZLfO4G6yJRw7Mja
qN8wbx0m8ut9duthdGodMjOWdfCMPfhiJoilodWvHO13KvXX2Z0PeECuvmArRiCXJl641fE1Ore0
+ZgLJm1gcSswuXOO8RWUxlheJnvdMFXzXMzDm0m9RXm142McaPxEchmtq9kda31eo14iyd750iLt
pauZFEyAAwytfWmiT44dQn9J4niEZbzOAIrioQkmw6R1C+8ULlsnhkDZ6JfYrvYz5H+EULZzAeRO
RTT+Tptxl7Pdw2vkbNADnj19uMVwJCjY932S/JL0p/KTDTyiOT1fTzDdCi3ZmOYuiaqnqTD2Aoqf
pWF5QssTUQIfTPaY3DHmJsa1K62j1d8b8y2luVEONMjhnnXHNK0Y7vR4T4glyGIRQz8qz700QDVq
tA5h8xwhO/eMe1g429izNlnT3CO3fzS+VBAqpl1rUR9WKf9Pm/IP4A5wCt0JTj6xYT3CERIyV4U/
B3o3IznQ7QBlw3O7BLrMUv6wAPBh+6bRn41vQ/+yDXA6ZtlfphR7Qc71TUSTl9ONvldEtx46WEap
g5IrlQNoLfO1RQrIJpcpJEjOCWDqDE4EkUpXnBK7htfQljcXN5OrvlNvvLYi2xQNxrSuhK/DjF5+
5DAwejVsWmAgCSN5m+D5+NHUw6Y2ccXhl1bZa4OjIkpD+JP5xtH7e5tWhIb757ZDTW+RHNriJo//
xMYckEr53pnqwQ7hQKAlcTL+BoXutUvzLUiYp9ZDaVdlB6qT/WANF2bdv0XmfMA/5Dn4IeZ9i1U8
xLQm8uZgg8Uum1NPoE5ZHCMaF1wWp95EKDuKZUxt3ye33/syfAr7/DsGgkmFA2HEHgyD51ttAIFc
1dx3n57Z/BZNeYTUzm+jC4jUYhIAE2Zc4DAu2Al/wgGihe/C5/VgQvrdCv0L13G/ACIEEAkOiDDZ
UleeQM5tFXAamNF34jS2NIpPo9LqIHfob2ap0w8O44M0EOz7ct5EtVyAf1DftNk/xKU9I/WaCGPy
tSgggOA2eqLcIG99nXiRmpFTQc/2OoEtRfHBLDtxnB9S3uWQYB9ikFRbj6T7bYTTTLLRzB5vCYiL
fxl+fY29aQUBBxioIhVBwtFdUmI4f0IbDIdyxmfOz2FjeNPZKHinm5ixkI/RZuXRqWce7X2snRNb
tw8c54xjp1dFmMtsm/2ddu5HCKF0ReDVA74jUuIEM2uHetXPkD7pYfuYYhgKyCuf8ra4pUzpDj6Y
nMCNqpmxp0dVv1Dx5ph3EjAS+y+Z/JRmeyoRzKkyvKEH03BcnH10Ly9OrsMPne4yTU+p51wNxDKh
jTknmom4Tb7YCjzPQ2ivEuF+NSHb4VGy024noO1iMu3tAETt2Ng5TnBnvPfK0T4sChGYkHh91hN0
71U7KYRFDZJDt8Y+MvEa2Vp4Doe5uSZ1Pa6oUcmosLOz54Q1RrAJiGk1MVxkOJVckjw0YctDUkws
F42R1kOCIIlKr6xXbJ/wGULdPfh4hx5a46iNB/maE1vHagOXuVOM6Jdp+VvTVUPgTHH1xIORblto
z2cP6ysAVOFsotYu927WlusCA9eWfo+MDU5WdjxuyBWYynVtzBevEYuKm1+axmunYtZTNJqG+Zud
mVoZKZ1G7tjZCSP30sWGNTrQBsFRXJUHY66A/pd/qi56oNPbW7VWBpP53CaldQ5tWPNmUzFq5Ly6
N17CO4PJs7g2lt0FVtz1v2KN/mLO7Mk4TB7NM6WIw2lrYssc/HkzzH19a61ZbSf3BVFtdRjx4SKc
U80aeR8K1a0fmT/tQtc3MZQeMVj5UaIf3mX+hk+a9tyuWUSyrDh0XmFvXQUsIp4k5uxYD+IUiYMm
4vcF4jrp1jlaxpL25D0SORUX20vlb3i02qrShvSIBhZGcg6et07HajMZWPLsGpGfSjJjN9SlG/Dh
Uw245q88TeuVjUAsIFgvC7SyvTu21m+dIgvXdqV1W6fKuyCvl7/NUlDcuctuINA/0QCMO6cC69HG
8T6v/Rf2PzdGWMMawXV9Vjr1gfdGBpEg5G6yGHZAc9bK6ZeZYlQi/yE5+c4QElbqg+Z1Z3uvDEha
kAOmcYe3q0nm76hjiygWn2jmNu/k7P3pgb9Lp9ZZ0DA+iM3swiLn1WLS2kbTJc6NJ2zkgWUV+85R
L2aTbwzmpXU4/x6R1LEI5sSoEBISlJBkO8fyd66vSGIOQvs8ju7GYHjOWp/IMWcnZAMak6kMyMEy
h/TaxseZaSVEGwUMno3UVF9KRx7FmN8iwTJsuNWtQ1wUDX0F5dRyWULh8IWpum5t4oMgsqxso7ry
2VM/PDQ7FccqK7yPMmz709zP6GQFIIdtrPfGLdM0Jlv5gHE49/R2LfOGrIqZUdUBjIG/kxEJGU3R
j5suLjULVTO2s20HNT3fzIPItjZ5U2iuMQbsI48dlJaU+EScxhBHZKPeifrY/SVJnAIOHpanvnEl
4Y7IZMpqjp8QA3EvxmaZBW2Pa09DJM26AVWemTOkxBjobK3WhPI7cyvBOphPfWxrz0ZMz6mG2dmr
WBrnvinTn1My18+k25TbWCMidAVNKXzYxcB+03BDJtvsDWyc4WN/w9UkD3Xl6Ps0G+v3xgZua5NX
KFc6drj1RAbTvtKr6YXBn3HBYqeOrd0537kRl/R8Q/ckdO3TGQpuVByK3dXv2AuPEZngq7zWtSsC
VxkohKAvrPb1g8WPDvhH956IjvcQfEYgbg2v2o9sp7YlAk3U4SbWPitGVTKM4MuMIT827Djl2qut
KeD8sKy9VVl75hfRsRfJD7NtR+zWne68GwQ6EiVkxBsyqtK7QNsBhylvLdAFMVPCtPIZIfZKHGyt
mPmlqnIVNSFFylQMayZM2qmQw0TmhrDerZRQRKA62dGyCA1jZThTKFaT9zn31MNajdKaw6lVu8HL
1WUstPQHQnX/MBoOtElzyAGzs4jo/2CKgb7ZE0+nsdhG+qtzIFraxtOUDcMYlB0KAGdk2B1FyaZx
/QAx60bBpWWoW6ydZMx3fJIokCPtguz1iurgzZZLDPBwRYUJWzTux/FE1d4yAiDlMZ1YwCgZ/rQY
HGeGi0JbFudEN84i5hqc/Oygw/zyh/zVyuYgZZxf2bB+bDjtDVmirb8laLjbjM2YbZ0o/dAUgBFX
M4Ix8aptrZfzlhi7O1q0aE0sOytTB2sw5yVi0PCCsfEC/+wg2k+eQQaqcgBm6EZv6MhWVY7XudZM
yj+9PbCojo+pD7tHmkwxOi1FKhXZ7/Og44vpIWNbXgNtzP8liJPhHsDoS8BWckwnu3oxzRrQ5Djb
L3DZFbQY/LnuQNNHrr0ZlKnRbKqUYE78v89SkjZVROB5u8w9srXdKDxL4GGy8lY3amIqyYNPWlu4
ItWqwoSuHTEkBWYlnifjZwmEzoKW7/TNLtSLNTfK1kP0zO55PdjatgIghDCTmD6qSoFxQ2mEtTLv
8Q3nu5iSbS3gwGr+cUllRaaC/QFGHEIIYfR/FGTslU+9vYkzsqazhEffcHQN5V2XQJzFTu/TEQzy
xEa734w9+Dfdk2qDmZsbpNLyU9FFRyRx10hr1bHQ1b2K2YMkDBl3pE0t8qx4V2nNxsHKtGlTl7Vq
WLTjNuvznLal8YqA28K7yN6Ru9mMkr2TWNa7Dq7/QOIajnpDtm5g57pzzbrC3ebI7G6xlUD+Y9K2
ycPIP7VqcRIboZkHJpY98sEye+87VnzUkqx4BSgtgJYY8T0zM7juseW9W5madjgWmx3wlURDYDyK
99qP5rvbu/1r6k7Zw3OUudedvgsYWXcJqDPhvJtOl13ivk4vTL3Fo8g0EFyEV5Db4hsuzQ2qJENP
8vehmpqXKCvyT6zq3a+eeuPYzYpJuRsbbaBqo3sVvQf7RhbpUYv97KfLSBnZFVaynY0jmmE1xoer
YJf7o3PM8CGbNHpG48/FhLKVotcMk/xFWZP1c3bBr28YbhrFCuVKuLGgDuxVKkNE4IX34jQsKvxC
jlfpVPppxpFFHcKD6nq58UAUrgFCabQLbMPpkDdefQ1l4piwASuO/jSzOryBc+3Cu53n02zb9HBE
nhXvkCpCHpoJabne2A+Bp/7HKLxm8RpP7bsSTgfrbR7NN+YI46GJUrzluSQjykmxFWnJYYwSpsyi
a8znZYMLvp9Kd4MGTfLR9FzUPoJ300/itwwJyBZsaHQXZh9/o58QxqqNbClXIUC4hXoXh7vF6bAm
zskIZuXRJ3paNZ2kYDWEpsM/tiNMVPip2wLAF/Kw4hzz1CZiPOB+WlukVTN/XCDqzCbszn0BqHrn
3iVVtKdaCJ0QELv90HN2X6EMN6g5EmQTWr6m5GTuW8zGH5H3kJCbcMMAKFn3Y5p/TSrpriDsDoTw
9duCdn2rHNRWoYaxXcgfZWhmOxN/5CDsbWpxhntoQFJUQavYHyjD5AcBBQQXTSZSp/xaOUiclKZH
L5Av8Fw6YczKE9J/7pmwnIq5P2UDPSY2HUYmtucg9dTfVRwehMq2g22QXolqdtVAZkYtE27I6juO
Besh8EP8uWw4l2YW9BJWiaAVs6p8Q2u6NJNPvoeHRcygkckTF5upB1T5mjpE9SELlIyVfBs8u4pf
9IVTN1tliU53PhCSvHcaxFtqMCJaP6O6mNVXZ8KWovJySEBBQkKrzVrAkNhw4hGJkDYw12AjsQIl
L8QpqQM0SBnvUAJFT4++UqMIyLP7qsYkey1y7QLPA25d3VJm5aGNvKOl6jZpsmRaEUjjH/go/2DW
MFeWCkFrtF0go/GTXcCdQ44zvyNY1qr+TD0ARRxF2owomuFJGvYDGRF0BqAe6NSwenAgSOQZM3yQ
wSDJwNXYo0ftlvE83amoTqohIEBHlUtwX7xrQ2ixjR+NmxnZB9xK5oVOyO8OFrPtn8HyRWn6UbvG
LZLVby1GJ5wo7tBIW5CP2JaxNJf2jluIsX9WYDAqSY0mWk1SSMCoz0ki39e8QuvcLNunaDZwBLY+
R0u+qoz2RZbjmW0XVaYs39A5AePzP21UGtA0i2Rn6PKycEWUB5BKW2w688Vo4G/kCCJScYkIOScs
rJP7Gn/pugrBDrZWxfBFTL+gLZ2VCN0rZ/awjSCsggyd2YmVYku2J84kws8zJz7DAmYpF9npZzSn
PIRuXb6DxPgmXc0J5qUbJTw63Ua+eZUdNuBIbJhsfGZM/8925J4VCzDGaIZxU4UrLuMAnlq2YE+G
sgIwMZ3KKtwqBB/cSs637uLbzTxxQYTBYst7iKYq36yBCE97ydYgxQobSgVvbuzRgelxxeY9Gx0U
SXX6sCw+m6geEIK23RV+zM5FH5AXlPhWb75NNODbehYQFiM+r4JwJOYzraQRKNAGS56W6FWWgI5E
odyTa4YU8EV8aFGs+yFPaROPdyPLnZecYeNiyAyiHCKxTUb8rixrL0CQn+5INsDmSojIE+l6v+sh
upszaOwkeuNOvGgE3uQe8EYSMfbRZHIUptyNYZQcnMRemwausrEq4PFo5Z08GYaNZJ6ufDCsZogE
wi26ejvZ/klQAdXFOP3ksjKo9ROYy6N/VhLZG+uSdFnjN/c+gZFGaXAxOrCPy3vRD7a18Yf0SQoN
cnAYfRk9QSC9O/92ncQkBCLyH2M289rL8olhGodkM6ogypolz4R03jgrIVeWaEuCVs5sXp3KOZOp
Gd1KDQBNa4gkSHBYIqIl6w6V5ZqL657BfF8nlfsGZXMHRbhDGltVdy6eXYGwbA+4zbl1C4u64Az2
HBZzbv7wnZrzygJNN/91K/EbCSeywIQJOY3ShlSw+tXxRrmPbE7UqQt0m6aCLI9O1W+W+zOxGUhH
o27dYnWIwhJT7xMiDQCwnxpDuYdfOkvD49ckiszwmxvDfkzmJHd+N/cvBatEtrqjusH71bZI7A4A
R/SLE6sJWJz/odAArKm93mqGY0zbOXgRO4B2G9iBZqJaV/UESMUbq3Oqj3IjQv4lOUjyhIF2U+i3
3nRAImpYpppFTuT1W3MRlzf1VndLeytxp69S1xKUvFNGocKIVtUHojAOuqFdhghdFjuLyicIInml
CGYh25j7utHSrcMuN51pkBnCvuu+217iNnZWdo7XsAX6uJJtj5TBJoUHLU1oo4o36f7/QvEzJKlc
1hY/CAACm1CXzqkoW7UJyb/ZF7aImSBQdpVd25JdnrND7yfuwbT6jmHAjuVCZvdRN8hqTgPXVGx+
s1hzjrpkQRFCqQgQdvw2IwLS6+LM3M46oFD40UyRfuqV2xylHA55HlX7FCEBUrYZoWteEe4FA3w1
qNb48vWs2w2mIg+Zj13LeUuslpCsJOu2bDm3PRQys29+CWJ52eqEY7gmF+c8IIVdJaF3HIe0WfRW
/cZqzOiYA1dVmde+pKELt9DZsPk/KubJ5DBqQa9ibqRIDCD9QclB9UbSM8ocvL/vfMqqFmspeuul
8ocXHoO7wvm3qazoi+rHPFcCgNTgOtiFtBMh0SQDR8yDBYoNCMJVRMkRwqYkUM5IbXLFiKwDQE/y
zUxDWebWRaaw1Tzj5kbRu6YwKud2TnJZlO4Ilj6SzkuyUE0tkOXoQmz9KKx2WGsmfk6f0nbF+JNJ
teaDEhi3eZ5SU+GMsCwg9Ecv33vypVi0WM2NthWOnBeEKG65+8kH8+qOczFfF57mkYRTEu5HN8wg
MfCr5mLr8a23jSelMeQEf7btGtLudUfcMJKg0hzGMRDZF8plJ+fBh31WrYzaZyoxqDUBu3tL74CW
pUiT8+jgqOFmNPURQA5EXRNQv2SDVOt/SMbltE8SZ4e/BYEQ/wEBKORJIL7I17NDUFBmTZvM+6k3
+jfl9t7TyDYg1SrQJv8h6vRMa3XrQvWnRbASeK6F3ryMSNUt82prRs5wm7To1Ey0dpU3v3eRowNr
L7nBr7mWPQk8N8wQ15BPEAJO+6Kz082Mi9QdBb/ZCdWqVyUoZdha1dNT7+twQ93zoL/WHm8oyMQ0
J7JZtj7RINHikHpAJVtRMeEt6KmW2lDcp2X7WAmOaNjIUQ4mzy7nk5rMjcevNYqYlJHpQpwdNHUz
ji5GQTtsgi+rlqS8yBHvHvcnqDdGoHBF/OjuLiN7Q3tXTuJukRXd8ApOCNo4BVRazvgieLcGqwTK
rTznwLDlB3zMp/Iv3/soDoViRwUkekb5GEP2zh3xgYd7pXi4MZ+z/lR/+nhRoBCF6AS43QWaTDQ5
AWaVSx0iza5jkr7HLTobgP0fmWmMABN+DXH4M+KSQ4u5nYst3ryXqbm4hYaJQcERg3yga3vVkw+Y
hKcy9Gvu5DSlFsRiq+vGtmEI98Ct1e3sEpBKXNfM5Ug/AncyPwTL3pe6HR2sGhORM1ZkvFjlQGBK
60QhyltHL090zUg1MU05IkTnpmj0Jhv4scXjnNKIML+2iearO43YKO2AzgDCMNRAUXBGEvEIIZjg
0U1WwgRLSQ5ZkaQJ2B7UommjZoRBvy6WbqhSRUZ8LaaXXt1kstjS9QmqfJZBTSu1J6mao5ZFT4B4
mLbbt1jL5LGJ8x2qQZjzokPQ6MdHYWtDMPrRu6zi29TIgxE12QZfjLdlrgejlAnTOm0zomr0EVy+
572mZf2t68xaJ48GNJ0XwvMgHh5H4SYpO6ZfBW4CzbIryN3dHvPzpuzn5xxku0/LghnTTp/iLmav
JjR+JkIwu6sptHMVt0Euu9tcEwU+pRQ7866bfndhfdOd5wJQq8rhdecZDV3DhjgrA7M1d/ZUPPtg
7UwidoX8g3M4oL7fd0TjrgvOsEOSpkGh+p0u/CBhDldHNVtvNyBojHKjIcdGJ3zlnBp4LspTVxCK
aL+4sr1ZnOtRXF8TiLhjRytmDZwz6Jo+hFW0W9VKe90paS5sg2iN4pamZhjCEMqE4qdDNRok7ksc
TWvZvNnZFISOvMZ2FEQopPtNNp4dL97Z0W8McFckXuuaskADlstdC1Po26yWa3fkpxJbdKg/XCKy
rO53bAeIj35kafMZThpwlUVvYG2iPkatxWhI5tuGVGAy4vTks1h0fPSdKedx3QWpi7Uv5c5jOpO5
H3m+HBd9sqGyX1MMHj2H3z7QPoJvErgnCz09NBjpSdvw1q7K9MPs03MThuDqz8QARo8maut7kTMp
rOa6P7SNJnbIO0iwsJrkly5CeweUP2ORwzm0btrB2LK5RwJZM2NgK5no/kn6ob1oC/hRJ+iYVaXa
Y2gVww5nTbUtQZa8FYlJFze2nPmpyaBRNLbcEtJys9PC+OitOKHCGAcmuln03dpedNAl53Rq6+W7
MjpSTAY9hkec+tXziGVhDZr8loFYRByc5rxrtj8dRy9F4Ge2d0ld8DJS3a+jIttYRsuaz/lRi3Dv
5eUjbbRXrwupuEX2EZI6UpU6O7GMQ7Q0FWFbts+t9cYevdyVi0Kd9MlwtcBdi0RbIz1DW8vjfDSF
X29kmP02U/fOKu8NkfTBjONvCZeeoooes8EHAAmA2uW58/2jCBn4VjAMhceQVw+tm57wtrRCRNuK
vVhFDrXBKSpLxbDY2uQ0Mr3DktALByiaOm/LEO9RKh8B7QwrNKVPhBMtq9P8jpFgPwM+iTIo3473
E8TxszVox9TqznNGni0oDoYFYCc0NWug6NJ7VrqkhCXRY9TTY251P2yu2NXUzFzlduwQXKhhFnYH
UOXxAxPzPdfjja8xri4ti0AjtpGK/Y0hL2FIoHDiqV+O/G4MpeEKnXiijBZlCbNfS44wIpRHgA2D
rXDgaossMheNaoMoDY3qSJWakR+G3+gK1v/J70j/C+dwZ43ypxLkelVR9aXC+Jell9TZbnJsRohi
VqHtw8jpiCgfAf0bO8vmHp8jrGLsg8gqYs8dndJQvFEhXi2D7MG0gWKrCwrP6YpvdDWFsHWSPD+n
FtcpAZG8fU3EsGA5k41844bEzEICweLKqKSs+UFlKH9Us7fz4/5oQE1g0xgiLRcbvawIvgFeXITd
z6nKb2nYLpDX+KHHLh8KWjQ8OA9FvpxO6kZhTwecDbeuSIOIoUUYV9+mrelBZIqXpERS0dZMfb1t
o5v6xlb1zi98YsanYgq6fLT+k7kz6Y4bSbL1X3mn96iDeVi8DYCYGZwlUdzgSCkJ8zzj1/cHZr1X
DDA64jBX3dVZKRUHD3c3Nzc3u3bvaopkywlUles6UW8HQsYmVe67lHaGKEUcsPZ/SEE6c4IIr1I7
oiRYS38iaYTwPjL31MR9iJ7a+2CQkPEYbmXRv6Nz1dXr5gWF17usq9ZC6D2UwbcwEW8pIha08sUr
mk9RfbcsN+mhnOEFFIsIjkbhb40iKbzFJaDvCO0sB6oJSQBQSe1aRSLCTOVdRIoN7s7HsX0yjd0Y
ylszSx+G9EmOBbeBkQRoANTLk6gBkR7R4Ry9eAcB26EcDbq9eoi7h0CjGpOFB2Oqk1UpeXcRil9U
/8hdTTSvOTnvW/LKhLhiUw/rojQ2kWFVThnrh0AoAhjYCiA6qf4LvP8NiJAnrQ1XwiTBX9Z28ISQ
s2tqOLqFaFwHgJspOxExwP70khTjPjHUXyBq91mgPlJlB32twyMlI83GEVZGqp28MiE1rWD06FBE
U8qR9qUcrQ1t01q1SYWoktwIUoFNJsmk2YF9Y2/UJYnBYKrNu5vWFH8h0mebqvKlLNKfnpEeRqv7
3SblL0HwNlCkILsOwgChv+ov1KSRCVDJSLXVo6kRcyOmDEMasCsw/BEEcCnMfG1Ene8PzDndSjV+
A9z+Ug3xrQbSAp7iQb6VcvkwiMVd0E/Q/VYot3dog9HGQxg05YcZLT3Tu5GFipIXItydWFbo4gQv
fe0pG96Ph6GXvo5d+SejvAsQPBVIggvPIucaEceJs/ynmyZo+OFx630ZzXpT/0ESGTa4EOriMCjv
uYj3sjnemwDMiS4Q3Jq2RiJB/wKtiZrCVDO1MRIx7Kg2yjdRlt6RuKMXKYbrx+qLGyEFzRTEkKkE
0vgnhK0Wb19QcTVbNxGp1yaIJvuCf1PVheFm5M3sWm6gKCGoxtkLO7PsRFsHL4MVD/vQT+lvVEnd
AlOBjl+37iTNEm+8OAgclif9UsM7lMvCzwklOWjdn1vB2EghPRJGFwVQ7ZvBIQxGVq6gTObLSo4p
SoeMyoNTlT6K8jO/tccZ5VoQNgVIn02ld6rjyeEfLbKeRrUlOx3JJO7SjYXudaO3Lkzo0K6Rqa1Y
4yAKXaOrXjManFFpiIN1AbUuHP0ANXTtK3ogLlVTjTRH3a3GDhrbMQt+CFX0RRvU4JANluxCGqD9
VATxj55V+FLpR9/zyEqL4juEhTfhCAvOIPtzWepnU8vfYax2NEqpUaM5qHVKYItKoBgvkwVuAtQ3
PTpyeuMNJciGcEfr+T07dRAskGnUlO6jRHULYMCFTFEiAQSRIPw3wn5cHy00MlgUL0aqRtdhHS72
dMpuy7J7NJOk2IkFp0qTkGFvdNASkC7bowS40er3ujK8aFGp34oDbeuUdJ+mYrR9Kz1IQ3fbhMZz
KbOEirw2gmqtkhKz+1QXNlAe0XGifPfyh0oA+lZY01qgI4nSJAWtNHgsSU6Tk7NRNnmQwDc2PjIY
evJaTgG0un30VAvxXx34Q8/4rRAuQH257zUA9sT5cMkL/aaId6NWAF+gDBsnx/lERPk6CSbHj760
cP1Y7WNIQgARHNWl1dwORaocsApNpEQU1LOHkaRRk4byPtNaqKP7+CYwAIiZ4uoLWi/SHYRgxPgZ
OWe8tR48h2XgPVYiEwWVimDS2IS/oT+ctmmrCL9jI4lXSTAzf4GG/KMgCWBmcrOWYm4gmhiC2xAG
t9GVNUml9joikghe6xZEbbrJoBQGYtBGh1FozN04lcraDLIabv6A1iaIn396GR1fgcB7lQ5Q2Pgo
aq5TT6y2ApSn6HHH3kuv+z88C3CLFv0wSopJckOXuQKxDUkbA2miJi9uumCqjkjQxLeGkoo7qe6+
1hnLKHqkQVeKkH01aAahWi63yh6qC4Ta2vhX5VcO7nYV+MJ6mtXgWmjgM+kur4Nvo9kBadO/1oD7
XSnMyvnxdG9kMkKIiIDZaHEUdBfrwkNrkflUfuQEFE4R0nnWiseoiO/LGCrH1tsKZB+2JJIQtjKq
dFWqkwLlJO2hofEInC187PXCBR0PikqG/aoCNO0OiIpCdtre5rr0EobNIZf/iloR3nxeHpRmGsrP
DQX6KN7EyGUMFKk8MXwxxWPvWXbX30g6eo8UXXz9Pje67awSRl+ua0i/hZ7iYiBso1ZwR6V8VaKf
tCeSRP7KuUV/i7el6k+vAp0961Yg3efXyHXKsHbY5jj9UAzv0IggUBGdhg2UijtRorGP4csiTXIL
g8ROk6nijj7wQTn8VqHKMb9aUHbhIppQqVbhHJSiDHyWcI9AjVPh+FCkVuUdPe73pUGTNOJRKyUR
vZcYtONayQmoodAYepRzYXv8FmSbrggP9Nk9RHM2qcckVoGSVPuxtnjZDuLcY/tEi9uN18Ea7TdW
5k4mHYUyKqKrxKi+V6nxA98B/LeKf3oQLX4lORislcki4i8CFLN72OazuRQAni0uYrChKloUFjwL
6OoSsFS0mJcm92pCy7qdJL1TacHRR2mI1sJvU1Md6gawbqZtaI0DthxZvywZJ0liRfhuSINEz4/m
HyMdDS+k4g9CDr92Mm5glUdfPozNWaikI8KSezuDqR2uQo+OQoqADcBXweqOJb1YRvMbPWiwOirx
kaqNk9MOyQ/uWw5PDyAuH14yFJZy2EdhDutWVMth9UCCBeIIorJU+suI/qqKGii6bB17g8i/5S8a
EFJbI7xGtLJxCrEm6QqBNa6kN1chLXS3gOvokOJSTGm2FLw2h5HXfx4bH9FPUzF+pxXM5dDGNq4v
FXsQAMcqFL9S5KYfjH5nINhaOq7ipIYfIqVS+/lWi7vid/bUVL9/N8cfxZKj+n9hL4VC68n/3Eth
Vz+m8ISoa/7+f/N0yfRSqDDrmDp9LCJtM/Ry/d1LIRjKvyxTEWUVfheJ0HD+0v9rpviXDIuuAfEj
rBIijcIQsPy7mUJQlH/NugmSCF7MEuHqMj7D1LVs54GGzOIjQGxDF5GmyosmG0Xws0j2iXlLwBQK
yYumqTZtm6HZ7k8a/anvVub+7x6N/5O16X0eZk39f//r43BwZMMuxpxlRWLc084N9BtBYFQKHHpx
BbfqkMQS9HGZFwrqk6Cjfhz8bW7/I53WzJDzn1YRjdYhVaNXxWSJNUaV5w/0rolIDGndHBMijFJA
AKqhpeUZ7rroGmmXtmDEMWT211A0iLvYZ01+IyR7N07amKDFAulhfbd7vls7f7a70F5v1u7W3R7X
uzvXfToe1/x1tXL4L3u/PTrzX9279bP7vHs8ui+5vbM39svh55pfsN7Zdxt783zf2fzAyl4/7jYr
52m1d5xVYa9uf0T2/mnr7F1Xtt0Hd318tewvq1uXQVx7664eHNveH13XvdJsps3dZO/W88M8F+1f
MeKiCoCVB/e4Pdova3fd2Xzu75u1/WivbXv+tFvHdQ+Oe1jzIVYH171iQQsT+vAJFhY7YayZxkof
1q93/srebezd+o71Wq+P60f+j1XkT/ZqtfJtZ7/d/9kWTm//cbfb7Z/efni6QlAlLfrvPnyeRf+d
KkJ4FvF53Bf3eb1hAVbbK1O+OsRs5O+Mq6mrBPFjjMt9ePl559t39ur7rSPaV8ZRpLmx9NLuLk7L
ZIwACueBXta79REDO+7Wz/zBvXOdw253ZHNf7d1xxz8ue49NrkqbP64x5+3R3a5f7bX7gt2vX93d
3R32wL7cPfq2/Y1dWmPu9nq32tv2+sV+dPb222R2m93d7vH3zrd/P86/9Ofz3WtoP0/2T9/eMdvd
4+PdI3/9/ZvdXtvO1rl92jtP/Pth+7R62v5xtk/b7ZP9/LjbDbbt25vb1fbbze3tt9v9dvVlt9/+
enpwVhvnwXGPzmr15No/blbOdvtwcJ/226292u9vnCd3v8WqXQz2zYKZ+R8s+eg6jLh1mN7ubn08
ONvVrbN1377x6xP/M4eQnz08vLxwxp1fl41dmo/TpQ1Z+kupKanzSg9H9/V5h2k5T5cHUK5Z7+zX
3pmWSd1cMKL5PK8P/MM52hzd3eyJVrbj7l3H4f+dK4bGBXZlXgsCMUi6DY8Ez8ORY3zAb8yHd/4P
/757XR8xlCM29npcvx7vShv/dnx9xRLtm83Oftw9bnabzWa12dzYbDUbcMCvrr7f3GATtn1jO7fb
7R5bZSO3rvNwYAvt7Wr/4BwOzIYtv7yIknXt3Mxff7eKcWcYHVhTDGr2ucc7/BFef15EB99d2jh0
+ycuyWYiuOidzTfirdaPrDInbXac/OmRH9jZtzZf4k/zz+52m1v+vX1iju7eeeCUuTi749qZ5+c6
t1wiO64UvmW/526Yve56PrN363migb1lJfkZ1nHtslKH2ezd7cvxbl6cO5efubwUyqIxeukN377+
biXqsi7AWeNB2NIXTi5zdW64tDgpBw6X41xxv/Ls+y6cEGVxIaVRVdOhhyWt715nZ4Xnd37My/N0
xWhpTLoy1OLm0cmCCxJzO+AJ7tiI2W4P862Ofc4bg6/AM+AwcIV4jgNzx1+xnfyVm5qvbXEyR3e1
549893pHYLDlq9g7f8a1OdiCyyXCr+TXz9+yzvn53TNhBYcSZ/pmKPOIu7XzyrfwEezZxuZv5y8r
e/aPW8ble/mN95s7fj0+jV+Fb97tVrMVHo8vLudr92zjU/gZDs+8Q1gUH46f5/fNv8y5mQ2WmfCJ
8K1ctZy1r6v9/K2r/Y6Fvn3zDsx6u8mZPIfPXq+27Pds/7Nt89k2/OSj84Pfihd19rdP+Op5mVio
+ac5CClXCJ7N4X++bI2nG6YrqKFYpgzhGpBBwyDAPT2WJCpRjaAxyjZlhGLHpqC6SJfR6vIop77s
36MohH9z971MJH86Ct0khWcqkFN4WWStvPllXmVD8uoPyAuGYLGukA98nJUmEv2LJvRsJrQ4C4tP
pMnQrMHkOVihQxea/bCmkCt9KnCeZ6XRrW0gYCPxdlHV+VO8O8hSi8RKNXO3RWogf6PEldI1OkxX
dujj2jGKhXYNrwLCc3H++rtRqhLdwIa0vj3EKiLigTVQ7YwrjfZLFPjIJklg/p4v79dpAPk2M0hL
NNmEop6HlLpYPyuDxj3t6AqmQUnei0IJIKiOI3iIYer79FA8/SDxhYrZkME+nU5PLlIRYGjMUAms
MK0+oEPbkj6rozTZXx7qzErSlw8XIYKQpoG5nw6lFXpmClla2V1YR7s2jKC85f12o+aKdQfjjHHl
0pv3/z9+920VT8Zb3OCzyBsicYxXZTT8bVPJK4RV1JFQ+/y8NOg2LJG3Mja5sBCrpBumjgBOz4hK
t6Usf0svgudoFItdfTDVKzfYuXlppEHgECaRCY3v6TrChTVqEN6Sus1bmpStSF41qhdf8RlnbFB/
N8rymqRWQBsXnXu2laBcCJRdDEcS+ML4qvhdeWUJzw0GYYNicJCl2fBPpyQJKB8IA9noEdq/mSUS
bHA0IfCe+tWVs3X6DP7bKt4PtVy9ySiqWmL1tCm/CwLD35jxWH4dTSm+GZJMeq3M9uWygZzbsHdD
LpeyU0NhgJoRNtIAyBXak9oaNMs1Kt6zo0gkx6FHV8jjzGv8zlHVkKKBfyMlTntCex/nsPGCQ1Pu
/sFcQGZwjnWVXqWFsdPRoJaBRc4NvRnwpgPdo3SW65vLo5xzFTrcZiSkJMuw3hjI382lsoywCksI
bmE8V3THtIAlJXrq/UlBJTxbuKrmn1igSdqH0Bl2bnPhnCI4rEjKKsj2kivbJF37XVPVn3IpG1fO
1bltQgcN3iT4eSCMXpi6FaY8x2kOsaWMHq8HsytQhoiGATHhy2t4fiBVlOfbcSbPPrUHeOcDv9c4
wIEnGE6fAv9TE6m5cgkv3n/zeSKohEkc7gXdoJ93MR+IYcN2Zn2lUb9SEOSGiV2bgmhVoPK7oaNT
sQtd23heHG8UrekFm+a/1qZrNbjiFt8oy0/9vc4zjjBHhv1Hk5ZOZKh9FHeQurSDEAJOkA/duqSv
FXLY6ujrAtWRGgrIKs6pgigt+IAxBpQGrZTUWLt2FMorUdBHT2Nxr85WTGqPZ4dyugFZLntxbaD5
BnQXwjBzLOllADfXyQhoiy1qcWC3p/Vnd51B0WhSsS4F5o/FfU7P5gAbNZcRAuMmcq50y0+gwq+s
9dmpvRtlEaCMHdVLv8Rfk4rp3NafGb5LD4wmYNjR+p7T1+b+g3mxt4STukFguXDb5E1VmBpp/0wF
ijaaoSHUZg3XrtbZWE9NiNUDdob0IU6AdOzpltEZoJpCxygFjetQw1DW1YEM9r4CMMynYTKtgvC1
L7zooW7Bxlw5TOeWFePVCZ0hApaWTkhv/aEscxXdPPQSD1Gf57sCbosj5TbY4eCeQRE8kq44pGuD
Lg5wVk3DNFpciMTaOlyFpSkcZA9yfdNM66PcjVbjwnYHHfrlHf3o4y0ufFkXYenS4DJZWOpQmGmJ
tBrHI5S0lwaWvXYlW1206TMLuXaA7823yyN+jDKgHIQbGuo6wmty4ae72yp+n2lI2dqQtGWuXpa0
HaYR9e1s+HzsSTxNLDNXLWY2qnnR311gsTpNca+r4A16OujEeGrXQ6N9PqK20N9ASYWLROaVsty6
sc5zoOoFteyi3ygx7C5xZDyIc/UYmdgrruXM4YDvD00WNk2lXLGYExrrITJLU2EnnVjTvAQXZZ6l
4n7mllgVht49D70ggBolQdtfMZYzRgqog1ISNoiSqLFwOEY8mFPccD1PAqSwSanJd5Iot04ha6j7
VvoEdC/wPsckN99tM7kbj1hCbXZy1k59v4u8F/RGkUDOAgVp4aWm0bJAcBDcBBxMl23z3ATf3rFo
t+qEPIvFNYt6rFW/IOIJ8u6gt2W7AypJPyveatt4Bm0f8IW2V5b1zJaSfiAnwAU+ZyIWo1ZBKYMo
YlSlBcRl0zhHywmUt3stV9rbQYUzITOt2imRl7oy9Ifw5K2opyo0lUEgKekLV6uBdi3KkoPuA7al
kyBT1uRJus8GQfMozOzNZpUPMhDgv3TYqXHcvPuaxtH9TkhdT66m8YoX/eBbGIjox5pjOuIheWGg
6VRL1dBwOEKIwCCob+NHq6YzWAZX8nDZVM6tHM6FONQ00BDSF24sVkOwhDPOK0bwDNmfVphekfJK
jCsmeXZK6rxoM4MkUd6p9YcTVBS92BZYfzy6dTGqBxFarF05tPUV13JuKDhKYN/TIXrQlk9a+JGz
HAAHQ5WAOEl9QFs6jd+DXBy3n188IiOOGtwE1t9p/3eOuUzNIBxkOL0qFebLSiAWBXFYrj49ynzL
cCOzeCIkoadLV/tGYJVhiKvUJirJOoCcMk/NKxt0xhCgF5xzeuabhtTCPXFaJdNPoCvpY7C21OuF
n/CGQL38+cngG2ARBBxANV4+nUyWj/DljFGBOGL31TQyGHBht/+8BcAi+59BlNNBDDktA4FWZqiJ
Wm/dxNCPx0oX0ZNqXcnHf4g7LOINnpW8EfDtULeejiQ1A+qdyHrSeJmLN3AilU+pggyG5WvqZOd0
jW0ur580/8aTqHIeUUJqDLElFLrFxYhTmURJD8UUcCiLuZVwvwwZbDGe1aGSENCNv82Gzl+NoWZt
IH+U/wijsK+1DHlSpY8fL3+cc1bDRuqagub3/Fg4nT+tCmlrgqQHE9RNrlDQrEme4PfnB0GCQoYr
gJchy306iF72U1gXGrirsILvZuwjvXFh5S70K2fg3G4aFpUQ8mA6d+fiBvPUOBOVEbvJomxAymYm
JuuFtaR19MkhZPr5aZlUUbgpVVSfrEXM2g61PtCWUthGo3mHGEWRXYEHdf/BKPPeEGfJ9P/M3vKd
jzLAmCkj7JR2VKfVDdwISFJoSnglHXvGDlg2nlN4QzZq+VyOsxy29jCYQ1QjuE16S3WkUAs+my8C
AEQnCwkphWcNKJfTuZhTJzTCbPtxqKTHFAk4t4Ak/Iq//ZiFmIdBg4rIEMwRt8jpMKkOESq9ujl0
G154Q9+lspZgfsh7DbIdsbs1e+2xEERvVQZgEMl373WrKK7cLbOtLc4551tSKBOQtjffCoHv9m0q
xdZq/KSwJziupRVcbXV2rw7QSN7QXdorzgALV7irOku+9nA9cwx4CADGgniW5Lq5mD8q15rYplZu
j2mkQLUk6rQyFeGNogIfbGm0vzbgOethiiS8ITaYXyCnC97SVQ6FAV5EDYKQDhKlgkVuunYSZks/
XVGJLcVHY0G8EZfTQmjAHyqDbdWD0Ifz3sh3YzYZO4RGgism9HEFGYpSlSLzxiEJuLhMIQeG4Edj
BfNYC0G35klJRwvIhi8Wek6/gj6lZeXyOZ/XaDk7Th6hnIr7+oBsC+ISEq5y7rulicFVrVL7WkKU
9rNET82VpEz+SUJkOBSBkm/TSq5fLw//0VxJCvJK0km7W/QTLGaMJC78Gj3ZFDGB3zPRjV8wLL1q
GSmP0spSu1WvRZQfjWYeEWvh8U16V1tYKbTcUShLJVSfgsx7tWzbLUclu7KT8+deLCsNFQo3HPbJ
3bMIJeQIkVgVhXe0IIRqmiV+w5dyGlME8xBPAVrdzWyhZgC3gEEj7LU74ozNUgMilCX+oxy0vCOq
qQABD9jCFhL0RDU/plXE8qTgOa8rJbpyIZ1xfBJPYhIMuoRiGBwap+dQkYVY7RuRg6/X9+S24mfJ
Q6W3g+dHclUoF55iBUpyG4IiyGtkj75TW6jr8gtaAllhX7aoMytPPVYiSUZoTfJxYVFyUtOCX0Ll
GpcBx7Vrm5+9TiyfiQOdcLRYHWvzq1TCx3x53DN2pRmU0eekGcdXmrfkneMV6bDUymLOC45qQl+H
7ynTxuokhGQuD3Rub3l0wTuuKDz3lq/0NMsiD+gpjHx1633pgKYbq1GyQLXTWmRciRvPDQYDFul7
8jtzIul0Vg0OIxAaFJImVRf3hZS3tz1MCG6n5/3z5XmdcX46Q1iUJTAh3Zq//m4BJQ/0tzFT5BqR
4f2KGmn8Ak1it4mzJNlG4Lu+XR7vzNRI1AM7pgxClXv5pIAROUzbMcev5wbsrQFP5qpCOJJ2+msX
1ZmhTErORPtviWNjEe6GelpA2wQJhzWqFWSIQ9t61P4yZYd+HmnAyxM741NNYip19nJAIJZ5qmjI
9MRvYR2SYLpAZCSAe0Qoqf45nlnLv5qx6sRNyV1z5VFzblwyjSLZTQKgD06nbXp4JRWDcfuMLNHQ
huqtPFJtrLIw+NLnan5jdoFwJbg7t7ZzzQdXJxpU9RdBQGd0atoItFthpqPr0eMFQWGZO4ZR61dc
yxkLBTMAcABBBwW533kB3lnopPSt0fUpXdI1rEdJC88ldNjmFrI92IYyX7i5vJHnpmbSWk2mE8YQ
QvHT8UoUPMrBhMMkr1V9JwsT3CO+lj/SCZJccSpnvBddDYiVsobA7ZfeS9WhH/dH5NxFP0xuVRSM
3EjVgvXlCZ0dZU56yxqVOh4xpxMSUzr+aTikbTZKylXp0VBPG3R/Jd92dtl04nxED8jjLJE/dUD9
TR8LRkm0ga5vEZWnrQrVJ0xKmimWm8uTOmcVRIXzO4aggnLCYlLipFdtiN8Smuapa6aHNC/pRyWe
smn3Kq9s1LnR5pKtBXge8Rtznvw7GywyKCmVgsONXpu/z8JKgYPKN3biMBSHqZ/aK7M7s2V4ZH32
y8Y85mLLYB0vEE2jXarvIDuwp0CUO9fPoRS6MrEzu8YQc1KMPDCLuVjGoVCloAk5x0PXGambAiBw
jTg3YfALverp03vGIpJ3wAgt4s5FEOgN0gAPqAkDnhVomUv1tPwrq9S5C00gWUx1gXbRy0POn38R
EXJjAyOgkwUHuUxzT7kJrQKN/GSBQ28WPKBhjHpW3WrCSkWg0h4GOJ0vj3luTSVi0DkBzXPCWPjG
oEE/MBVUYkz6NGVKwaskVXw7VuVrSfwrI5mLOEEvgIUBQcrsom3CbpfSV667g2LJIwKhGZLilyd2
bjENnBW1EZJapIdPT0HaVGYS1BAsNGjabqZRE+4n3bPgAqnLlTBY494oQ+/bPxh01taej4PKVp4O
WqVWL0F6B8tBzyKG4EG+IHz/JaCReC3q9IZCxq1eGfPM84xnIFE1KrPElMsdRI8Q1Q4FZlteSpBv
BtkeltTk2+gF0V/wYqWvUPbDVSuI1U7uUWa5POOPsfRceYLdmoiaxqvl4RfV3BiUBG6t1hjguILh
FC4JFEgEr2yPkyl4q9or66NQ1Fduvo9eh4F5jmoI4cwJhYXhwi5lhQ35SduTQQ+FjeRDMRrJD5en
99GX8uo0yEOCYZtT5Yv7FQncNkRIjoSN1wav/hR0gUtvbg5Bp6GWr2Oiyb8uj/hxQed37lzap/sJ
POfCboMmRcSuIoJIG9r87c6Q2ufRGFECqCipgMhC/U/1xRkF2Sth635+9DmKx+GpBsmqhQF3Qi6G
kkoYKhYFMo3QzFqt3UOL0NMtmoTQM2Te1LsF1AgIFJeC9Pvy+B+dhMIdQqMeJQmeLqpyeoB0qhGE
yTgJeYiVHf/AG6f2GzkwzfWnRyK6IDPEiZlNeDESbwfZmhJuycyzjAyZXaI5wtIaeni9Q/XhysJ+
PKUKdmTi14nTmNrsrt5dynUkwE/XwH+iy7BWcIG4cR/FrhR7ZOAa+DD8dCy/F71RoDSoqF8vT3Y2
mtObhdFJpQP7JNiXlsn0ptURC68ZHfhYdJAKXbS1CNK9fzIKEreQT4nEoovDwglB6tXqiRB7wZpZ
xW87cxB2/2AQEyE7lRnJpCAXCwngTwAxxkL2U3EPKN0bKXSL9NxeHufMyTexDDwLVW6TZTsdxyJu
TPsMBlwftkzXKml1tCQI+AD9DXvTbIRPh6TU8RGCo0ZG8Yo32el4tS+PeTlvkSBEClTiZnKLsny/
Sv1Bvb88tXO2SD12LiqRsPwAMEmjUOS9NXLnG329Q1hehXxITV157JNdUVfIw1HTf0BVtfhOD0px
5Sic8XCEcbxXyOeDXlqecS2JO1AfBN/e4AsyUlxWea+aCcoj4mBUz7KMWLutqWH5rIY+/KyXJz+v
4+IoIMfGSaTgYZKRWNhPLkwFnymhrjbl4nc2I9RhqeMwOm3gwzcXAAF8BMKl/QOHw8BgGNhkimzL
ElAThvWsQUAKTCoRMOQT7jpzCl4ko42fLs9xcdyZlaUDLTQIxvHh1vIOkfyi8CZlDCEWC/x1kgXo
uQbwzF8eZZnU+/cw5A7JIpoSApOnJptxQYkQ24duRI2isRK0nWqkBsxWBd0rqs2jCW3dRh/7L4E4
juuSaueD1zbXzHlhTx8+xuLkqIXYN6StQzesUCwbNIO+66YcNro2aVBcj9BX1WB0NaBxV1bg3Drr
HFegFAbX5RKppU+KMWopjHOtBbdwg9KxKw91/rmb6m1+70dZLHOFuHMYQfoOW6Xf7rVSH1ei33br
POyuFTIWTu9tKGtOCpskpHmLzNfzu1tqlGoZELg/F37zdkI8IYbPwIuS6q5SZJiLIdHtx2uDnllF
gwtv9kgA3gACnw6qjGpZabnlu70HY2czCA3cxWjqXbbWM1ObnwMkZ6gjcuMvrKTQUsVTe5nwrekN
9SdpVyg2GnTBZWTa62w6FGNtXDsiH6bGScf0QAwAeIcfZrl1XWOgXJWpjlY2/lasPHjXQaB+dmpz
EpurkAKmTplrGQq3SUj/SC5Ljg8NB1ozCjIcUTlYUPwG1C9kpKcvr+UiSgNewZQIJchzMSdKpqc7
FiA0LnsChI5jrHZ20sMATAYRTjCj/+T7dB5KI5FNHpsnHE/ihXGgjwhlrmxJ0MF1wcors4k3YwNd
Cf0sV5bxzKw0jUEoUQBSpMJ2OitElUWYllLFkcQ8kO4rIWnbO4k0qZkiyGDUzZXC1uIafpsaNyBI
FZB0GhmU0/GiWIdUq+1ZxRqu1cDLio3gTakjC4b/2HQU1r2+haIPbrubHvrOK5v44UCwskAUeaqC
G+QltZiuLFgWgWcgO5imuRGmBk4nvSIbLCLKVKq5eOUp9fEsKCR92UaMhxLQMntT+EPsRZ6KdkcS
w6edZN2qDIPmyiZ+nNXpKPNl8c6DxbB0CChUeA5ldMPxTR3JnAEWPuSdHrpO0ezLJ+HccKREZzA0
nQUf2gq0jIRlCAemGxqFCHFhoVZjGDiBliDGYjcmVU2FY6ghYHB54HOrSWWShwvxts4Wns6z70Ds
Q5wkOKM8eE/owKAA38rq5ypWmCjeEqeM4+RRaOji6ShJPiaBbooqAp9K8t0S88yldlBcyXt9nAuJ
A6gv546IuQVhMUo0JRD4DWjIIkMAIzUc6E5fQBP02RVjlDkzQyGSFPYy/qpzpUcKQYhcFO97FzGO
YBOK9TWD+OhEuFyALck0RgIF0BY3KAlyD8YpM3KVCNZfKUemPuylaDt4lMgvT2gRybI5M7XNbHzi
LJxmLQ5wlc+9rWGIUgZdWn9NcZs+axp0wGWkDW5t5mgukbq8YvDn9gr8gUIVxYLyfxnzVSgQ6H7J
KvreON4A0rLWPtKU68tTO7eKuiJRH58fCLTKnNodhdJS7VpKJtZUoqDnSdouNzVhl8zcs5eH+jgh
Cv0EPnMvg2WR+TgdSpzKcCxaM3aLfso3Vp38qRT9Wq3/3CDztTIz2sDXs+wB9nREVdXAC11F6qYt
7FeG25ZQ7F2eykeDgP7o3SgL26sVCXkRGlbdQjXGL20+TW5TZMNNT0LpiA5IcswmobpW8vq4V5xZ
UlZc0QbRxxulwzuPmxtimklNENErNHntJu+LWl5D6hmn2zKVm+bK+//cJP//cKzowllowxjGpcCj
Qxfj4DGvZKQs1EI+SEHkpQj9eMpWDRrvx+WlPbeBXJU8WuFZpwaxGHVAklAQhoGnjq4Prt7K8U3c
wP/7D0YhXz0LhoOpW3Y5a1FLCORpMFjKiCArRR4DD5OupWzPrSCDsFVgAw0mc2rxk4bGbeRrkTuU
VeYq/NfKj8vpIdPCxI2qOTnUaOzn5bmdGZU0mzXDPwhUqd6fjho0KgqdRo/7NYg0mkaiSGQIubkF
vtCsO0DcN51R1+nq8rBnrBNXDMqFUecHxryx76yzQTVYlMoOf0VwudayaNqhz4GoYs7r+VqX+sdo
gB8imqJBfc6fLuXUrUwcDcsvI7duIImDKtXQFLhs0RVxQt2qg22s5vDwXp7huYUlC07Wbc4u8M44
nWHuoXUQjiqycRBXewBMizacHGOqe6my48EYLKeBm7nf+G0Jmvfy4GeWVwdzD4JoTqjQInE6uErA
X9ct/d2Qx0oOmSTvGdZGZYtAVvfX5aHOHEHKVPgYmfGADi4MiHe2Ggjy3EpOeyLaiILkogEaf/rm
mXEJXK2kNShBf7gOpMIHvtcgY0vrx0rAs62FAiRQJZEhujyhD2vHjnGJUusjT0MCZXHJDbwYKShG
uUtTefmQkGp3xbrqNwhv698uD/XBRjhyxKiUS8CTz8jL022Cn2FspSIq6SkRYm8XTmOb1m7uVaLl
EjL0EAyrfVHGr8RosXzFQKmYzi7lXdJt7sGekZGE5jPwg+LG6fiUqWO6PRG8GTW8doXmtoJs4X2X
oNURO3qq1ulk62E6JZY9mlUdoSBmpiLCrhKVOkSRrVCU0PSbUmUMfoQx0At1h5J0IXwNjMwomm/e
GEdZhKZJVwu/sjRCWgzhWNETIjuMuwwGXbH34Zh3ghG6YXT/Oqq70aaxokp57obCgiRZD4J+/v4A
FtfvpRGkzR+Ic4v+2yRPunILn2aV/ipjFY11uR1h1UaTKCwjuLbRUt+3RRQiyxHpEbUw1C5ehiBr
qIfzghVjY60Ko4eAMMSavQUxpGxyJSczEwNM64n5leSRrB5o/KnFXxaErNaXmB9UIjun00pC/9fs
ZH9VZ2wyogbIcViHgPayxNGiWOifxDHWyHHlTYTsHUqEsORHY2NVXwZVqaK7KtcEZQtJOQJnLnPJ
te9lMsK87mqaRTF9W4Q9TeQrahdKSo4CIpZS3FZBDV1vg9oym5PwAQx4YamHGQ4yb1Zqj2PhiW4e
eMr4SLpIyn4hM6TL4aaBGPBbWfNwRxiiygvhFnjsf3N0HsuR40oU/SJE0IBuS1aVvFfL9IYhadT0
DiAJkF//Tr3dLEYtVRFMpLl5z5BjO5zsaJsXF6fOMgD3eOhChCQf7lI4LCD7oJL3lxHgSX5ICmwp
jlY7sHUWQA71kz7bznSg68WSvAfQd/TfcVFtCavUkf3yooeaHisgGdpVOIGLMxes9L3ZPoeVnRvK
l2JfJsaTtQPBOMUVddnfQ1wUiz8VXqCTgGiRm7W9ahdIRk9RuYywBNmQieWTMdEAUG1uC3O2Pqe4
3TBv3rAheVeRhPCTlT0Ao7d9802Ogf4a7OIp1n7R/khucUxnOyHiQgM4VjUO6vXqBMvLEOJE/evt
uywARHp6Kp2sLNYIw1Uet3J1ti3ToLAXTQasTtOZpYgE9tLWIVFfxjDeL7YigEc/e517hqRxbg03
W7tE5i8D0tXjJl8giz9OS4zq8UKAtdN+6tXQroqsqkuvHOEBhJrFBLFtrvMRy23XrKZLuys4cbWY
ts+xTHb32nij3P+A8FyKFx/D2/4VN07bHkDDwFYl/OyguZw57w8rprXOXYcjGuv2tNv3t1agD2E9
dwkXbE7MFN0O5TCpN3K5CrZsXNKSzxDW6dI56HxwC3E5be2CmXE/yW377GXHu3nqnI3QA0TS2RGB
9LXolXPjK68bE2DH2G5iTE7xGLWZU8ZAKNMdo3VSw0WwD4ov9Not+39BCYU9PuSlRudDgbY5gzwh
AupjvKpBdW4ubv17bz7RUJImwYTkc9x6XiHQoeLkg/A43QbYtl/BpCysnahwduc5LEesC9jL2fIE
p+oZEcwCAHoMlp+OSrDE3dcrErVkIEBXDYLDpcSZ75vBCVp1peBijMuFsuz9aqzUdRuFh9EP8+C2
9+uwW3Anqko4e3NNSwgVtJuwWOfjUhNkMBLE2GTVYuLRu9r9joj1J2+DbVme+8af4K3oPomM+0fl
A1kLWTl2LTiKz72I7lgGBHccIwvSHuDdHRSOSbgsjlpvSCLBmIMAe+xqoOGXsEBVRVHbzQMMiiTw
TPIfFAOmGqe53sJ/M1EkuoG5qJ2/UeXp4RXXW2dC14ccCWkh66jDf55PGE69lQwhM7Za1xsnxMPu
daMYX96ceVDtBdiT0LvBjrnXGRHL+Y7mDgujatnGM1uuvTBB7mLRYKYCSnBhirswh9yUsFtw8tqk
eWByNnJfQybWwWtcBV1zpLcFJCNlrD3AeBpXwwrw6E9SfHi+3sYfPlPlf8xhDbYmWKDrXvBnMVRw
ywaYGEqD1r9AUO20N3rr8+AQGrL1rKlZSf/wFy8WDny1bsJ0P2iS9tlrqhZiZj0E+eMkK7vdEuLG
j13Sk30rwI7nP9Fexd0T4TuOnubJ2ZMP1D7TcNKDqKJD6Y7rBuYn2uZ0tT2y0OMkuvx3YF9TPSJM
rboTlFmbfHNkB85c7iJoeVKhB28eUE0dsjao+B6Ow74q/7eSK/khHtPK41RzRhz71LD10b93+CXX
Lz3e5ft1KWqpG+Snedu8gSGenf5SGh3q6OQEqrDupaXAy222m7hW/9Z4M87v2sgJclk5uxLYiZ6F
9L49Ze3isx7f23A/sIOxasgm81AUcHGSsoJxbeBVoztVpT9ZnYVbP/W/0QK6CnBiPOnzcn0BB+lr
krUzvkFF6CruoYGDDsuVmyQEzDpsfoD2xIXh2RM7Y6suYlzNWTBP3GS6q0SAPwJSmEWChbGEcMQF
evnsUH6qlC2pCmRs7TZu1qD0QEXpDuJMMRsqhEMIlGT8ZgtGo2+5Ed1/RT/WMa3RFg5msIzumyvo
y2Q+Z9HPoqlQ3Y+GhveMhGvpDwl8GPsU9sZeFrxf+W1T+hCNiD7TR+wy2k21vzafGtnOc7sN9X9h
BeHtchys/zQaEz6xVlrM/78JPouYtV2WDHV43ZupXF5IDmLu/hKYMugxjCwu8GnJ5yO4bWkzf0hU
cMkwDuEKgt7ubXAjHtYGo0upDSofjdgSCuqInUGG1A6vgWDC+xqiUpDfUk5t4Ai6dv+qBFf21Th7
kzxCtDKIrOcZIhNMk1MYb648SacvLqh2MJkY2W9zkK3lU3kYwbo62Yos/KAYkAB250b79FFbttkE
cU1nQbPyUKqtxQBoRbc6Z5syC4Dsao1gGazx3B5JQ5ICoyBr1kO1ke1f40LXbiT/fXTZdGq2GMaY
2D04gmsodc+/KsNzqkHV4S5gmJQ7hOLgW8/CVF6K8plw571rf+jX1NsS/UfWUfEnKGz+r2T//MlV
uGXwjQiwM2U1IPZxIuXwPgx1Avgn1uSn+OGM4e2Yd7Z5Goa91xCiNJbwdmAL57T4s2f/NOyrTwc5
RfAl4B0bCrGBoxnqpJPHfIuBANf8zMP5OdB235oBYG2ee15GWjJEB7mTfqA83DoukTrq1jTsF+8r
MUF3U/jYXMDS44tK2buZ/YtK7DCEvL2q/w48miqrDKwiv9JtwF/bVydalWOPsK8Do0V900GS+j9R
K/RJu4sm7oG/1m7xphqQ85eyyI0HIr1E0hnWcTJkidvCGW7DuDxFXo11TaKXcMa0XoMMcpIdxt6w
a4CEoFYCkHeBW4JoxHQhOO5LNz6bSHfBS9cUtZuZUNQz/Kho1GlTTtbeBVExskhd+Cib+sJE7mHg
eY730+54l0MBOfMK4Czu8J0VkCjbaHHhWbP7s6ZzNBPM9F7J9gS2Szx4iKeGbxikGzgIYmY6hXYp
DmUx8c/6TZRAcSXhba/CqAoKtOB9dJO0aLku4pYYTrae9M1vs/vW/Ib44nx07ch9UpdV5R960FTq
NO+Fw2dxdZ+RLUlMtw2CjuvcquDNCzbgxH1Obycr/bV43qOih8+Itv4GRDf55GoMed26jxAQgJcW
FsyNTDBWLG31uE2e91dDDr2t2qGT6ez4xUwwTGrc7/OVwGhgOPxRnrP9FUMDBkHg2uU+e8uM8UGA
iKH7aNS00h1rNPzJe15LUIQo3rn5wrxyxGNJKvu6L0KO8Jk8AANusCTZgLf3nupmaIpDUZRglXhU
wQqbrjSao9onzysLJfUxt9WcpwXFeHlZGTGFpwYxTpOuLCqBxJzBRx12kXdlWg7W/ZBGnCVP7GvW
J/qR+pj4K3if3J6R5t7q4F0TFAUcP1Lo8b2sfcOEGUh4pouF2MUYJWq61LAE2V0qNlofacF5AEr2
eXWvpmgGqjEJyhTerxBw0AXGiLaGvQpC74ZchUKt4bHUl5T8/DtOvQT6oC3kdphlERwnXq1fz92L
/8pxMP/h7VJ+AeRob/sA9d3JpyZ/3OsF9GcuWntwOFAfi987+sJp/P5VNcIhZnbu7p8iG7YkBU6e
iENAQuFfhK51myu/7fRrXpFvQ7nSqpuzfe79Z8UW3XZkxwg+X16H3AXQQbsMoS7uVHkr44pksKcm
XVs/fPS3GouLnXWl5IQK3wFEFanI/qn7JG6uZtmQDs+rEx33duUeSnXV+/NxxJauOgO8y8+6YG09
ZcXP6V7rZTP6sHYTnCJC8XAXMRlnidffQxZrliRMJQiLMkUukfxzlGf/ObNI/mkZUMyudT5t2eIs
ARPZWHOfIaFrq1S6nXfMAypylC1nS0jrdtOXMYZdlqL0YdLpZPdhiESUPXMCEmufhfoT59Hw3fWb
8K999s/hdYdxldHjUhOOHrSdT+ymNGNWwxRfDmU5uW/rkK+8LsNe/A370dyHu8y/knkDUuLDq0tE
YpqLkYxnTXPamOxAdwy4ABHX08nITlfHxLVxDkG22u7M1EJjaaWx3xGmo4AuxTb/QPIYOvxiej88
5OBzLlpHrQ5tmmL/0o48Y1zHuLeXa6P9b2NYqWJrZxu+RoLHfoyWuL7zas/5R7PK3K/wrDhKkw6/
VsgUr2WABwZLi62+XsKCFClgcLOmG/pssGHIbLfDZKrun50c8Q1TooaIt2/bCzRKzF30sLclhK9J
MqOFU/jrtlptGXTVpjluQrY0B2y73IjOjooCYZv+FaHM/24QdJ8WrvDHsC3nz3IOGGqvfGs/gBTV
je0ml1y/55mnOLkA7mgbQR7YtuV5MVdqGoeO3FrLHLVc7iGOU8jVtpmpqrbyXCbEQfXoep3tT6NT
gR7bXOyKTqveVhgaUxVEF4xJ3c9wpk+RsnQvHqQKeN09FiujQz1QtsOmsbzJMoJcyHH0UBVMWmzJ
0fiWJY3G2uF6Z8AsT8ajlj/CHT3PWOU8X0Q133WazN0cZgMIoSJddMQhy1cpH/IpLt/ofbavkJBp
/VD4LdB1xmRyYE0NxJAujO1z0xbB7zok7Z3RlS6ubQn285jEJDEnZbt4zprlPFxxcre4cieQ4idr
k+SVO30AKhVU/U3NDvd8pYY2/DusvoD6LPbg5MZl+V6QsAISLlTyXCY5cEi+XrYItA/XBkrKNB1j
10Zw6F3Z11khR/lfPPkWVVGftzdyV/ubNMs4ZyrQYQ8QaxNAS3kyFx1jT3NawQN9MEXd7C3RIuhO
0L+9Yyfj2WRTMK6ks2NBcZfz4fl2tmT7WBjpvAaNX7w0ilXetJppKKWFIAc4eM3m/GuBSd6w0HcO
4TSswpNaqzHK2JOZH6N5g9vEI3T5AnYDghKJwwMebr7NynGHsbvGIpyODAc7sFgAl6+C1fAxE9Yc
sHzsDEwV3mf5wzQx/+OMUr9LBPNgAKftpmiX2mZgVZP32KzDfzT/2ke1jN13Hez+1cDHBCTr+JS/
lrEUfhio+oODa2B+QzNtY37vsnGiRD6bY+4Av0xdmYMZI4c3RdZ4gX5uMQqh2PeQYBA9o+lxpUo1
8JRU7aIGEsHfddPBXRTCJkUJJd/9SEj4uLKdvxtdRU1qW1qegKaHEJu3oG69VC06/soLQ5K8lElx
uweTVenGl3iXQ2quWJ6yy+24FCQpjru4hy2PABN7eA+E6Ubd8SmCsvqMq1Dyd3sjSx+oRIYLOdZ5
k26rspRALI5S/O/VMF3knTB3eXxmf4SMfed0Kr2oyHQ5xMuRrAnupNR7/YEQP3/0ltCsaUd9tGdd
cc7amLIOl32I9WC6jiGsscJnJf86Vpv68qCVv4Z7IondYu+fhn6O34PCd7erpCma15FtxZ8ZEfUd
BhHDBh22Smw64HPx4Vh6p6nHDcx6fzW5z+3acwXkJQ6ZhNgwerK9E70v/kgph05YvpXrytUBcJO9
nlA1tr2endq/aTVFMrmvPywHv3fFRxWfHWWpGXIK0lhiCaXJWm67HYhKOsp2WlNe8fBbCODyx3Iy
7SVLAT3XVNE0D71PPUEfiPn1RTvl9a3asUK4yEXiXsW6iX6LTvbXKNTJYtqVFMOdY/tKMzmaDgiN
c5PZWMRQP4MRiXxLQwyzSjbj7yqmWz+mnZPwNM+DdwrClYy+n+u9gqKk9KczmeQxRC2Imr7HdCRt
QP+qLMHm8YZh5gACTTXVSwEyeMzGufdalP4ruVeM/ZSfzn7RvSyJiEzWmRFg5ixd+HZxAckqHubq
OcbYNwJRB9jt5MeLe+IZj+D+NMvMnafFJ8opFtpZa/c0eO1A37bsv5nLhrHUaySMAqLKf1bHkrS6
TIlF4jIpHQtouBij6KCC+My4LwgykmbZde62+4Oe2yk57rZsboBwKsCGKth8QMibfqhMyK3WRwXT
zHZR/WUVMRw67k1QfgT5uH9NiXWmA8+wuV3s7LmHxGgOd9vk3fssmvE76VqJdJMM5Ye5wnZXR+bM
Y/bX/n62m2gfHcwW5uIZMhxQPyCsM/CdfKnUp+tvHWlHtcjlXuZeER4ghU7bd7MLByR1M/MWiHjm
KTik6lSG2m/8i7VKIpaYK5X8hEHFUHRSejefJl/cl5hJ5eW2OjDqun1dPobOJD9gucBpxW7fv2GP
Lt+XQdQqM77oPp2KWzd1qLj/7KJOsFUKk+HkqpBTmoSLaY9CL0l8tEs+VpeK9rYGESnd/bZoE3KW
nbL4JZSa9qJrPXb/fXrW7aEam9impb8MFgJVDXcYvVP30lisETBI33uRWlXaT8jrpKFe5PbRsWv5
Y4BWT/xqG0+RPjj7Zu9Inidq2a3dpqyjo1cd2b/vOnpq4/QltjWMi592P7cUNmeanuJaxPHRw5CH
ZMNMm8n2KujpTEXL7GRiA1nGpTKqMRsYbf/ztshBA8xzANkVgKL8O4HPcmECLpOf0WOmrIETu9Dp
EeEwXmvpCXhqXEh0h7Doo0usxrKD5b4Hj0sN4G91hGFLA8BglRV7CKq3tAqr+FLNozl5HjlGWpaF
T2k5gn1kJmP751otnsP/vg73rl+Tt2317nRw8AAZZ2FfhU9di3ggtdsC/7Jsuugeczs/SucxXP5j
5d0uKc0QZzyEPObx0ClR0rAak+Jx3bC+SWmUNM7FigzYHAKLgSpE7yRWHB1P3rV5rp8TSfWezdvQ
u+fw3X5VVi6EaQza+PGKbBqymLu+ertMHsbOzvYCQX79qPvC9Q4BLhBPc4I7I/7WM77ufWg8JlRu
uZAJONpzxWlJaBm9dWVd7LDnitXNhqGv9rtGNpRqAddgl8bzEgCY3wUmmaLdTXtTqdi9VOM4g3pH
t/Facqrm1Io2LulVyKEgGFe8UBXbEcD3Bt1QiIZBcbEUfrwf8CAeGVzm9QzZDRPuHJ52br9k387O
BcxU94qeqv8wRCb8V/qJXIhbxbxlmgMUgQNvd+fU7JDkDir31lcTiA6GvFttGvcL2UbMXaqoA/Y9
IunecL+yMdoLf0fA+4Dktrk3OKQFWW8SM5Htm/iOuZD6k6PHAz7HpcGXpMxO18+dGQRUZtqRyuXa
ffQg4c5p68r2W5TVTlNSJs1rjiRgPHaRSLZMUB88JrYmc2J/COiu4+idPvPWNle577G5O1smMbDj
PBZDIzJXlS2M9Tqe5D5QAFgJrjeoR/mSKJe62mWt8pkpj0sLY3IXEiHIjOncxIyhtmgeH5eKlPeA
9XZz1TUlOcZaiHU6rKZcv718c1ryPXCuddO17pU35+JV7dJ/UqwSd2kw5wkdVqdX6tgx4Lvbh4AG
WAkI+s//hwxpsibjr7co+yBAMb+JfJjaY6Km+jfwG67TcbX7t9mEevCBof5OAyYdFAd+/jBufUgI
ygfvbW0l/rwr3afLyAPVmC+EPD4qZ4xR6L4cFturvxHYaQF3eMVTa4nLlqVjzFowS6uDI/ecfGBo
pp8pVfcx84tg+0CmIIC15gMXWVICxm4XV9R32JEyTyrmaX0Zt7jcLiKwhUQUL1K/ysGVhWw9/BXY
QToZxWh873mmptOrrP4jbEdmDXbYAZd5jjS2LPOnnutzzszsrjcMR9ivRSsdiTSvtBve2WCXIaOZ
rn2y7ka+y6/sHzwrQowLV+67OFoJVgpl4fMU9/V0o/PIswyYujU4FFFLmxIT69i7XCaos7cBHirB
YXb77R/f0DlYkWo22Ug79c01Jc3SBgc8kwaStkeB+UhwySUIwLLrUNvTyuuGp+bsJXBKem+7Jez5
PeUH6X0axmL4l4tOSkCW5UQpvPrDc20TbSAb4yVySmSPrYtnK/dJkYI4WYg661GT/ivCQVwyfFpL
DAXPta8iyS4sRu95N65pQ6xjAWmtIlDc7Pz9xkFdy7RzF9llHJLtY11q8Vq4YMOZ/ir11Tc53doV
x5cmXew6PoaYnP4obp4HOs3uI0bAgwfwctc5LbuuAbBxHgpbOPfqPafz51zUQKJhqbu6u8nDeQc1
zOsVnlg3ZP5Xi7MntWUsfuy0Jpf34yqpkA9pUWXoecvvvqE3m07EM94/1TSMicamfPTYd12Al6/q
COqXqb6VDQzrbvNIKlTrhE8NI9OJr7ogVxg8b/h2GmbRx14TirOttpzYeHCgtPvO9iy3ZdU3Yxxy
5WyO0W4WrYH9og8eyUyjeL4I8bUtryqJAv98zeF4OY6DT/o3FPTtMJrx8oy27v4B8dL93Jo2dtMV
zPcNa+3DbxgZGs/4cGPbWjP1fV/aaAW56XSM7YMimq46LfiXIVFPpLQyagMA3nHwj7lHwLQD4cB5
PtyxVdVLTZmFP7zzQ++EtnhPUFuzhvGhdwsj2fnTCsmsX4AlrDJTMdinj5wzf49K+r8H3OKG58b4
27fFTOOTDwSHhWKj7Y/RVidhJqdVzxcGW/hrGj6OSQeO0AvZUt8eCj8XTjbEu/AvNnf2P52gr95Q
xJZ/F3qzn5h1uuUFo+nuDRhy8Kv2obQpSY9Dz5/Z3Pc4TPLOJvFk1DFYE/cHlfq4p15es+YP3EI2
V07TmvcefB1A4bLP1WFGAMJBxon5H+8jnGXMk5kTV6BGSfHQ2eBo3ohyPGpVyRuNnwTjJtvL39zv
6AS4Q5wfSmVCc4qqfdmZMwaOoGIYQMbfIZTr+MxMBkRmOa/baVgWv806nt117w4Os2RWLn+b0cxP
Y7+T1Ipc50G20a72j0Ef2DobndZ3bva8VXmK9VDwKTzLRKgHlD6fagrY56gR7pglgRDbVaVK7xXW
C7v/jluSG0QDLi3D7NKdKc55QFrk+fjQ9v7YEtxN/yIU4zFu6RqD4d0doydHh2txMmLu/kYj2VFW
9TSr01YU0OIdD67vPNngP5yM6c/0zTJEqZrZupEfEq9C987fNm+/bRRMiNRvcrpNaxFED+iCx+YQ
cw/vh3KOJ4KSCBYW6Fb8H04FiJb2Im+nqL7xCB90nstpdo8yUdVr3RQb7Z7AiOo4DOxh0M7zaCuP
c7hn3ragVHabvXnzHSqHtMOxouDH1X4Ie2+fU65IZhwLN82vxopXHpj4uNeh6fKGZaUkvA6bWFga
+sa+AFse38Z9Z43Y1kk1ZKIh9mUrcgeMi/thGk+0hIpHXZ4dOFoTum/CKZd3lll4/folR3OydaPV
h1LGWmYFCjAmh3nsXema9+8LnQABUkY9gy7PJ9g2pFm8nL2nxhSQ8miwL0EfhTOipoitwmmG/tO5
/kU7s3fCbRDlR2kpIlKJJ+qpX2dR3wabycM0to6t0mLFeyhrexqql/EWBr9jMJXvPSGl5EuIlqvB
JSU6xMie5PPetMvtJp2huiU7C2/N6ET9RbD2a5UFQYeOhszhzJ13V1cdutUTNGD2gsNTBsHwuW4L
H2Tyq+Kpo+h6t9QEbBGJAQuDPR7zP01cwA539z1C+cPVUR8Z9aqbcSRNOXX01GEMj5taWJD11b27
mOFHtCKobqwXBpfsVy8/4doGR8crl+me1j0zr5m1x42gNIX/krWr/tuYrf62dF/f5BginchHPHsy
vynI3uaJ1PxQraN8mJF7IApjBotT0rpZRg6rbFiCwGMcW02jvqJ6IAguJd1ybpI5UlndVLB9axNx
9Od47GXal1q+JaiNvsrWtW/OFEF+7iBTf/VYTbuHulzFE/nE/jbXE398FHd/pFzUW2MHJ0mJ1W7N
mhW6E8RiUpG0bMVYsT0e9ju1267ntMLihVYD9vC0ucZIxam7WPkVuLP84zvR8iQFBWqq41X/eE7R
k49QBI2HnLHmVccHJKXLF/+mIiUNs7Za9YBmBfdr7Dx9TG7XEZEFr343XnAXlt+RNMGMSfW2gzme
Jqw1JEqY6pDzBboZYuCIdzXnHGSV51eol3EFY34+otFKzzGZDRkesEwV4KjbPqbdyUSuGd+wkGr/
a+yqhkNNtvzQt2Sex20tRsZajHe7Q1Kv0p5szVh7smE3ZVvUSD5ZPjj1cc+5YJiNx/bv2DjNFwUB
m9pVJ/ZXz90ceNtiMq+y2Opnb1vBfniuYQrH9TGMGXoNJtMt9POHdc6n+056/h/VU+k/0XbyZTYh
tvq7oW39LIate9FhQ4qNELxGBlbl/lsZbAM79lvl3wvG3OXl0BfTV7kOZ9EhNQiYaIza5ovF6RuR
rkvCfSG2pWacxDDxNQwRtdQlhJTUTP38u7Lc8TekBC3IN3zeT58koaAD6e5bWsZWIrdKmiXMvFIH
T1WE0ppzwO5Guiye+2R9Y586kGMj7UpZfyGco/DY5vU/i3y5S0t9Prlay2q43Mem/xgYAnOIk9ZW
maAZ4MBa98skpdFE+2kPm/KuROAfZUp6ADsKww+dplIuJRiIkoZ464itvZRdjlhIF3Z+KnSOrKI+
q/lTKU25ITtbxAf1ePvgB7S3+bZr8TCquXhECoolbu728spzZ/q+6ixL4iULAmwfm2GJDxGNtDca
ieOnUxgvOEZOSy92VZV7jzSyDzNQcjSrqNFCJtG1G20ZsRXBBulW/7SxWVcdxOTzkMuZ8fGBY++a
rECY9yFKf7QHv9ycSyMYuRO3C/sVj0H+GpC58D2FYvl2/Z3JPmvuFWAXN9gozoUp39y8CvJrjFbN
Qz/hA3Pi+BPMUOBxPw4B4m2mrutUkK37ih5TN4ZcD9ugboUknqTRXMzNYW7lBKY83PIHljrW59WL
5+9VzlJdujiB3PQt43eytSFnFCmDL3p3hpAXqeJy8Nmbp/9aDReOmVDzWCnGGz6qRs4QeWWZAXJC
kxMaJC0itzg0OV34b5RlGx6FWvuvc0igMmPOgTs32cNVlNsOs0JmpJ9TbFxWHUq/6LmVRExLhr7E
favYK0ASE+b3e9TC6dtpvqE/KPdhPST5UIykQbK63oOervWYI4anaYHi4zSJrblvkoELs5s643F8
lH/dBMyZcLJxhpa6KWyendnWP2bYo78w0g26y9J33vU+UQgFLV460pYobArPYYmxWJycVDxc/XdO
YX2L3v/H5rqdMr8fyfCiipw82mMPn8e+dS5rb0TDZHcGmwTpeiqPdUyanq6C6vNMYTcIjBLjXSHE
KeMj/nXIXcNe+F89AjgilM/VW/erc1nqiVeCZn/yqL3RfxzpOveH3Pjmc/K4KTl80nx7/cRMBOFT
eLNq9F5pnwzVm9kYkdGHMsEdi9yGE46GsjwuiPkUjk+jpIKPGiYXoXKdax6cQp/RWPHaJLZAvHYW
HQ4B8KSLdVorgmzef6qA42x8Pdz3TmX9y7odnVMv7CwvCKhTk0XzMJcSpQRtQEg/9BDa9brpmXm6
5+khOro4jViRXS9tEnTMGLoq1JkSHg1eiCtsU+B+z0h79RveJx5CrtAuzUHIsGON7xpTASvTPi3x
O5bW6Bj0tgkjcD8KGS6tCDoU3BXlfFzHqPVPEGVoY9eLrz6G2jO/rFyVIT5bTJkP9bxNL4CwRHuL
nre6qYkWXRaZcyXFXJk/AolMVaQR+dYH7qLihrVIRtfRbuovWUrzy1yP36oa3SQHelVt/KBkRxMY
buFODYCrLZPWPg7UO3t2Y3BTBkP1B6HBPJNkreOCTKYS6EQsa0dNpkZUV5cFbTR9y36wvlvRky9Z
TItrv4R7OFblA/NV672iqti/SbZWZO82krl+m4uGfZOjwlgruhKM77/w7jYftvDtgneAiodDQiWM
rmIReD5SU9PQLqJdfCYYnWHGFYfJfbk0SYkCrIxJqIfhRTO6R0zlVM63QBLRH/aqCfIjgpAEORTl
aHeQGl0Q0+3zCyCXDQtCr4/XKYuV0CFZdYS6jOle8joPU/y0L75xGFDufExWrqcL1LXmbl/1Tstt
JzIcGIYszwXa6IWZkNtM9DHj5q0aGE0dlmFQePmg/COxbLqN/rAOCDnKbSj0Y8QgLjKxeZ7Rooiy
YawgODbMbDFnbMY9yi8n+skV1kMktdngeIwJGbv14YmlvRHHJQzS4hPd+oa7yfcYx8n/kXZmy3Ej
Vxp+FUffw4PEjgnbFwCquEhctesGQUkU9n3H088Hds+YhaooDGfcYUe02a3DTORy8px/AS2OElyN
0YSb171Co0qVgg8kjEO/C9FFvUYiRlBVkXNJ4kHcsHyHUUbJoIqzyXeSieOd3iFFniu0vnlAAzIx
wXPNsXjSEyWBoJwjjomGap+MXqb22q9wzjkDpQh7GUdSM+qydgzu1+k4rB/rtEo/AUZUSwQa5PFz
H4RZeCWRbNPPiEr1wQwUdLNGUbIiWyNvBZ1CIW4GEpqnKu6tD4gA2wCOsD3yd6k9QxmdVaW9ra1I
+R4WionIRDzKV7MeFOVdbRf1w4CxugxewwKoXizpfOarSe1qcgcSjCxcgtqdG82XPEx528aIfXLI
A9z0Parh2gPHAX0j6GXAcNU8laSF7dLdc0zNvavGCbjGMpba/VC93ANaa/dOIRftDUcjvWGwQ/5X
CBfp5YRe6ugBcqAlCLSn+jZBjWu8CpBbdY3jivw7GHNLvZAl6noupQHBVSIb8eRxuEjWTgwqT04k
RtpfWaA0A0l0EnxGObd/mMK654YpjeAprKL5t/DpluyT2k5+2FzS9c5gY9F9qGKrQlgmNsGCTqSZ
LiueBjdUHvYNZAWSPZ7byU/q8vlTUZrR4AgE3z/TuaUuMzTtdFMUg/2EogsIHrrEekXlf46BKauS
9SuNs/lHxHuKUQmETpwuM3vNjaNYb5cWnt67cmSm3yMUW7H8ETP6ARrVOTqd0ULdaHobgGhezBmA
E1nm4we06q6bYVJaRzYV4PRJqUkhyKI4qHdWaQO15m7BI8kKtBkQfVFVtziLyZNnyob8Xg9yLAQi
MaTFBTlj8qUqOJVJ4oAbdUrJ0Q/IMfsJxDS+V3KzBVsYKZm0AwXu37ecT6FLai94mkVF90EBH/6p
pF/zUTfoHWjcju+zIlUf41TV8ocqHjoEdOyony4Vqx8/NGHTIG461yriPmXa+hdTocaPXak2VJuG
CW7KJM9UGMldkEKdFSuxdryMJGMXaQVPxLGpjNpTWnbNLmijkfPRHur8KtdGpUOXecBxiXqqzvmg
qy0/DmHt/CyjuZRcFNQKJBpiMcU/rAKwxAXEtN6/6XnXAOLCp/xxBCv3rPEc4FMLecCYKaC+7msh
ELIJ1AuQhlZOfwz16H/0ye5/IfW0lFancdA4CMgBdzBu1G/QPkB3ZLCAvlXRyEVet8K+qNIhobMK
ESi7HMF0PvI+KbErjpUGyLwOB2gQcyXcJoXu6CSKkqagSiiMeL4PG4Y80jTvqUeTbeowAd7FNZA7
L8I90qJh0HE9AahRPytTFf0YLdC8bpqaZLlQDOvKrWTLv89jDWxRMSQkubRaw2RfqJnxQcoUwDsd
VL37RhLt7FaW3w0OrjkgmEpTLj4qkVl/B2o2S/vRnOqLEKLu7FlB5V+zpLR0l9QQ4CjgqPmDsFrr
EbvE4pulVrq07wESPHciGn/0Ie0miiyxdtvMUvLYTAPzNLAenkqa6yPvzaG6quFZ9TuBqnvr8nvJ
H7XZLi9HKfYBxFA8/dUkUfBtKoP4e9ZO6qeMR++vrhqziHYsa85R1EyanABcNsUkHYEOfHht5Uua
0p0RSeZTw836mYa8aZUXYO0rxeWNFBTchvThSJkB5zudiibaLqhb87aNdWnkAE+FThUwjr/WZRJ9
tP3EvqeBSO1l8P1ZWkpdY+FYhgSvZYw0HgET590TqQQPEAW8pdMW0B4cWFX+DyOkaLFv7CrWvAlU
hA3iq52utdnIkNiQl3snlqs02ml9SIE2BduBUkNmmXfLC1TnqOnmq6Zogtr1u54qH1pNyvumn7VP
QcLZ5iBmGeE0xGNlb9UlSQ5CzfXvARreezyeW8Xra5nOeWTBL3CQJxp7V2+rIHX6eZK+wj7ky48T
8udWNIuP6miiC1OBwFT4fiRuuOUUChScJLcf2sSfdYdne0gq4QvBNpEV6dMQqfMnP+o7ATR8qTjj
hNA9aXGjVu48UJFxZ9wmfB6r+UTrjerRfcZXlQDS8sB2JtUUN3DF6lvLDoAemyIj3w80s509OkbD
yPlPo15pJpq+85gM/h7IqBZcpqKxH6Q8RLzDtundv1P7gb4GjfHG89tpaiBbkAFcKbFmS07T4pvc
5sipeEFLA37HEzaP4SDGRfGgTAKAAOixBjqNz3KiTdJ3u2oMp9Kr5VForjXDiXZHueueenWQht3Q
1SLe26GdsNNC2yD/Aoo6A6QLgtgTFAejX2NAiWbXzZLo3ayAFU+6NiWAL+xKia7RGrOzm6GPrHs9
StLKU/s5haNVgLa7g/xDe7uDscBkVGr2SyS5aPZTOPujN40UrxDTIl32BLNYezNHOxlHTL+KiU1L
SVAfUvzHqDLJMCpsLiQgnz2pycQWfk7zEfP0CAbIY9FOCNlUSP7fIBPSfgU9q9GOLBrjptLpQLvq
PJWAjK0yRndR8wUYXM4znuxK/NiK2CBppqYKJm8AoO2lMIl+FX45fSpSEd9p4NPlBTpIFZm6rMnz
tCh/W37Pk5AKL1VD6ojkYbFO66Y1U/k7eeDQujxcchLTvrbuRKlW4sLXrPl7IA3yDdoDvfwOJpn6
a9CFupRpUoCa+AYFV5SIw5lOqZzfQTNQBWh+tQtpuGNm4AIHYkeZYyw/hBgcJG6hyXywXpb1j11T
02CuOoNGbyI39tUkBe1wMfC9P8zc6+OlRo3jKq5DOuFqTzVJWJQ7gUZwdxbgUG7JGbhEUrkpemdu
KG1cWFFVA7+wwyL4mHU2bScA9grIqTyxHoysABbLJRTcVSmYYqdnlr+AVe/vlucfoBw5hRkmSUVz
D0nS/5mU1JLdXh15d2ijlQIYwT7lmx1ObOagDCcTpFZKESOLEdHdoXyn/Uwpu6ECq5Thx1DLW97D
sl19Q07JSCm35enPQFQ1eAg/obiEu19agk7Py4+iAAvASQsSQ9PRN3aiBgNyj108fbcnY+7J7lVQ
IQNFWx08DskkiGktfdQiWA0u/Sjjh27V5gM3U6PuCz+g483SrXdyG9Qk/nWplu5yOk97Jabks4vH
loK2bs1AJEMru1vQqJMXjtV4Qz6TN8ZlQG972oVIE1QXoqikm6bnLr1MikK9sqiUKI6FmDwP+2Is
xV0DLfBX7cvznRFZaesMQCy6S62YreidVUa5oDwftOb7uTXS8jMvBOmzZFMWpQlUyqDzjZh8tx1K
8S3NZypqgrw+/mkHcS85PMRAKPoCytRFWYEZ/2JiRGrTcLFznYNBpUgGyjagBA/8J5o+gS3t8dOw
IS7t1RImj1N0E66z59nVayEnzAGQ9kSzATaWwjSs2M0p+j52BeyHdrCmfMf41Xe6pOouzGQY7yUp
RcxV8gM+V9t5adKJi/Ph1/p3S3gDMUeM2pGpNdbCSpBW6xbQSuZAvOJhlAJk7i5lMIIqqrXlHR0K
25l1LXhXjymg4PPBxZqW/xJdkWV6jjgyUEg+pHYDLvarOmPwQaFx0tEu9OLAVlxylM8VKShbm75z
DfNrl7aD7uWxNV3kOS9vZQiAYU889cFu2Fu/l7KinK9+L22l2IE/maHTUMydxOf639XCZ1NnWBHu
Et49UcmInBaJQEFXP+LNB3N1l+RgYMizKMNXRvv1/Eyt6f4vvxAGhcgXLAbQykq/oBo5lTuNx3Ge
BRReYc4FwDpS6pJJUxiFdz7aWopiiYYyIQsC9VIcKVfDLwctx8sdHAhgYOuHFpkq4DjIUqYTjfr4
wye52JAzOLUMUUEUho7jIyLmq4UAPLIpkoYuPGRA5d4AZELCK0DitvJ4BXbOvihzyNqFamzYOxwH
1gxwxsayAgEp2qvtNxkSNJGyhAaYy8MiYjrdTHTP3oGOUEFuV61XWVX1aOtp8EaxCLbcQeTlk78S
F7EKmI/gbmgzovEH1YsSdFR+yrRa6a+oRtFSP/9Rj/ca8VCg0REtXr7uSsahmfRCRBp7DQck+ToA
2cplWxYbCjvHS4comABaCmkHhINlZ70aFaEj1a7YOeog2mt9Ab5ZmbimJT98MEFbb6yb432hIYGi
Lg6etAMRszoMhyuqb2cSK7VuucFaisQutccvUGvE5dunj4Nak1EbQ9p3fVAO2CFoNDU5EuqOBJ4L
E0ylXAKw3FgXp2aQxyIG53SVsNVcqaLAGKvrMeIS8iuluiI9gvIFSzlywZFCfq6pIG+YuJ+MiIW7
DNEeiT1ztQcEj/oq6zhcylAafvoTtTW7jZfiZR0m9+hOWhviYycDagBAFi1rWPeL4serRTKY4GeT
kCG2dO6BrofNfI2SRQfJf9BvwVh092//eIs6HNosmqbT6TsMGIFdJ20h4FyZFdDq1gbiNFYbX+7U
YrRlG+wAqZipHd1mRa0Hk7V8OdHbD0OOooI7BoEp7bqURGZjP69lWZbzA48YFiO3NsFW66Swu5S8
F95xLYLsKaK1Bzo0Abgyl++tJl9sjaW2/3x+Ik8clxwdaJ4JYCkwvlbb2zCkUYxVwfa2y2qXl1DN
monKq5rF+yr1LTQJIv39oiz343zgE6MlMJcR3n+IIK9vZB+M+tjiTUWRv5e/wgxKaDwkfnTH4hE/
SHHAZQ6wDv2NbX8qLqZbKvq8CtHXs4x+TBDny7ZXAsDQLtRXmsKBSGN7J9olvxcNhKVQdPwf50d8
YpOgbPvvyKup7pUI/b+Ko63xO+ubAs88Jh0S/SXua90+gA6+EfDEBUEGquA1owru4LXRTDPYLZDC
lDYeaFhPRzV030nqW9X5WLYmf76GehinNtqzh1uxhu5uwi4lSlKO11XbmS5gPR0kvtZtHDMnvh0y
gyrrZbHLZEiHoapUVuZBz1gz8P48qQZWNuo1pNuIRtJDCUT5ayLsLW+JE6eAvSi/4w6k48AsVgOE
LI2gc88WiVganlwDRYLW4l8EMgyF80vkxBezwXvYeGhgaoM26uEAYwjnVJAYoI/+j2e3YJiGSt+S
fDuOsvgp4GBgLUYvpOmHUeTewqOjwuVFQjzgLhkSsHxh3G8kYieiLPJ4/MXZuchIH0bp4KpkuW7T
lDbBh5Yi10HqhG/VVLbQ1SRRwLaQm0BFPOswyiiH/chzAjtKACPZXY2WTuEVtdSGG+fG8SrQ0VXV
ZRUpbEw918PJhgR2DnR8oNQtoGQ3mscq/Qpm3KxGmGXToGzdBycmkItAoI4vc8cBLj8cGr0sLch1
PCnmAc3VKFNqF3jkhuzw8aG0CF1y+qNWQhZpr76SQt4yjDmFVEXWk+u+jfGiCFL6q3GJ/vHC5y6n
b29d5OgMo0MPIB5tw6MXKl7zuHqk5MmqWvIUC61yX07j6J2PcmJgpoWQpyZzmRrK+h0woEwb1EnF
09+uaFamofk+o2bh+WR4sGKDLbOfE1+LeMZiIangI7JeiIWh+H2yGO9IwM8c8Bti35DAvPlIx6CE
P5yLxJANw1idgCN3xlBkvG7CyqRmRsUtgB2hIJx0cX76jo9aNNpQsdfwKbEhyi/DfZXRhYOS2wO+
0Y6v5vOFDmLpeyrRrXsvKTxY730YrcIpqpCq5vnAJ+YRwSFqfbrKkQsi6DCw3RgQ+GFUOF0q+/fW
CJuriZNpQ8r4OO2huqbB3cNbxxIM8jCKb4TIZy0SoSrOfMDQkZyBEjR8IDmv3pdSSjUgNm16X02b
bczsiYVJNokAoo71Ck/x1cz2kRxVFX4rTmFowVf4TfrXubO1Zp8WaJI4RgJ2av/2OeXwQieRS0Xh
8D8cLe6ZiHshY+j0YSvdxrqGhHlZDvfno5w4IQE5oCmoQOqy2QmHUYpyRC/AAmhmp1Z+AXfSbxc9
AJOeYppm+sZOOPUFDdTWUJu0ZQspusNonYqxFlhYXr/WGF3EhgZ+L40kxPV9M77J62C60SkNXqik
8B/PD/TUEjWRg8SzxBIYpyxf+NXeMCOq4oGhwzAAPHUv0JXaFag0uuejnFonGFmRmXPHqWTJh1HQ
lSpVReJTZUZiOg0Aie/qiFQpGN+K9pzRbFxwJ0fF8w05XRT0TX01qhnJlgIaIjteK8rIg0lfGsDK
EOLa2OEnB0YtYUly+N/1exj1K6CnqECgEuPDU8BfmFZMU9hjeplkutw8zrCLtiqAJ4IuViu8rphM
gcTN4WzOClDocobLM+H7RvcLmtgE1r5AOyfIMu/8pzvyQuGLYYNiKKSNsuD7rRbnmNlhYNCCcGw2
QbaL+la+GUY0w+yozS99ixaRiKqGvi49b7C5tKGcYDJp/GWo4m0spBMfdjnBLeSsDSQz1gq/4QAu
E8enAmRNHewwxwXAFyhbj43TY34VZvk1Xu2K2GjTXvZxtPHneTSculvktLB/1HQ3U+32Ts9C6Uoe
6KNZKaK4ZYrakNRPFk47sbzhPXXqa2uYRci8fpDf1VdZYYF8nG9qDBnOGGKmYFWf1bpKAITJwXXf
iHFjSZ+aYgreMkcfXilHj0rNmDGJQHvRMXW1QmkNzpA5ZcPGqE4csGRN/PnI3aqLgOrhDIML1tKx
43WAaF71zUe12asqJXjCTHvrfjw5IF5a5IbcwaiIH4ZCgBlYgOAWrjEG9/waPCDNmXDjFj4ZBRoJ
xwD8CD7YYRSYTH6pYIWK9W8QWXuEibTO430F5/n8hjw1c7zcWPsU27FEWa2HmgTbgsZKIKmV9xJY
dM8sevOhhCP84f8SCi8GG2FdE4mewzFlzdi0tsRHKse2vLP8NqSTaQHiBUs0xJ/+D8GoFPH2kXmc
GKvPhIBNSO5LOtjT3Nh3GB3tkCZCf6RNs/35UKe+FXkL1xGiyxbKO4fjAsGkGU1G9YKVmT0gXmHd
Gla/5dN5auMigsyO5RKS1bUVb572xhTNrLu8ATXpdCBFrzgch88hVal92cHvOT+sUyuDAh8ARXwj
WYrLsF+dWmoLTTwzaJehoJW78Qwhro4x/sLLKtz4WMdj44VFqkm1xKR+oa9nEMfVtAFRvfCngfT4
1UNh1ddo0BmXch31GwM7Ec3Ch4pa7IuljL2O1qkSDuK00fVBMq6DzJY+xjYcDCpb8z2ifP5G9ne8
PlCoFvgAcatz5K4L95FsANeXCmjs9NK/lQsJIlOV4fH85zoZhbYA23hRdbZWF6sk9cY4o8cEng3N
Va0P6lsAnFs65ifmbslMaK5QtyfNW+1hKufwoSxQ9Xk/9fdC+As0Ap7vtZYNxhel8tPfbx7W4pAo
04ZQddSxVwFVI62jICRBR1OM1DlTfkW5+UbfaY3du5y12BbQyiEFWh0WioS8RD73vHkKFd3cBrUY
Kspa7gK5gJIm883enHlwruu8WNHUIuETyzy/2lxVX8K56W3QfGnVvTfn2L+Ru0Ed3ny6Q6iQsZsg
BKf7Oh+3MnA9AD0StDDaYpcl2fO8QMpqI97y1jpaftiQ8Cw16RgJBTeS1T2Ctm8tdTLUQ1FN0bes
kMpd0oZbNflTUdi0NO+5lsgqlp+/mraUrH8h2IIRqlMQKVGthu+1SM82bt/lBHgtw444OC1hWaFK
p7LI100b0KZAyk3C1MmgVk6SW2jsDNOQqDd9V4IJjBsbTB4EfM4YJDSrt7fguE6wDKMFzqHIAlmd
UciUAwdYincQwSzPVofnHIjx5Rv31hIESAItcHIM2DyHsxlTWB+NkCBIO/nv4L+AkZECf8Owczl4
DiaTaupiREK9jpwJ8MVhlDrKm7ptjO8d3OOykB6M6DKTzX0hFAfXHtIoyGQYT2ys/KMqzRIVQhMl
Y4oZOIYeRgWZiArwaHwfu2s7tN5n/U4pfDc1Ym+ev56fxnUo6tK8dHlnL6gOPKBWuVqEXsVs2xNs
Y2MMblFR8d1uyPp3EtLtOyvzgaZxZ3vngy7f5vWsvgS1LXJehf3ATXY4PhrPAQLABA0hOQ0ANqSl
HIpukguTfAsksd5262CrbRdMwrSQqYMWin/W+zCHyDr3arp785CWQjVcN4qfZL6rI6QuCrzW9AXb
GPpA6KELPlgCYF04tv7GBj8xoINQq9nTDd8354pQcB4HiBKZf4Foy1sTQ6YN7AFe47zklyr1qpTW
dSIE3Y/qI9Vl/WKgck5Xazb356fteCxcWTAt6MQsFSZ9tfx4kKACMPJ4RALUd1DK+iYn4tv/L8bq
08CcmGPdgGTpR2XJe7wJd0Apt+6Q4zVNCQLJV/xu6VcYyuo8GlOpVYIZibai6Y1fYkQnIoX4u+hV
mFtuTC+9qcMNtATjolqSC86m1RIY0F7Qpp4OGe1y1GnITCVI4Gbzvpay6hYob7Fvja67RFRWccco
Vq5Q303feAJzHHItL89x2ULHTl79ElmFcnsWml/tCJZBhXyjOxrJVs52tECWIMAr6A4qdBXWxvcZ
cjLIEwffkqnK7J1aqfp1nmuTvVG9fanjv5pRwDb8ZyncAuTAy9NaLUSEZXqaTBLA2w4kI1A/8R6Z
te5W7wKdTSy10KBGHdYiZKchwVgEJnEXXOkIm7j8bluraTXsBfvDtoOcw6OMjNVepVh1buVDWY6D
M4M/fl+PCTJIjdpuVB5ORiGtx3iW9oa9LsqrvhklOdm8Y2Tw2xvm2utSSbztvHoZC/2mpd+wtFDW
J8lc4AKh5CGnYoi5SA3p+70qz1t9ydX+e4nCUxnMCLgOHHdWqzGycgVVPtQnYECkTqMl6bsRhYR9
BHVuIyl4yS0OFwsvMAbDN8LtTTVWZ6OmoaZvTsxbGNcfO7hDqHGpF7OfXKKCfKkX9fcuGr53AhMe
zf+Q693Xkcb2RFpZtckVUvdbhZAlDVn9QmR8pgpejMcNJ+nhhQphA9Kvheq+LGpbfc6QlE2u84bm
6f1QYQi1T6I5Ux6RmYt+zhEC1xvIpBMLia4V31ahuY1t0+rwq8SkhNOye8LWkK4SvtJ7kuDuw/mD
/MQnPoiy2hR+PSsduqW9A6oN8WGjKDzgzqVXhXHqnQ91ekC2TaWRC4oM8HBCa1izfp6yZrs5CPeK
PUr7UkG+6u1ROMhxhDdkeh5rwzkb44YUNTfWURHH3yFdN7dSLxmP56Ms07JeHCYth6Xxxw21RsSB
4wjKPoO0nUQivijRTkZqTE7pOShdWV6rfdx/Oh/x1HKkaiAD5eJa4C1wOHsQtnMxZBAWVYp+N6PQ
hyccFqQrCOT6fYY+HSJshnFvQJ1xz0c+/m4A73nHsf/xGaXfcRhZGmjgSHWMEoilVTdxkheXod1s
9VSOx0dnSqVLRIdK5im3/BavXnKhXPWGXGaTA9nvUTb0p16zPvqzcd2jBYP6a3tpavXbQDKcb8TU
l946yA6L9u1hTPhLA8/5fHKq2syCnxGCk71bCjUyXMRqy9BTOro/l02OTs7G5zxeQPRSeUqyVHlO
kq0dhgaKE9p2QmjLAEStjn68K8qw2mGUBFmirbcqGstHOlywSzyNFguPOyBIq2rQJGZfCxSUdZoB
EQVlzOIvaRD4e1DkMZRJs7xE1di+PL9yjg8Xji26jpTg8XJSldWbK5yhVM2LUiPSSJKbyIXkJVpj
70uUut58uBAKbBXUUt4+gE4O5xNBosHMJNR2MtXoEy9L0766yttFOeT8mI52w4JoEYsxG6Vd7vjV
mpFGuNiWDndDH9ECkWo0ssoEv7XzUY5mbsG7E2JpKtCEtlbHsprC47OwKHDhcZae0JLn2BStl1Vp
vxHpaCG+ROI9TEIEJFVXDyfO9sExzyhmwWJDqnZHIofsdGqE+i/4axbKbWWs7c8P7mgKX8D8OiOz
QAlRwz4MGc5TKCOrhB7pVHVXaJ9kLqyi3HtrFColdNlpZLL0jnp5KJP2sVnBeraTRt9VYQ8r1Dfm
jSR3va9IVkCYmEhf4O6CcOVqicPpEvhGgSzpfF/GvAgFToO8Bas8TmrbVh8lxdzI/Y5CUtLlkbKA
v0ERkiAcTl8qTHVUGwgiUVMLb0QDXXftopXuBepMd7bVLpp3U7s7P53r81nwCJNJMl52M8fzat2P
aY5aQY6ZlPbgX1SQvj8Dsr32N6KIVXGI0+IwzGrht5Za2mFMmN4jA3QA9u6+zM7PT7ehc994TyQP
DkJ/G3vgKPlcR12m/NXlMyl5kjYRUan47qNL4X3M3Nl59p3SkZ1irzjhxji3ZnP5+auAkOLjVFqs
ueY9rhwukn1u7pYbO+DoAbYe1urQtzFSZHkSZXB/MKPOz9y5/u1++Hx+Zazb2etvtq6Wk9F3RpUS
pvS+f849LFecX9f3T+ejbCyMdf6TjkPXywlB2n3kdO6wKy7UG8Xb+jDLMn59T66mbN0O1ySMY0K6
To7IEWLufaDrRd1d94nZbSSqL3nTuVCrfZw1eWOi8tk41Q6hK5daiosdkGt5hvd08a3xPiEJ9P9c
Efrq6FWjWmjx8qluqt2PxP34rF88ff6gbgztxAn1+qxYN4UsM26sfIli6V87/zJCtLdcHDfzBH2M
rT7oyyv03DyujgwVpQ8lXTbv5P6Y9/IFVlq7Zh/eRle+k15sfrathbg6K2JLUnREt5YTCh2DO/wJ
PHOP95n7KfIi7zcUcwcZIef3ZuBlHOfGuTozhiBDQ78isPpBuW4+F7fVtfrDv6ccVk9O+TR9zK+j
O/Ve/3h+460LY0fbe3WKJBp8U6iYfw44c7msHbRRXWTstlbnclmeGeG6R0+pMtXqJZJ0qbmDC/fH
+WnemNdbb42trbdGUwTtGBnFEkjlKyKdwIrpL7H/cn3HdMsdvt6e5VruFgJ7a6kayuGxD/sgncSy
VKsd8HgXvRTnM4LAd9hOf0Jj+Or8l3tJPs7N5+qEGY0mhBlPOOUCWByXqbQTt4ijeTiFufoOyIrz
rnauMZpxpi/nY5+8e2gxQgZYOHeAvA6HikbMlOoDsVtv2Bmf0324H/aTl+ybK+Vyq7R3Mm14FW29
cprEynJ5ObZxSt4JNqbq2dwTmmu/y1xMBx+aezS4L+oL7b29McunDjt6ByrvVtByVFQPBxojdh1P
ddk4NQrysoAri9yVNj13ee3F88brY309kYxTWARmBN6DbqS8OuuMNlL8MNVmV1JbdY/eEsrMoo7w
aZvmjd24/N6vFw+hQG4CHQB6bVHuXi2e1FKMUelx3/Lht78r7DwHdqumb7wqligaqCleA1Si6cwd
zp6GuTWeksgntXB77xCuNK/rPm1ceVKyu7jMsk+wLcX9+cV5YhYBCy+QbVJ2auHLz19lXwUSC3VT
4veIaWW5Q9uVm15rswck79ON1fHSuF9NI284QT+QYIIn1mEsHH3q2TalyTXzPrddVDOaT4jJoclU
64WafExF3yIam5lo31I6biQHrcXsPo0n/7Pe5m2B9EDf91dVZigP4FMqfIrqqLScUsZ76fy8rLNS
2qusYUiCNoR4CCKr1SUhsBTJohxdLBEShIFVxcE8IvtGFRv5gKHsreupVDj8o37cnQ99/ElUJghw
mc3aBgu6utxQXpWGCX6FW7fW9wroxacW4aA71DK3MJ4nIil0FA0DwACv3nXlJWgWizpbmZHCW5RA
QvhJXjHFKH3S/3k+P6rjPUR9ULEBt1EiZAWsDsHAlMesQIbKNRGs2bX1iCFTFWy8B48uaD7by9td
WNYCdTy6zeiVqPHc9a4vhb4z4gDqxFmgOmkwZddRNxc7M/XTnSLH2g21k/RZzyaxcVqsk5OX3wHU
jMGhQS1NWy2dae6HoKhYyRbay8YuKHzpg5bIIPrsFsWaK+SGEVx58+wuPH0QVHR2FpT04dYaJzs0
4gRzeBnlT7eSmujSbmRlY2QnvqENNHmpxIN6A6l4GCUYehotU9wjxoL/JnpFqAJjfr0R5Xj+KJAx
EEH9ijLCutuQTGpitsA63Ggo85tUa4QXSWjEDCh/elk3+vvzc3f0aGPKGJC19IdBXsJDOByWhudO
3pomnrei77EoklgtJJFIXIfe2GALjWq83o/xHkPk/qlG1PBn0NiB5QmgBfM+LlVjSxLjeKYXfAaQ
iYWJTdqw/PzVsaxMcpPiZ4vG/BwF13EhzVc+vi7u+ZEfH3KMGbURJhrQHzYyh1HgDtMzm6zGxWM2
92QZ5ZwUYaBL2dIl0Bn6gNLs2PRXvtT8BfL6j5/jfwbPxf2fx37zr3/w9z8LZKIWINrqb/91E/2s
i6b43f5j+df+5x87/Jf+dVc+5x/a+vm5vXkq1//kwb/In/9XfO+pfTr4m13eRu300D3X0+Nz06Xt
SxB+0+Wf/N/+8G/PL3/Kx6l8/ucfP4sub5c/LYiK/I+/fnT1659/APF69RWWP/+vH94+Zfx7757z
iff+n3/U//zzz09N+88/NPF3SKp8iSXb4LMs4gzD8/ITVeUnC6SFvcdlBJrmj7/lRd2G//xD/ztV
VnKul049VJ0F4N0U3fIjSfs7S9vgz5PZtcslb//x3wM/+ET//mR/owF9X0RYnS0jYT38+wJHGYPc
lUbBsik5YIEtHa4XP5SiKcvFD33MfaF8HUU8GhEm7noufZmnoUYgA6886QoVasSQtQTTtIfCp6Xo
CikLyl+dpWa1fN3Tax6/vZrEv37X17/b4VX2569GCXW5rReNxDU9RAnMovST7tcYGqLYqZKP2wj2
aHmP+RXGTBfnox1uTzDh9I8QtoAtBGdJ4+w4nIh+Huta6zCwjwIBE6OZ08/lmJQbGe6pKEsuDT0C
Rg99wsMoYThhN6KgpEVxGL/BLG6uUsSINpqrh4fAn2Mh0wEByd28PFIOo+AjbQemgo5lKWDv95i6
31It67D00xGKR2Nzh6/us9YE08bwDj/ZX4FVej5LnZNG1+qMqyq7bwZcsVFtDNKLSUzDVd1IyV5M
KCGe/16HV8pfobiwQLuDewD2cDjGGcE0vZpp7+gizt2uxQwinPGWlebfspqJjcv4aGD0lzgFIGHB
NucIX60OO0OEMMZ1AyHa4EurVfLO0prnydhEyi6/9r/3I8OyqNFxEwPRAcMKhP5wWLGcJLVWhRFK
EwKvtjjKdrk2aLsKx3hXl4f8nY1sx5sY2i9B0T6hrQxuiy7JGhzka30UjykKcMlAq3CHSGD3G92D
MNmYxaPVb0FiBjqIlLrGf+VVStOTHdtGTJxZCwv8/lR4OWjW/ji/MlaPkj+HQ0bz8hdAo5eM8tVN
S/V5UloFxzItbimoU5xzYrtHV3uxp6xxYENyMo21i6ZGWrGqL1kuOB72V3B3biYb3qKoi1vVmDfe
ZadGT29ygdmSm2jrR0CPMx66hBIFftiCV0Kn54wS+BbU+sRKBZYD1HpRKFiyjcMFhOILTp4ac5wN
9WAB7yhGzdGbpizcVF20Ds9P9tE25JOCBALKAT2Y9+YqHCo9qK5hV+9IMa4fg2Z9B4L9rrH060Av
go0z+nQwkA8LZ5xe/WoX6gWPea0iGI7N+WU2y+0D9SbNcBJJxWdaqaqtpXS8HV+KEYDJSF6hzK4i
4lse14NgOyIIXN3GofW1Eda1XQyDm6iGI88XUvs1sicUchVvxsASvT7eQ31VuWkr0U4K+G2nPP4M
we9tCeWyzMHCIl6COtKC/VoT243l3uR3Rtw46BTEZQfZRYF12njiH68nolDDUHk9085c9+PwTAjR
ozXxqmxkY8KWClcnz5BaabgQRhNtAVxWmftfowIJzuflNGDiD9evOiDIlutIMZZy3WTXfW8Y1NaN
qX4f4Ir2zijbFrffIMarpm4Ca1eplvRFDhHYxTNwKDaAW8d7dknWIYwBEYF6u374IWcSWFnN6LPE
7prLoZ+78XKc1EDZ2EdbgVbXWRGjlzTgDuHkVZxeFmQJOyHqrcNh9Zj+c3a5nOm5U13DE3v5NV4d
jfSZqqKKmd0AxanHNko7ytG2H/72MfV88uUCg75hjLvosoVshZsRzCG8N/EoDjYGfGpdgWXgJbQo
4Yj1dy5Eak5Ry2mYoF/gTZyM+ywwW88ue+ny/Bn1Z9P44FZd1GL4fIAWicnfHA5bxuYgR4aKnm4w
NBVKtT26ywsbFFL1kAey10WW/VHBe8lw/KIxezAkk8DnCKSS/UugV/cpAtmOjYM64MokuFQK5Lex
Ke2t4gc5fpX/rMOgM1880JFW1THOxHqhHILSTeK58r+15dSJazPD78QZ80iR3GZQxuRBGgQIga5O
J/kRTX2uoHyoGuhaQTv7+YVclyC0nMAaEslDUXJuPRx05tsQ5Qos2GN+J0ybsBDA2burMGv4L/bO
Y8luJMu2v9LWkzdCPmgxhbgydARDTWBBEXAADg2H+vq3LrO6KpNVVmk1fGZtmUYyyBBXAO7H99ln
r8Udp3juF2tf+bjko1YV+fdMy0B81rDi3LPVBBsNAOCugocwluV+CFprDMlgaoAOWKt1CUdvLgA1
nWCmfQ+5tMOnJJ13SiOrAv8le3PPrBxjvcD7HEh/NlG/0gV8DZomElPFsSIjHyU35/QaLdLL5L1g
xLcPznqTgdN7I+zUwFYwS1FOAQ74agrswxrAFxaR6Ht/JVhZy3r8E006ftidNd61lczvSY72xmgY
KtglRc8BKupyu0V4l8b2WAZll8FJbXUvUm1dvk9jVX3ve410XKssjTYeVq8AWTinwV0JxuAtr4g5
2Q9EcwI/58bLQce1rn80ZO+Xib/0AJOAcwj4GXMwiZObWvkbfju9P2815RTAFpKwgcRQEfav+mwD
XiwyqaEpSn/zYp+XjWSCCYAbL7Cwu1M6Z4xahV6q2XdZwHDXqat6YJSypuCKVYtqFxd+KvewfpsL
umRcYSUYVvbRlfge8BqlFY5xsHB40jOZt2cxteuzDc9L7VIokxPEzdQ+ZKAPU+ALTYWobTRzZ8R9
WRm0tayWqWfl44XEXquWB9HXOZxyY/VvC78LgH15kB+3Ut9KgrfsDN5ZP5stZC1vbvMF4HIDZA2Y
p9YvoFICPxv4wehiXHHe3L9kyghA9I5je6+BLIGvipZyBb8oyGMqI8N7qsHz6A9zVWAhrogDJgIS
xrEMENOyqX5elkHFrUFA5CNcY5d4fRN86J5YANfLTjbaTu2f68kdtPxYsGnlR842tXuosPEx0S6I
ZNsvha/fkapXfJ2NYhTXzZIT4lFPMpcUC9K/EcaAv9HjuAA8r6m9gqxso5PRkG0MQl2Ya1oIdlb8
cFaZMrgrhiVIZM1pK1TtmunRVqruuMimucKAt9HaDiYrhd+guWlcTi0hR4E56monOuiORAzXC5JT
5l++LS4krM0NwTRcdCSMctMt9hK3sB7xA/sjiU/m4G9XhbaQHNAxiCPiiXm+Pm63YLjlZNcESet1
cAaKpi+NsCOjGweznskrt6q3NBzrzCattMVoFQ81NjGOmjltiFTUqwnkMPcJpc7H7cMINueFrh1Y
+UVM8piD6yCiHOoagCxda99ggczBW7l12/BiAyEV8Qi29lsHp5I7Yetdc+9mdh2cIYo4Foh4r/US
PPNVv+vdgeN0LyvrfUpHaey6dmPnsYKl0+LU1YtvIHjktK8wTB1MziB10hZ9RhaaV7pg6WxzCcKh
L7puR03guZFAYHGhMFUVPIpWMQ3kF0MFs8jNu5vBaOxXifz12Yxu6kfzoDYVZV3H0JWojOq1DAAQ
kTtM+HKUESee7ccBHGGi5olxrDJNlzLSxqYa9/AxnYdMofRiFbMw0rsbNrElnIvGiqY1ExLI09it
j6NrlKYR+dXY2XsT6mTb8i1ET+JP2et9oiYJkWuel/xW2zwjg2EFgrl8nl2kxvLAEYCSNulyRbD9
JXDWUuP4wytSp3+rROsQFGpMvUEqrLP23GWKyl7dLVNmHlHvmvc5K0iQXH4SmzyY0OVJQBCrWXXk
siZ13ug5tDSX/gyNB4uJVSfmWDJn9j5AjSy73yvF/9X//ptolz9UHP+k/900/1V91P9n+C/5UX//
ow748+t+1wEt5zeDycOLxo4sw2GCEuRvOqD9G3LaZbqTnucl5Yd/+ZsOaCEeQhHkhIXiQGf0Ikr9
TQfknzitIxXg4HdJGUHo/Q9kQM5JVED/qJAQJzmVkyRFm5IBWoQbBM8/FYbTrHB+lEu0QqIu8quu
t26ytvnatASkC1Pu6jS/yy33i0r9U2vJk7ep67YIpV2eDYuAmE3X37zW8CICaZi/XX5km7Vbq+yK
BAwdZgU01Z2Ro5kShZ2yFDHZyp4L0D4CzNXvtmG4qh0HYcz3ItPuPmDnmuaheAyK26Hc92082+Ha
7lI/cZuoOQVwAIa94586/+52dEeGzq7NLBLiirk9te/shIVhzhKih0wjnFUIGAcOXDh4yVqwkB91
oEdtottxq+6C8j5Xcd48pMU5hwKKfYBFvAx98na6PVjxPtgF9lE+ysciLmJ5m2afHbzGh+7agcKU
IcxQYDih3K7kTu6cF43ZDVrl72Rat49EgVVl+KTRPyeKPYuG/IcwHupH4I9PnbxptGeTnZao9TBj
hQBV1ODOk2Z73RWUf/5+K6JBW/YpQbFtjvO/2uKjXK76oDu46r7R9kLtOuWdZ4Mqgh2MJcfYD3E9
MsglIvW6ftPetff1m/7zd/3n75dfxcf4+fuv4sP8BiT32//8N30WH87e2dvfpk/7m7N3gQuCO4J1
fjOx2a+7YN+VV6YHEICZbgSP0FJWaJ1kW73Lm2LY6SBMzeatM0OKIAwD5iuUGtZOYNnl0xyLB8BI
5ZgIcx/CpT+KLVmqeM72QQ/T4xYapeHsZjY9sFLNLdLhQmy8FRHtyPfyjD2/wiSsmlu/P3iISEQM
uIA6+aV2dkJLljl+WyKfyrKXIeNW24m81svv5SMjZ32oKDXep8i+DfuEzwM7YyeY1b33fdUfivab
6d86Lc3TNbH0faYihg7cZWfJeL3jeQpUI6iZY2w/NfBfn9Y78TXVd8EAleTs1afFPNTn1Irbg1Bw
KoYpdOVDptFguq3cK/Moyfjc8+WNoNR5WKx3pz4x2bArtFcu1czuYqaXI+qf2JwpxQseIdN5i5bF
mfAAzWmxmo5lyZkpglvcOz0G+zvUXWva6xtZwnGnJTVPuHF2HpDUazzdkeaXYdRmeye9ttLr9kpO
4bKzT8145d+/O1sfBkZsiyi47ceTEDQ4uanBpz4N2t0wqajaCN/H8KHfFRBIPsVTfnMd72If3NHn
jtjDRruZP641yFnYcMogqu2INLVc3LcDlUs03OiJGOJhSwLrqp9C+aTdToKOMbHciZMlw5osJuO2
6UmaV2X1meYvPjDYck1s7WpmYOAD7lMyWJizdGtvOu2FTBc6ZkWZiDCRk1yQ67G3aYdAnKFgRkb+
NfMVnb5TX1yVI0RlFbblVdBD2AJEzWNjoqS90z+I8IRLZz4HDGU/VN1n6dtI81Ell8RDU3nY3DES
rYr1LWx9Fphb0z4Vg36ov+fN2SRRKKIpXOda2IxBBFSEj/3vt7tM8tB4R0EXHo2YELlKjwzvncz5
SHg/gll7GYuddA6yPa7WmTFFT7ahnz0J44UxMp7pvtZ3Zf1c68+6TNrpvN74H4jBISSnkMlNczvN
8myZZaj7CRHIYb1T8k5fnxjetNvdlF2pa++FWQthhM19dR/o4LrC1Q61n3+ob9X1cP3zr/m73/9F
Z3mF88pU9WVBUxC5fv7vDNHwo7nOF86KRxbG7by9rHPLOlUusMwqODVjDN/vrrNvnDQy1q9c9hb8
zuXrgLu0Hm4ooLmSXjQ9yew4V9xTnRuCc2Khu5DMvxqwtzLtweu1KMsuU6cczMlPqoEqjzSiOCTO
FXfAKTV3oj32zpcqSYE6+HG5ekipCphx6r4OOusqoXntA69qDWQOykg3g8Lgtfnqhyk/OSbSbLsg
CBREkD7Y46cC+7iEadC+QnvGqlzvyskDoivC4MO9Kr6qGfTOEDEXJJobN3tu2BM5KQb1wSc3yCPU
arfdXKYyCJvbosV8rXs7Hi+YS4496bIkuc+9o7ORmFuylubd6Pl8XJC3+tEbQVKfHG7afHyxnSVp
7SAhp3cH9jspmnQn5/Yzc2REKR6apL8VCsP4OMel+QXUxVd28zf4l2C3tIXxNux9Thn3Sr+rxj5J
lRvpgL237V5vLHhREIOY5/BBAinbOA61SzxQe5auHjsctS0gPFXTJ/P8OWdETL+UqHtodGRO62JX
BHeapSoCY2yU+4yFYs3vEbPtRPODZMm3IOoDzrTGMJ3N4LZaHg3mCg3fA6lgJ3rdxZQcxCy3hJ0h
oMEF3CtteXeM6aYsjKvFkbeeXJ4r6X43axuZ71bUtFv/79+7wX/rJf7Si/7lw//vms7QGf5d0fnY
fuR/alL//Py/NZ1/u2iWfsDcC0kol3zf/yk2NcP/jZERsrwYv4H7yqf9vdq0rd+YKWFAlSY18/U0
vP5ebZrebxeHF8GRDslxl2n1/6Ta/MXPyPAwDXHicwlsvKQgoaz+udicfdVn4AEhLcqp6hHlNLic
nlazx6u2cvdbVnI/B1im+hBa6MJK7qK8xlm5ghAcVSp7AhMq/sZMnaBPbFllQ6Kq3O+T3BEesxVr
n7Zxo3tVy20/C//hD6/1v+hNE1tzkf7/UTHzJPDW0W6gU0eb9Z/zSVv8HNjdpk9F42C654dOlLLB
POrxMgZAET1y01iQ1nUjOcXartLc2fb+bNo/UsA+2VtaA/LewzeyoF/421q+ZBzpjXgw60qwuG0A
zSfLUh9kgkL86TuDOazeWhvIcq3XLxHsdOVSU29m/9jCuoEYKa3mTvMyiPJQ2dwpUYvtDHsiOiTO
KRIgqMTcTpdRvVVuFQVS85ykcNGM8mrzuyg32u5OM0XgR8LUcFHpXcF2LahBxpDQHmXHXdpqX4S7
UgFlVZ72+9F36k+rHgQSomsW3U1OoOGbb5aucR4xMUH76wlVdeea5dcbJdTgKS1ainSVbyrJB8+U
MUEpupnwTa7SPrNN6vN5fZgZmCR/fiF3WDMbPWM7n5T2uHVZU+4KZwrcEwBAGESyLPKn3HDbJHNl
Pu9Fna1WSKYWr2MPQkLEwwi46J2vhsaBxjbNTyJoXO0+6BYS1/sUMmuki0Z/KCpgHddTnlXrzhqH
uYynLUDL7Ia0exvxcahIm4b6AqiZ+u9dJVLvUdQ1GZacr9rt4Ct9wmA4L/ObU+cSX7CPjhwh1oqN
2tHoyp3faSUbU2dQewC+C3LqG0OcnHmiWalqGBCZTmrBA4kdE6B2OsBoLnCQ3xqcqsER3hpOSYb0
OAVh0Dm147Zl0OomsezWYO3Bn2fT0t2MwiK7Ip0He2X9D7oqsZxJBzvhXpQ/S6+2E0JSfilNpP+q
Bqb942myUxmDfxIvovZStme7Le0ElFA9HLVsIF1ggqLYvc0Ip59MdMosbGo7M743Tr/ceQBKi0hN
jYbWxVL+YXScN08YlmDEpQTo+lRHa74mw6CKLoblSpeDlkMmvrROOX816YJQdJn6yJ0kN32L8zJt
R/b3VJm3Gzsm+WWLwTfj8DisKCZrzX3fYSWrVNjxxHh1J2I9z81Ctyrq7Nk3djUwurs66HQjhr02
aY/SHn376GsGN9to+MQANVXFN1WrgbxlAIW9W0y9XKlbf96K49hPlBYFieJG3DpMyr8znO/YB6Gt
GyVew2m3ySIwJaL6bpcWlOFwDNSi9aFW5g1uiNZhHPZ5EY27UAIRXGbEW7C0b/5QjuathCqf7n6/
XDcyxZgqMRRvOvQTlobfL7p2dvJsr3oPJq85bHV9Jchq4u5wZTlGDKR8eHY2ObGdE+Ue91PmvJqg
il0InXNB+2D1kMmcYrjnNbFy0lxX+00b0/IKRs546xqglEMw0/bXRZvtMazT5ntRwt+mN1icRcaq
Ow2mc1RMhkRu3Y5A+3xzOmRV/ZmpBdxdbbrZztWq8saTHAxxCpGbt0OeVCtzRqPFLJgOi4uoZf1l
gUzJ0l+aSbEV69vS+t5N4+n1l2Dyy8t2kKFtST04yzXPOYbAFIS8VyozUnVaxSTnyGc9bYNjhwX/
2gHdRSJQ1hZ31jyCgl4L3zpkl1nzcFk98UUuzqMvlp5SWOQ588f6NI73vjkrSkK+AxGlmUfh3DoD
JHpVq9yImAmfYrORQRYPmAW3qAzoZoSr03WcObz1AT6ixgT1Ojl3LkNoV4bf8h5YmnpSS9BFQzo4
pxW0Hfxm6s2wvTCuMqfPH2DJobK4RBbfbrXqrrK5odPgoIgEcvyCTbK4ITf8Uy+Q0n2jaZyE+VWt
iBCBau04VU36spTFo9r67Dh2qr/i2ct48pV6W5jThxKSp8cymMuolarZM2lLwhAgsCH28qI+bTY3
dE788xxqi8/hG3StFcHn4M4tjKmbE/gtktVMik/VrNUjKzbE3TYNXMT+duj2epCVF1x9JW7BJgZl
Mnddv3OyoQpYL9wNEC97ghlBnimutsDOROSLQX3zhcwL9IC81eKgm9KPZgusg1HV5ruq+ga3huZ1
X/Oc7go0S3197ObO3et51mmhdMygjL11HP0osAszaTLXvdmkLI/6UPl7VhJ1RTK/R+aJnZ1MaNuc
ArztfVrrEei8qapdR2fHInuzaL6yNRZ9WHZjfkCGHw+4mPs42wR83dGvbWDUlC/eQVaFBgdQ8Y6F
y1hO3zW8FD9cMX3CseuvM9lk9Mi84MuKDeLN10vvXfOXmWbR0H4d65lGQrHmadTrqU8/z5twvXJd
8KPKwDsXRVvQD2OS+8G215SOHPnVMVzd9seqj8Mn2nZ3xwrPNKrPvXeDhDh+M4zRe1RiIh11BrcO
6XDzrlRtk2nRMycGctz071tzhevYr919obn5AwtmlQx5tr2UxuycR18YrDZteu3Lcvs26JvxQmZF
uTOHYbzHaRBE7QpGp9bXJq7cNpvegKvXrB/koA83lSm2p61qrSJqS/9Sjg19Ox1KXGHBW0NRyXFa
YrNNitKoS9KNe5+BsWJaOUOl7ltJ3+2mMTe0mc1y6jnRkEWBK2ZKfvrjbNvApNvhGYoqez/LgS+j
PN829pMUsKvIR3NX0y1UkTnabMbFzEUU1m5tebsZE9OyYzcoX0qaoO5uLLfpbDv15HEYD+R+GAdf
RJ03OXXUdM2o36+NPxzGsXJ+VEXWnDayvpYQk8uC8m+4ctsLaDki2swVHxbNbGVzYOQ98L9MgbEy
AYj1kuOc9OAHhhlItVdXLU7JrWzWTlw5i2sfUtioTMEOkL8SiqAybmxurtgAoBXEDQ2jH6anBABo
H2A9yIU1gAirmR2w1QWY95IypCLaCadFv7as3YbmkZOhK7MiX2sI1FXrNCqPS0jbKh4609UeZtB1
AO0nEKSJz75Jm801pPHeEN72rixvXe4UTwxd0tRcykmo8BqbgD7pYT1PFyzeNiGLupRK+ZWRLhwE
2xRPFZ4eFSy8FaOFmFIEw2u+2u09W7I/newcAHiYUnZwvpU5WxdzQxhEoZnKvd5A3tqXxPo2O2+x
2D8knoCDVcxVti9IxQ5JjPDaaNp8G3vP7LgQYi2dspWmk2vcy84GsJkH03TnEIVASKEw2r2ySiag
WsLmE5MKb4hVPeuH9XLwYDXJ3fOato7OVMpSHCxwPw+mWthY7dZ2PqmOblzav4BKB7PzToY1LMzH
uRuM3aANhoVrMteqnZYuxRnoLjLN4Lf2XlepKiOZDaV9bqqFG0DT/akMA22GbiIoNJDBs9QP7Q3H
UMkm6kTT0tzbqaiKWFfgR0OrJc2IUQZroZsPiAedRLNXK/KZdWAf5uyWcKChWt+oAz76OhsfZbGx
L29DX173hnJ/ZIYHfFYT9PSAJOcJfWPtppRV+x4YGTJqISRfn3bKNcLAprUY5uOEklCuNZaPAX83
xMwtd9dQDJgCD3XdKKS9Kbf80METUe4qfesQv73MtMi0cbQrHUZjF2/KIe+Jk8/oRq2l8ueACBMH
eaH2X2da2XHu2CsyrsgBPVqXEQmkfXbd0Q3aYzEJ62S2sGujoPK4f3u35mEKqzGfiWKorwAx8vqv
1shN5KnCu3KnywEv05X9xSKn8o3gkgnxNCje7dyimjdks3w3R6O7Z3i0pD9OoK19VJprHWvTQrOC
2lozIqeU/p4OGYG+NDr4OiGJNrpay/KZXEg/TfqAFudu2ghKO4z+3FpcQNDoOaukwN5nI/20nBmw
cw61kAIAi4Dlj1fBhcbFbIZUbVwJa7NiFWg69DPMQpHYTGt7Ebh4npWxKjsxXLU9elPvwUcPKusM
ezz/blppAw1zWfy72ecKg8Fu0ym4rBaO0VsmUNxpOPRm1j9Sf0+hxv0fQonMD216ORECsy3oanJd
kJjXHEGs9fSGPXEUrfjuuAz+6Fu+HLnpZiOSKEFg7vSKN3nU3IPIQbtofivuiRUtfvR2ZX+qydEe
qiDv3/EMB48ZnKyEEEMrNj2tIjSu3vwi1Pvau3O5fX+kM56NsOXM8jqqrIawIjZhxXU+y27f9av3
hpvSmmJ30Ffoubz0JDi6fNz43Xo7mQF5LaIZd/RaarRIiU1OLpNWRlZtTYfJtOvTCnF+z27J8DGH
Sl96WEBSK9Pa0NWXO53SY18E/UvuedkXQzPds9nbLBbkZhy2ajlQvq23l2j9V6eFXB1W3SzORjNs
VkJ10u9dAhLuTM1iTo6rvcz2NOPVkZEmxqxXY/qykEmx9zIq+E6HnVs50y1dLPTFdLCCq01635sF
LjwtZKFziwZbdfbrvDiM08Y9kmaYyqMgN/1T3izmke3nh5iz7LurddNhFYaV+CyqdRw0mnulF17P
cKfn5jAPnSIwolGO4oFVUl7j8KgSLBgBS0TL1clmH9RZaBHEsZvXwn1t8gDldoB2jceD2hYXalRx
8os6oupoTtBgF9Y8Xc8bQ1IjXzWto3bsXUue7UIzD1PqRjk7Gm5jzP0/fKZgktwbuttADu5GiQcG
b0eS9ES+XVmPN3YzDPcAPss9jT/t1GtZJpMhIM1SUx6tCo4hugO/sWuzUAa0AwmFoMBOBymiwm+K
kz6m07051B+kLC8n6ovxUK6YRaTy9JD5NvvWrAb5PFVi6pLF73M2Z3b6F5g+61446UB9YY5j1PtB
PtOfybmWuD6Padvn1mGp5+CrTRv8gTzSkTffIgis7YUcz8YsMWLMeacHyWgW0yfAak4uBmUN62RQ
CnJa83LPQOL61ZtteTu0batODjNDd4OncRMJc2O517ai/64vgjaTXo4b1exovfQjh0K7V0a9h+i4
AFWtfSMsKDu4e9eswXqhcULhMt4oyns707Hc5erRJr/4SDU+FJHQ0dIhEzczO6LuJK1VCzsZlD3t
utR8s7vOONdFk0eMbow7p5sLlwaR9q4vurc3J6+OjKJYziLVsuPCASQsR6LkKFLYW/tinOhsEjXX
rYLDgUFE1AHvgfFlGT042qwLTpm4I495cQ3jpfUv/JZxCRb0qKC8y5amewdF70qO50PztC7pE07M
8VYurtcf517jxvFKWxVPfT1VAL4DpY+Rcov5LrcnLb1dHeLip34K6G9I7D2uPu/XISu33ZLNuHkp
B4iHXAr5QEG47YzZMon7NJz+a+nU/YcqMYZRwE3fFuxrfawsxPVck3siy+w9pSc2PT+Y7RMpoW0y
VJN2wwbYfVWGVt4JJ+uiPp0azmDbbF6bnP2bvYZceJylnI8NpyS6jNPO83BwwQRZ5dctx7wXsfUG
R0NU59Ly19DoU3Ew7IqFQm3i4DWIKDPVuopqV/k/+llfh+iCxHXi0QPKHU2u1o/7hVb4vbdN6rVz
1vXQKLhCd2tfrrtGjO9sx9Vj4QMj9stK3mGMOSqeLXI5PlSytEr1w57d2TltxbhBevX8YU66atHe
t97pXvGh3LSFWSUNAm4EJSJ/hSivP/Q9pjeGck0UND1/C8qhPWgZTdDC0x6bFGdLgVa2HiiaA0aV
LY1ym4MyeOrZra4mtZVHzpP13upT913DSBSXZClfF7xLYwOZO8ZwMy2MX2BrR+xhJH4w16MStvYw
FOxE1DwOt4L1YHhKnVD9Ln16DYOQptnXqT2uV03uaSIxt7HuwmCwQM9vPrPTkeeo/EbvA+MtVVR2
89D0aaJKrTkHzbQgzrX1uyesC2x+/TSqZd51hGU8g09WFFYp8JrAKU5LIPrrMtvcG9OTXzaN8p9p
5e9e4+tPOOO5gwbiSm5lQDd3Xobn0a5FfgWpfXwebEc7dbU/vvm1fvF1WrDf7rD4IQJhAMxQYT2l
y3hMVYFprQQMdvJnRojoF1Y2zxGtr+7uyFJETfUkO09MFtzw5FUuFaDVc34J14sUlNq53u2FNaFc
dlZGlRqMDR6FXGr6l7UDh9FNogUsLyb7rNU6n8DJ3r1b7bl6Ysftp51b59RSzdzAFG9khj4wmd1U
xUbbd+2ZqMtU0HOmqCJEuZzzxFmMpb2iMgmKuBt7lpnF9jh18Z76qE+iKqe/8Pz+K8mcVHtIfTZD
/nQB/qz7d42dzgSc/cDrsp78SunOYWUUpIzWJhsju1Fpg6LfrzdeqbWv/16xvxhY/izXM1ZjXhij
2Fzw1PxiAfbdaeiMZvvwm6G+zgNL7bPVIB4b1TXOjU4dmP5XD1paMmVWKO2v4Jj/3PNg6psRWwzI
l40LP/mfn7vwHKEtLlLyxhiRSCq99lAQA3D039LKdqanlmA2nZU/4C1YNF3/WhQFMDAw5FR0MzRI
2tpsxkW8OvlSHlOlrfKsmiw1944wKy22y6Fb7pqNAaPQWAtL+4vs11+Y7nQ8fsYKMJAH2uYCg/ul
baMxh4eaTYawaaSluxe9QAjX6trUo2lCnkvG0jAkpVJJU0fUPt2YTGKlDTEyzs/2UFbVfuu1ZYqN
n20brdNc+RdDNv/qQV6mjPCUg7RkwO7X+QGLxdbDj0ormHjefWppbnOuJsbRPDbu+1HM+Y+AON42
KsqNF/lnGyloAg5yZpeZbiKwx6P3eD2+uwXD9V9OOPzZauWAmQPtQDGOP5iYM1I8/3wloGyLNu3K
HEayDKaH32+6wRyKZW+0iFQ3rBvOsHNzBHvoNP3qHjHhbvImqMVCUm23jgan46WkfJAdYd782eJK
SbvFWM9V3lkM+Y7z6Pp/MQzx05P/x3uIB8y7TgQ7YdXknP46v9UWDi5d0V360ZKrl1EX6b/LrGun
BNihFXyQ4GfIeNaEXV5nppkZIculKG6y1W3EmSn7jO68ZKoz6k2Ryx09sCGLZ2ewtxAkNYtmcWkH
oQQIJ5rH1Xx2aO7jTumli0EC/p+966ibl7iqOGpQS3f+XvMJu+EbVtonJ6bigfEAxNa8o2mCccjX
Plox+/P9PAj3KVgsB0sQ5uTmL+6On/ERf35xCEFgvouhXcb3IJH++W3d6ExUHl2dcOJtEjcaEwW4
r4gHSKOcmqlJaqexrWvoAByoekCN63kL3Kw8OXrNn20ObbfI/0O+D2p6tFFtOHZ7YBEtizOTN769
qxit00Jau+YQd6Wid+NXGV9qLn6TUyHVejDHfq8K/6N1q3I7oroUryj8GEP+k8WU0BvXRI5kjISL
Ad+i/sslLGZjXWE0F2Hlz/WlgmaWNV/ksdKr9uTmPXqA3rjUEvZoJqsWVH+FjvuZO/OPV5tHwIvM
YD8YVhyLBDNctpo/DLJsYnEYqxoQlEU+NDs3w8K8XzcfTeH3ng4vs2cfg9QWr7nWjEsoRX9ZWY3M
/OYIWL6RbB3iq03U2TQi6PAieVizeq8LNkFOn2l61JgUIMsIbOreUaUkN5jDbh7WzqZhQavMVEsc
G6Vy/+9f3ct0+R/2KpCeOgE4hMUa5F0QD2/hPv3jk3OEm+mpO37nZNJdo7Tg6jNxtachCkGAl91U
KS5yzzqlXik+Wp3cYewofZkmuu+nVjIHNTMqje4GtyvSaDytRfFoLsu40lQynMdArcXZVTVrin5x
D0e0b8jz0fXZwOmDARNNGN3cXyHyxW1dqxYtzxmSKmj7BzvlMBT9+2f8y9TXz2eMV8E1cbaxaP8T
v0JqjSedRn4frUtjzaLtwRmiGS7aGbYEkBJIT9Nuk05xb65i1ndOg/BKTc6xZuwAeyT//gH90t2/
PCAGtB2yGujvX1gGv5QLlW3nFBHrZSFlOz82qtUeiyKovZD5hrSLF8v9f9SdyZasRtal36XmaIHR
GAxqgoM30ffdhBW3o8cwenj6+lz6q0qKPzO1NKtaqUHm1c3wcNzc7NjZe39nfQaDyTAKd6iSPJ4x
0iRXQdDkGJLGoR/DGaW6CK3UDX41mV/Ag69N70bapW3txxabW5czmeHSbXV9PU6Nrh7N2V+4X50V
Tjaa9l20vfvkjjTsw9U06d79/qfGhDlxL8zJkLs1nRgYlWLvq/Z9YrBE1KDT0Jx6rm9uT44sdMEM
ZdFaW327I1mUpLtks/P8UKulZ0VPDd26iqIcaLU5O3jf2EWGt6BR/LDqdwlS1I6dHhs56uM5Y7X3
0f25SLrJmMTK50aLzpmoJbaLSquokTVe2WYt+KbgKS6v8Phaz32w0hHG7k7ZWxadrMKpDq4rs/Xw
agmrgtQ/1JSvblV5yGU8XSPEioze9PsH+49M6k+q5p+v3Im/8Cr+Lcfi/0U6RYBRBzcUb+C/6Bd/
oVPgZvliS/99LOEfTiHh/GYxMgl3ORBsEtPngOsftnSLfwOvxPuz9/x/4ymc385RWHxEeM9h2Z9r
3f+ypTvBbyBjoSeQ/meOGn/pHxmFzoHwP+3yJvxp4ZM8peKQjK//Cgo25WZ1ZjrhX93abYvtrTCH
fcE4woRME9dV1AGcB2HZOv5dAk6bc1W4y0GMiN/Rnx4az4hl2vwHGsX5VzkHYCndQLeQuP2yIZDw
4ssDsmM3Vt1KXSu5iHbdw+r/bRT0r8lIYDxfXulLIdErOptNSlHdBFZ/wLRDAS2y7IFvzd/hkb8c
NL+/FDWd7VskQpnM8aVYriSX7J5UGO17LzhswBt2i0VyiHZaFTdnmXGZUJW4DASXmP2S93/+TP/8
8l+e6eaMfeExJ2RH8BW4o62DqE7H6UHanNf/+aXOP+rLSoKIQalgcbIytePL3YXpY1g8WlYSTqvx
SuEaR+T3S0NE6Rx42c7SVrf+zTl+/qC+viYTFpgBRbFkiq+r1zW20nEz3l4B1IGEPBCwWBgkHHFR
GDdGaSLBMDf++J/f6Rcu4h/rB4ULfjJUGT7i84f+p9JoTfXaUB1au1pMCg/BOF6lGdfHuJ9mD6MJ
OHabUW/supHrd0GEeF2Zp27t/Olj3RhYfnRTcq9cUb1OR6ppNickAGU89sNm3DWemba3bVdygcEt
ZegH2+nyf0YI/+M94E7kyuxw7f19w/rze6jA8E/wwKwdw1uZoq5KJmVw7QOyhQir/mYZ/gFE+fJJ
MYcbrgDL/DzE6MtCpAlBB55rL5rN0IzknSXRM6L7zT2wdIy+hBTbBCd7Zfw+MldeEbcSUzi0Lq1t
KnyPssBQyYzRq8csYGUDjRUDxnU0y0HqcKRtPRwndrom0t2A077YhuVpJSqGi8mf1PO0yKV+3nKH
HjZieJ3vCvh4fihTrF3HJGn1L8Z7gubBbdjcIYGXS+RatLHcs69jjVZi8G0oWybEHI0p6VTkF4zd
Q3DMm/yuU9KZj63252zX4CSsdkZTbh+NWtpqXxeOcK/pEnfZTg6p8di5k/NtrN2MuA1D392oLxOG
Bth6niN8N7g4gs3wv1upyaBbhy8Ot1Ff+wwL8YFQSmaRhYPVZxq3uqa74hm0RWMhZqOMltEq3wZT
B5jh6gR/d+e0zy5z9uQ1MTx175barQ+rGhVJh2qTz8HQ0mRz80rcyq7X7zwml1boLMYf3LPluh+d
NO+iejtbHHuZuj9nlGTGHBHxLrFIVv13z1nla8485TfQP4sVqrbwLkjX4X0QBdGRylL2m1s22w3t
uPQnk0nm+0l1+P/JbZcftHsVbIFm2/wQYs5wP5SEFfBLt+7LitqBQ4SrzmPRoaDu2k2Zj5uBEhL7
iZoe/bL1HzY58aCqSeBTIpg6OGEvqu2Ibl9hi67qkVrR9Gk0wO0a/LDppAZminhPdnCa5HevYYDC
YSuN/NdQOFYeFY5RXjmJrgnoVmUwRdtqyukWIUxc6CKf27Bmo3rgtJRV7Ikcg0GIAO9sL7gJzOng
GYvjXWSNcpwLQPwiwZ1Vz1Nx8Gy/eG6STsidnzrUsE0x0wVUSnbP/ZlCz9Qt1OQjoEPHPTlj7SHn
T72HecfPuoF5WYVLQqZROBVxzDl9Lm5ALJKxdaw+RczvuPHEXa2X+9Tk2sv8baSdsGUzw4SU2B4X
+0VV3+2M62QM3QfzXIf9lK/kOg0f7ZyPeo+IuJnkLqS7Htd+g7RfOLKgmz3I4dnmEMNKZa8Yx7Zh
AjC5kbiUMS3H/rPSSWpdaRCR4dyWyI3TVjDaBC6NcUPLNXGPItMz4Fgv9ebrcms7L2pEK+aDQxd8
2ft1O3gMrkpYCjgZIXSRf5ZBc+nORNeelSbpFg7GhE+28TYdHNZy8dfrRK6zcS06jGqvC7CAKW5a
7ep92wzL8jPps2I5pXPGf0ixzR7GCSGX6pvgSwbida76G+U09fgCty6bbsUgyuzW7GZ3Qccf1aWT
roRrcoRG877Vhv3qoqv54eatqjskc2XsTCgOTbYzMVfXURP0iRUyJawbblgCwavZrq13KvQsA3oI
Lmol/b1gOy1LNzCiQRasYC9ZMIbKzHlsLJE54YhYS+au7ey7SYAVCLMSbEc4EJnGEKkDYzx6aeWu
8WSZ7CA78Imu9eoadnaHO2L+ZrnjNr0ldZvLgYGTSaI/lAdLdNipeSwb8zoTkxagfa3OrQlTJVoe
lYdvS9JqHDyGi9PUFq0Vmg0e7du6NMbVRfHsKyTILs1tYYG440IR5WnuPVWji7shWDbJKdjQVwnt
zBPztYAJWh9mp2URjsI1FH7bdCQ8bC3Dk4YFlR2xiCwtngx/QsPih2EMkEv5uromOWtrbX21M4bR
8/aTPaYHRYq4vsb/VYojUwp69Ti6a634HjXeSzl605MHJ/XKsLrsmmNow06EEkeSxHVSItTjss9K
L4u81C53i9nzXHHiPPfKTh6dbGEGaKpxec4bVgJk8rr5hJeb7JdZc0Ocm/Whz9r+ORtXdYWUM0Qe
xpyXxFhHvs5pEiWSChnFKZ6N5brK9HIDqP+TrnxFV5E+W8wIsQ2zdLeFQ1/lcZ8F056wugyNJIVG
PxgSantXV099PmEWckfLvFzPFtwSXILZ6pAxze9p4QFQA4DA2OZscI+qHvO90QXBW4k7Agdgej+1
jmAupu1flUHALNhukLHKjCgP8It0Y2NfLDV+DSqzWFRz9+ybLXDKtZuPvlFMn+50vlw63cSJ60wu
q8BPKxxEhBMxpmT7wWyPidSvesNzFjrt4n+i8Ph0FKr6CANwPJUMKnwPFrEcZ/wVh3pgi1oW1z/A
VGD/kEwtJpCzfG8C9VqWSXXEoBivtmazF225w/g2tXsJHeiaFH8b5tLuL5HVbDMqrOTDmR1Ciigx
AaAFmXyjcDk1AOyOZSO+Yy7B3GLU1ocuN2M3rDnnNp3NAy5IRjSqYgbSkKjXZGHEcNJv7ZPN/oYl
bPPvMRzbcT2RXLLl+KugWRwbRN76Xn9fJMSOSVf3qnFPQaqKgyGKV4LAd3NAZ7mqOY/L87Mqq2qI
09KBV9Sh/TDYCeODBVbvhFPf3JOfuOhz6wkNzdk1ysKp05DAn4teHgsnwdVaEtVr6DLvcmMiwksV
gPvdccy3JLeJ9OHgXw8W5psblEwHfgEm6agTM+ipbgLFNZX6w2l09tiIiRSnbw7aBd2z+CJm7NRd
5a049/CHnqhZn7BhWjdz7nK2CN3c+p510eXBsW5FS7JSfctmcVMEyYXoNhKKxOFP/qC2C5XK29xB
PceHc5WRPNolMjh7V84byAxOGuHHrK9aWrW/qAn9b3LbjKgO6NVmHkK3aTjbZbF5vcdPECt2HDwv
FIKYhxujDlc1c/JycF4RA0gYauwksdNlpxan4qM727eIbD/Nkf8P2ro4uij6kzJ/zY23pxwbblsD
QXxq/MOERWnXGvX3xC+6yCGDEXY2+ac5nd4WtzdOzpbdA1+gptTFiLNS5Abz8Hyo+N5W7e1edvu6
kdHoO0Tmeh2P3uIykJAwGhpsmDOEkHKPoXLuLCIk6inOm/VeOV26z2T9kfaT/8jkrYvSb+edYY4H
pjNiZUv864Q2+SDbTyeYuKUY/aMxFacBebhPsze6dE8r7uDdpLvLVgGlhQr1WRccYLQaLEKnyU1d
GbGXt5pUB4Dtc07TSChrxsH63muaQBqn1Y5+uYmXhHrYTiqf6wiG6Wqt8zjAkwcXJnWSA6gn4hWr
yjG4rACCzBV3NLC6CJZF1I/1tsu7b21tM5wsEU3UezmmZpTSXK4fjpmNceaN8cYIsSt0ezbUVV07
VLzMWslTn8h2Oj9jvM29eFiN7tB0NuqC6QH4mpXGp1QvHaNmR/g5lKEBltJooDh8S93U5oc52fpN
jHprMQiv6T3PuvCx8XVsbqOx3edekj6u+dK8ZrMHWlq6ueap1UxhB/qBDBtOszB/EpxAMC68Mdd4
LCjcd1XuGSUGvRp2LWclj76pEDUoQDzQcVkvMHAZ7ja+BVpuOS5pVwendpPDDU7bxNlbiaPuSrNr
ySon2Kxrs88uBEcsV7mEkAzYbbGczLIKjsYiUWC3bSxYOX1TSkLdmf0txf8KeMtkckxc2Hb3i8dY
Sc6Axoz6bA1+dKtvkaMkFMScOC0he2ypM2f7fh7kB/EHqEV9g9Xj1IIevQFOwgRMdNXkqWA8UhpV
mRQPpEEqtbMNq7gxh7UnwMjQo09rbqD5JLSZBIva7UnI4HTLQt5lkcRtJzSRxcAkC7n5CaWtcDe1
QcYRmF6noDVfuNs+tnWbYhanP5OH5qwrRKsmKzDOpi3/fXIw8IbtZGS/sNGRoyUAA9es7Y12OIB6
NnXojfBlLHtSH6ltr/R3E/GCnQADMvJw/zoHsuuiZW14SlJ0dKTmoJTbrvVT7yqvbHJgm5hg8MxZ
07HSJ9lLLm9j/YL4nb+QMGKhWqKRT/i+Ob38ofSxJXrpVAGSS7qPvu0LntVab2GeGKPetats7rJV
B06cjknGkZCWCy9OqOpDFhrVd2qs9mgxB208AZHRPxMh8w/MnNN9gMfmw1cO+Z+xxWk6KxLipI4D
93XoEsq8qtHboQSiQprE2eSya2e6YaEoAhLQdIetb1OWByBgArahCv4a221ppPDu1s577lvDo1Jn
YRLutqv5wZFa/SgnVDpusDqpduOi1yvUahpoztZN3EdGx9VxEPTMuTeUpX52/up8mHXiPtlezcAB
JUD97HKa3UlY+kFHG2pkWt8+w5nX8lVs5h9IGMCXNnJjDGLwJusBWXK4TxO3zi96XuShmqkJQHwl
xnRw3KHklJzByQ3kEeYQq+v2Lalddb8aaYtLzk2rl0QJ/X2qzO22JCqpzt+y1mUtpPqpLgREloHh
YTN+iQDXhGvMFQ2ksd8IehPu6XfnMBb+PUSMD69JfNxuCwM0jd4EX5OYCP3kM9yeXFY25L8a0FL3
ow10O3QG2fcRlcH25m8KitTMQHYu0AMBhkMPfel5oWqXodXUzQ9jHB20j7TTD5BeuICaWwMrirHb
Oo2rqjF/kNJjikKymrPc9SL1nHgmiARlgTTiSCp4XofdhgHpKrcnYybUtBjv1eQTkbE2A1JkV9FN
xX6/9OV+KY1FQbCofB7ysHJrchNSdXE2E/zBnujj65sEx0U2F6kE0lC5D3a9FX5oUMI/VyvswtDq
zymYbWiRMvAl1sMx80gGx4bo2tM0AtXZr0OKmFLA1DnV7ppa+xIi+bIngV8MhxKj6HrtVjCSQyjt
xYuhMBCHsnCye0ldaoWGO3cqdrf5LGpovytDZde4poLufPUxunL76dv9mB0CPPcU8dNkPPiZuYDI
7GWVcXh0sty7bTc/49SCMSKxBBhU0I2+tyB2k4WeaZYefXoV9cFM7eq+wxQH6ABTFf7hMptyFpag
OTyVw1DAlurZzhNObu5jaFd1sKRgizz/lSSomnYS09MKKSAR477HUPFH5PmPJv+/6Ff/3tH8S0+L
edwA2Zi1Tffx3N/9axvQg4vZJjbST9VA29rctjjVdH1wggWK2IU9Ep8f7EBQpPhm0UdckNVNC2Zi
P07CeCq4Pl5DwyIs8p/7k/+tE8vvxeBuWDe09QitfGlP5oHbl2WZEp6y13fAsyNlucrZD9I8pgwz
/8YQ8i9ejinCdH2FoFeHpPrXx1CmuiOT4eVEveoSdxE+rInuwhGyzi/fDex/2vM9I4LpwRFnQDk0
v85LcQSd+xwmGRiALOk/e6/V68tcl173KabGRqrxKgi77uD9TRPzX6gGNF2oh+mgONL5OpEGR5ii
g4hqsLJ9hz4nSLgOnnnAnzP/jRTy3x4pA29MITwTJwUs/69OBxx/JcEEXmrp1m2va7uM7GK0I2vw
5qNuqjT+zyvmX7y185vCdWAjOHlfLT1y7AlRnHv3QuK5NZMMZyv8UTgnYHH+4Uv5fGnO42dY+FJg
I/rrarHtGd8P0YmdSH0PcBH1TONyIbA3y/1jPOs/UiL/rcz4FzHy/ztcvsl3+t8Lktyw089u/TMo
i9Y7/xP40//8H0L8BoUeBBV6FLsEZOH/o0h6v6Hb8Ofw2f8AYv1fdIH/m0umEBo45jpaeX9WJN3f
0GBQmUAd0MdGtP9HiiR0fpbAn/dVBpK7eBeZ6HN+Jebq/nWJkOftRzLFZDx94yPBs4Vwn4FPPfYK
ogvHXwMUsjb3fs89QiQ3kwveDhiAjvDC2mx2lrtD3vCjoqyfE8FtV86bE4+QKTHccvlPGmXvl2Kb
49FK7evWFgO9Yu/T9vPiThYSh81GTTQoxSWg8t7X2f0xyUM9Jp8djeVYtf54yYiS7Q5tVV/4E3IP
BWp2yeXRiNu8t8C/+ktwge0hvVtSrND24Ao4U8lpaMFnCcu9c43go1gbkh3tdpXPCy2rpQwNMYCb
8jBdJLip95Nh2NeYGu3YNHSn8fxtdNCoyfcV0MRDZvblw4KXZdnhMfWf0kzpmGhjiWfZ9F8Y5ZIc
bZeOdmTTT5ppu9K3i7x8NJ9aQxDpHpSBLdIGT7l0AAcckU6vZX9ux+UMJSAO5tok7uFoAQ2jhF70
aG4nYgTG08jfOD9Ocrfx4mZ2PJqDa8bNAlMVXMucXOZGRiDcS4j3WeaQU6bStVrXfK6jtHfxRBs0
R98YmXxoAF7GmVrbj61c0j2kzLQP88IB70w7oXwkeO3gg1TbCIPCr8XFahZpEBu8UexJSW5cQeLo
w2SqSD9wW8uBkvHROblXmqHs0nN1DP4S4rFv1bt1lOJ1WkmgFNlan5ouX49m0nyHy/pTVds1hjIv
rpSz/qqo3snBna8GDAPXxDq2S6u9t9JjYQ11tJRugUuekbpZyS0yGcciDSW9wbeVOv1yAc3xaYzm
peUS0WoXYrI53KFNO5i6VufxrJef+sn9rnV7oOWO8rKdBM0sVaa3ZbcdqCqOcBUfukDyBqqBTxWb
393Ibe8nVjtYQmrrLjqXT89LMwcqhgknqLIikZZt7GlgMYXPBEMmrtw59RD5+FYWt4vX5BjkEs2y
teuDbxk6anD+YxA4bo1tfi6gZuj4Z126hYEI8n0+mc2JEGlwQ3ZvwedFw+Zl5VJONMYsDbi4TXVV
eUsXgzy87zWXB1pw/tOq+/p+WSHlNJPrh9Y0G8fBKScQvrIOqSlsgEUSvczL1svyfC9eAJTJTpwW
LNZxwTEfV0W1PHea4hC1Lr8a20rGnTaTk0cj+iToabxNhrLRttSZ+z628LyG9rlounc5BgMEut4j
GlcgjYwTamFjegbIofMdrHhrZxrHNmrdIShsP6odSd7DRSrcOn1jkpI/jQInUknLe6cGwXx7282v
JLmItRoBdsCMpIVQrLgQiUTiBqKLRZoMILnF93rIu3Pcysx2ubLMSFTKu07yPn2oudVc0Xsyj3TN
m6syCzxwHs6jkaEK9ap4zLPmwqDVGaYgaHY2wT/2j4mQUuUC4bLa5oQB/FY1EJayM995IJVXEq8f
rrczSddepHfpj7O+rhfE0+BRdQCwCsfryWWkoeeUv9wNZoFgOFdE3Y/Xy0/VbaLNq9GcSYSDaT7Z
m5QPuY16et6mL1r2ftagk8YuA9euNd3rMPfYZ1Pwsw0RdYhVxeQfPSWuAys/aL85MFSTHcKbTn5j
Xyf0hIt+/i6cwN45gbtf5wKA35jSEdySCVNTduW2QIwJAAd9F28jwfc0r+Vu8UsPaonLRdj6icBq
hLydC1jH8FWaOaXYrNpnIpyae4b3ULd1fh+giOwrq6wu2sQn9OLZ6oe7pOA22nK+4/LKuB4QrE8u
CNG8WYjZ0CrIOntn0D1YnWY7D+MLS9e9AGgbb431vlpmfdK+vBwqcmGmyomyOYz+WVyIv3hZ8qes
XhBIm8YcoCbUF4sPfIc8Zyxms92ZKDDDTvqgQggPPS9Nw4/3cyNmNA2fQQmCTo3AWUazuRb9nO+I
tSZHx90QhdcfvVXMxGLbGt+NXo45ocdpGgWng4u3lyHYr25QR5OtJpd2FxaT2g2mO3Jkn246cu9T
TKkjApzHA0JRN83LRZZw95Xgw9agrcNhEzfrah0HIn93pK7Xu0RjOGit5hZqzaOfZJelpfjFTBAB
fX5nJO37bJOJbQcIfh6Qkzeia+gDec2bZPfZQQWilgRrIEYWj80t+9YzegaIrJomrIpLHvbNeVrM
YZ3t7TpAAnqZUj3gXd5O/kyv3s2KiuVhjhHd5fHCzszYqsywHK/QcD2wzYBzwsxvrUOyBgxY1oB8
W47gtFBHogAC60T7hlLJCLqhfaz7zr9oVglp0+LcTLuFNFKX9wc1YkVVupuZV9Hc052LuVIRw7Yb
5IW+Ok5tb14M2BeeButmEsUcIat5kVttwBWdwoyV6TtXffG++Y0RrWaCl6FQw4M9GO4xWVlb3WC8
Zn2J5IQj5ii1iTJfrnjT86E9cUY4x4otBNSMCPZm0+JO4C14B/qjieZWzRRh1yBw6Nlkymy/jjZ3
vDZrPhpYJc92kR+gFsTa6X0mOWqmDWe3QQqTW0Ap7OmcjVnyveJZoJMM71Xa8neLZd4xlTzZMycr
edN4cB9Sn4MvKXCDeuRoDluQLVdoPAM+R09/ZAohKKw3okGSQox2JdsNrUF6sDRjdtnM7MEA5Yf9
e9yzrb/OGhboYB0IjV1ibLlayrcUYXQp3oKhuvHgkem1j51FHRglwpctsx88q9n19uui1semcO/T
8ltAL8cOqj250I+aRoFFAJfAkbRPTPV7EyOH60Q7clC3zmgfNYwl0kEzK2HxY3Mt2Bft4WFOFpN4
kRelFljKnPicV6Svjgl8JDe9ByI/NErmQIU+Qquif9BMKjYm24yHaerjvD3Yc7BXXnXh5G+rdvdE
rbrDjC5IZ/DWZCZF1YpHI5jfWhPEkDPe9INz2yl9N7BgtjmHVNMFKurtrY97mUOOm2FaQrI9GZSt
eNBXEEQTbCnXstKbKkuPG9JL1Bt8Rj4ZiqpuPvzSgZWZ+x9knQRsH5aLP3A8TMr3Q813bQlLeiZ7
TjLks7JPYsK7LoKzJ47nWBly7/umMWTjx6VptSR3Whr50fEaKxoN+lB6cR7Hio+yNNcxlnauH9qO
n+URLP1OOuYjy6YCg0nFid2V7qU7quYQjFgpZLPuvKxL9jl6a70aP4EMXHdnHJFnNJGtux9rFlyv
gtTZck5cZftyoATTthMzTLrH8sKvJXX3RsHGz8An1+oo96mYjCVb3yqLdlRZTPUbC63GLdu+VuV8
M/re92Y0H2uuMTeGWf2kOmsvlOuKN7uz72ta3TuvYuRkBh+MQYK1de9PPUtJTMmt1c8PGj7sCPy/
YzPo1Xp+iPZ+ZEQXDvfUPppmqj7XKQWOW6XLKS9+jsrZidoHzTo011tF1UNgYjc6/fphOll9DaBA
hNAYgtu6gmtbb7V+4Dt159fVDwDpsXJIlCj08tOEZSEm3ABbBHHKiTrf9q7sBJ7Z6IAl0CYydd+X
AGod+TgYdNBCt1zXZz9v5bdAmJDD1FxeJZpBe2nKAa9XFCVPQ4nMJoTCQekxsuYFX7KETE891YRB
iWcabeLWXJFdkzKlxEiz06REe6VUicJX1mM8qPJ9TJIH5p7k7xiQryQn/dBOQZy1VOFeVunLs8l5
z4l8nlTG74ixJzsbCpxPW7XiCAHbgLwvjJPyyauENI3YDtOJPyxmfZlybzCEw7nvEewEZVhNl7kq
i9iSquYG5Y4Xam67xyXb+tsJRxSqp6yf4KSVNM/OZhw8JBA0iIqfOC31JcHFdE8qnfYnGYjYrtJ8
jIMy+PDbPN0PqVD4X/rmsDEyC1GogDTZ+1MIEUhFZaDGi/aMq9eO+LTaOfix8v3APA3GoqkYQFXo
otgtEnTGbGbvaEn23iAGcfJdv7mo1bjBkpVjd6K2tp6d7DzkwsE3URlB910kk96X/XrZtCnZ5aa0
guduPE+LDQwPQNIgL+wNk5Py6zX2sUyGsp5oZvNbvRgE/BROclfeLhlbkpgteSxl7xwBkTLroLUS
4+hjITkHeF7ndbGiVLakxkCQjLdF0K5HdIv3bGOUW6QDjPHMPFkhKa9ecoutUMQdo0EOKztlPLTG
dl2OfRBZW6sJCW/2RzArsR+9Yb6wCoqBnQ+0IKw07agA4wdWdLUTkzfTgGum/UhP/KIPAuMCttR4
CTrrWVql+TpPgkGXqAAvG+X2y0K/eTdvI/CpAv8ZFrv6KNOGlDEppQdzcSdimqk2LwFq9JEFzD/u
ZNJfV2ty9rQV1q0GqX5eR92vyR7mHcYLRiazRIDgxzWqIKrtcMit5mEJXqsmMwTzNl4knc9PIsVJ
XEptcKwn4igMTGFbo78HTe8c5jUNUAtWMvVtmrUHaS72VbGSDvd6y7nLc/cds437rCarI+zUINry
pXtdRcstx/WaqyStQUdnbRemnuFel5l+KvD3hd2MgQscec3Srd+HmsWWdEu0dkV/4VVwmonl+6Q+
TP9SnL+eSxm8MEGjRK8wl72pS1BoTn5np/2vZhmo82i2Y6t1l2uu6ssdwQiS9WPzhtqRHCYgUIjt
MI8bMW/sTel8KU0O8WJOiimuS5dordqKZ1Ot2021FiaHLoU/atx84DjZMlpwyO3OzUzu+g0pQR8n
WqiArBJ3HyjOH5QOecThLtHD0BhmLwg91x8uDIv3kkzecDHRPD0lU+nd22mwHsmO1QcmnZZNhPQF
Lk0HKONWgSjZWu4328ceteCeHKkI7flWs8GzLWXOD6Ppdp5dT6fURt3WSVLf1973TB8ZZXankbcx
FEe1Pgn9ANdi53tHe2i+rRzwFxArcXeqtj4GiPX7AJ8fNehcGFeBdo37Sig3TMtyerFBrEaGTpvv
LM+FrkJnHIH/p1cGpB/HKLaHorbTNx58cbkQl/7pkOIGlNa5B78MqiecV+yyhcB9YW5PYoDeZFTJ
8pLVVvDWzAOXmFlgpmTmwmlN7OKjc0ZA40HCPAFn6tB1DFmrIxNrolJJIm2jrn6ogNFtuwGDfM8e
ZcGnxNE2mrGRYQ8ME9/esvfaLrzQ8dLhEv5gKmLPN0zrMHS9U+6chUD4QoXLJW/q0jfHScF81Ig6
7+miUQpRY2A1YO66K3mPh0pRQyJyrkRIbGeWsdto67alDjzlNklD7JIAGLmpZ9a1WFr71cuL+map
xEIpYTkGOLLKybpdMyfz4wgNArGSl8xidP0bM7eqF6O1nFMNu+Oh7nuuqZYEyIy9QgXRkunkKZtt
6hhGJsk7Zyvdn8mYLVFFfcyJBr9iN/clsPvJLeQlHfn8oMS4kkrUmR9xKxXfiN6J0FwSY89gGu7T
ONZiF4detFpw0TP0+J0NuSScpQK7nRqS7rZEBr/0ylkZO+7zwbc02O7qBCFNlVw06kb34E0S+jfc
s6DY6EDSMXO1RzjYb0k9wnSIrGrrDyLxP91Moa4FCuufMtn6GwjadAUuMjCVO5sBM9dg85YT5riL
haiXLIzLJrOfus4Ceozvuk/1fuBuMqZ9cj8mEucnhRj4czCAY99xjd+WcEFii1Z/O3TOdQvteJcz
0Agvxj3v4gQO4M3BHg0oKi5IMkWjp09+1zC55LwM3vQ87Yoz0j0A8Qd/xM+xVs4gMIPuYfVlH7lE
Ht0Ccyx8413JGa8YB302BHPezPn/Yu9MluNG0i39Km13jzSHA3AAi97EgIggGZwHSRuYSFGY58EB
PP39oMxbJakqlZbdm+5rN1eVJSpjIAD/h3O+U8qdiMti347pVkzPWa7uarLiZaGDZPYebVHskyYc
txqhV/5O/rjCUAbIPlH3zgK8gjZxhCQSMZooKw4+BXDDc1DoDtaKxhib5VLFePpJwIKNkqaBJ6I3
OA/vFg7IKzvJjs7s6C3C4grV5jxuEjt/ZpQBMIsp4ybFfrjxSQFwpqQ8OJ5/WQqPxjF2Lj3LefO6
tcADLrkrsWdQzottvvahBN8Xd1m8WNu0FO+zpBJnW1jccxzv3XoGxJE289El3o/tNMMP0oyRZsqA
iuqmWB94Tp5m29BHF+6Vpr1RiqJPON5nizyYJJUBoz7MfHgSvAWrc4v8j7X3dkLjjiCSk865h5qG
zDjaw87dMhb6IifcqZ559unpk1JnG0CXl2aS3shEDQ8IdRX+Y/m5am34BVyTlQl1TDjzdRXNNCse
CmAxc2VgNkys9264M+Qc2Br5fBahelPetAdeu0en8GA71d4jq0t2zuXkR59c70hEynZp0Ba4/uNi
rMMyD4ZLiFBf7jLA/61bXy6ELe2c2HuC+XXfGBhx2zahBjFusBcdhmr6LGJcySmfuscxC+prb8/T
J5WQ95jOwZS7nPbFdRpesQFCWpuEMNbbe0rX68xmalzlKt2z0//YoKZCcb0+16P7EYbjxoMngGZP
nmZyzADPQhvXDsET9oJB2zgQPdZBXTJJHaCn2VRtY5NrVT2nYb0NGUXuxqm7SkV9P0FCz+XJZBBA
0wi+2EE5Olb+NmHlsXGmhZm3bXFFFvtodC+Y3dioIF0eQS35zSx3j33UXyi/4kzD2En5tIprUp7Z
43b2qqN2yysliuNs3TKKpA/QU1BXnCihJqVQI1InNILJN6clDoxtp1Aq9B3ShVyX0xH83Gau4fDi
VXC2TANvtYfrEO7Njr0LgmywdAwliMlpTii3SLLQ94slDoq4n0h91hrMVtiGHOg+7I38gLmU3Kvs
vW5RK0f20p9RhIu7tpuxvcc1j9dmRAWbetGzX5CJVK2a0TocSq5nFLw0Rp9zOXDroEdWlXFWBQ+9
fEo33jjuWqI/FmZuQ3kRw+ycfftj2z6bXoTa278RYOCbxA/cxoY5N2Q4S3ctKDjLfgiTKz/xgOex
atR2uFP1ha/NnW5eavPdS8zPVOt605kN4LfOu81KKzxFznRZ5fji62ZYLqfR3rnhCmJvziQV0hvL
6rUU0w0tyanQ+qWb2isxv/iyuy8bn/NyIQUI3UJx7KzsJU3SQ0zfomp+KXXcbfOwJee+59CdjCdD
nhOjZslBpI8YLgV8HY9AkIXkKyn6nVPANCtPmM+PZbtEly0/N6nxWEQQZsaD0V5BEokpgewLzy8P
Yf7ECAJy1VOjr0fF88RdHkw5MPTvg8Q/jIxI696lAKWSZd4CXmgbFt6Z7comHi7T5oUHEYEPNIvo
bNCPss+4T6hHJ1vvZgzgcrFulfPkgUMz5Udnfs26JzYv9H10hpwGncWNtUyXbb8t3TroyNcUaGJr
c4uHhr0HZ0RfXvcG47cBeF3JE43W8mUyOmKXqvxyEYO7AYk1PcI5hr4GGnovWdxsc+k9jrFvB+Uk
USMN87lZ4161DMkw6N/tyb0osmoPQ/Imp9sL4J1lF3bN2oHqZWfEnnmJn+exrrvrJgWS1STr9Vzy
ywLdRv9IjnvsVgsuDOC3FpqfdHCPsaAjXd0UYvbuAPapvTJm3Biqp9WbVXQpTfzljgUOz2gH94wO
5hHPbXT0eme+YrJl53dW3gPnWtU7LnWMHQ9XuN/FBpomV3lPSFuIKuagO78mzoQZCA9elhsfwiga
sX0s3Z0WT6DUrzOgjbm2uItjS90A6VcnBNRMc4cHO2NQrOhwmoaD4xuNOIw+9L09X7naCaisWd2N
H2qSDXyoIEFHyJmUt0vLOQvEMcnmY6cnP8Cfpffm5MKf4aDxrUuRipu6ftYtMruueMwMd9ONAIsR
CYETNS90age6YNlWLt/mp3KOLhId6aOTkw7EVDw9lkuE/zfuoGCISRESU5+RUzDXrQHnxPc1M10m
LgC4/NK/K5Yc1Zl2Jv4uhZjB8F1YMBMQdZ1Sn/iLigYJMhcrj66jzpr9ND9H4WUqneGYIzqiCwmb
oz9U7Z3pux9S9P0nxNQpFOjEvwGBHV4kLow9voWtQ7LZGZraqUiqmzgOGqtgcWp6rxV/bePIXBC/
khN2IPU9Fp5yD94ov5+Awh1qN760Ucij+BRQgLv9CChvE9Zluqsq+4Sv7DQ2A4JzomVqu3tmrP2I
1AonhY6XZ4OScMN2Id9O/gjg1KNa0v1eUGl4Q38dUUU/YvNHBZxhEaedu59SUBzaPphyvNLKSw6L
Xb7MOSEtdvWUOdnRcKajWXt3S0omRy8G5lm4iOQIWSr27izqPEjPuzBf0256K6GD7Z+KhpR5CRzA
Wnqb0XDSb4us0Wezg/Hg2Hrcy3H6GlNTg4onmGepstcYACd7Ag6vMaPQGkTyGTiFuzR3KGEzBhLc
YWI+J5H95NE6GgznD4lFGRVh1wvo9E9N3jinYpL+NuXr2bZ18xBqA/KZ6y35RddnxcHv4rfcY9EX
M0kwORYjLFhefCoXlvTAi4nCgFPC3LvcIPRlAFTtRJRdGa6FCg7HAxmgEKYvYAJfMIALAzCm82HE
D7GDe5dvI9s6VAsMVtXyM4TuKDXoU1I1xnYBUv4UFR6kNK2uRyEodVTtb9eWZYxx2XQl0jlAVc42
8daFXHPHsYvKs5YJwvJGHZpSv9cQ9zbg0SrEYqABFgB+W1L9mn00Oy1MT+smSXV/4q2Bpeu94tS3
dXERNUjHSQEFdDW0BHFCzToqs/8UxksdMM6QhIACfDK6AjKc+cD9eNsCQtww5YoptaS5b5aeze/C
nCwU2fRB5dSTrZ41rVvbXOpcpF9Ua1cnr4nbi6Ui02PC2cR8b5YBkH9j52Qwo9CGJkT9xaTDoFg/
GQrVu18W2bbK2rXWS/EapSnY/IUEUotsR0wFaCEEQnT8NEgA20h8yabkxSgo8No0PZgrnE1aGLNU
ayCk8uoPEQulW0n/sQNc5997k13uGSrhVGpyY6e9wThbCxGKbTWKXZFOGBL99GEe2seZlM98EEZg
t4t/RZ2I9QewIppx0gHBd9KtCHWu6IgJj2gvjchoEf0qzFzL6F11Q+2cWmSnW1O5zJ9ncSvXTfNS
5zeVkuUhgdL1pXft4TjJVlxBEPJfZ90ZL1VWTh8SvE8HsFYzU9GI3UDRfDJJuaD3ITZGxTdzLO+N
Ua4jW96AVy3VwwS9h9Eo+4yUYKtyatodOrovWW3tMOOUpBIRh8WQmkooyXwEDNQPBcX5gnGEx4id
47pxpVb3UYLDo3DrJ+VT3KQSLaprh+O+m7zlGJX+/NgTb3r0SBV9kgZpQKZIPrFiaY9TVGIIaadz
ofgOKys9jElSn9wkdLZpm54JRmR55Cbwy+oiYCq1Z0uHLaUvi1Pco69rLZ2cqjgNqpDgM2Zi54rE
jhuth8+h0+V7hBE80bpFdngxqCSGGu0raJELX1wRrfm5Z5wQG2ZgdCQfWPBgW83dE9vLJDfDYCHe
9J2HTnTDocrz6ijrxPo/0Gb9f6e6clEq/bnq6jqJ3tsfNFfrz/+uuTKd33C5KIXjDNEVskXUWL9T
IMRvploFV4wrEGP5Fs7sf4iupPUbQij85fSmIK1cG0xNV6HA/d//YZq/KZ9IQ4BrAIqQoXp/R3SF
Y/5HzZUFf55sQqIJfWE7JMf8JMtL2maGA1/tQ9qj8bJIF4I4WwJqcWM3rQND12MW3g2hcI9GPY88
9rumFxcWtHzjgNiPvRJBw3N2G3LO5RehAvPwJcZ90NDDWMa1SOMlOxBLQhaVrZvwJa89lnWTmso3
Z+rj14425Oz3pUn8q5OTIKq6xroYRFtFr1qaNZM5aS5EXfTVAR0j6U1lOLqXs4BwGYRmIYik8wkS
X5y9L7LUPxHUUbfnuW+B+zpJ1yMRaBUNbhsS/SzZHy/7BSs5at2ojJev84L6HxgyoReSfXxNAJXC
y1gjpYv2k0oNhluEs9riMLsewKzGcUbxDlOGZOpgYJNhU4ENleciwtYlWcsFVhpr36es2z6RODuz
GHBmi613NeC6D8chxWteKNyIm2Vsuedcwwm/DEM1vDTZrNlJzeuSfgaLiF6Y6n9LoTHez25E8oBo
ZjvaiUHHtwzvHTZtg7Gucmyc2pNsmnZTD0kYUnkgG9gSuM0zI60lW725YC8S2ZfEw4bMGuccsdKa
E1YZfnqNQccTKA5U8VaNdqa3/VTGDz62uw3JucSY6VZi2LGd9BPTUTDkmjxYpmGMTsKNqNv2FDYG
ONzMl/G0jWdBpIEJ/5IzNqa+pIm3CLdKh4+m1tT3o7fcdDLW+2ym4k4qaQVMpdV9Utv1G3EpDHna
RidIJczyA/vk+Lhwf5U4htzleckL5wtmWgi+pFeoiigwYeDYIixlYHwTkvlgxvKB8J9RwMtFnB8e
tYz4rpQOewS1FpqFx3zsrXrnuBi4PyFknrKrAiasd4X51kMGNzhqtkLiklRnfdYks+BpEabfcbos
MUzRFs5ZRDae4hdryIUKkvsiqwLR2dXjMjvppd0AgHBQsHDmnjmhyXyoWcjViPXnFaJHZsMJR8q8
LaFpstBwiMJryM6bvOEq7xArgtMtX1OHg7ZtQblG65oJ2D5SLtd705RrnPkSFX6zplKOo3PM9OIF
LZCWSLKUQGs7HtNowjcTG899Lp6ZtVBv2X0XLJqpVT7X0OOb4WqClm/qJAt6PvMRC8hBdu5zKKx9
VSbHznONzao532RQHYm5a6c9eL8v3VR+YFTz2qicXZ7aL8gRGTvZ3vuSM8rPcV154S22SvlQtjS3
tl7Q9lUE9EyEJoQ1YcgWXQOZIjHIeu1+iUSC7G+mtosl6h41iV0GwengDebNArN2C3O324JWAvTY
6+R15Pd9OYX+QRGF6ncNF4125EtZRS99FV34zLfsxn2gM4q3Osk/YTAKd41dMBQyhuvaTaOPNcNA
Kb3Tko4W0r603eYDBRmzahpl4yaKw2Ma5i/Mj+GxEV+9A4+osX2I8CkzC3UPruvJqfVHo+hvNFP7
rOvp1KL86FTDGftIgb8YDSG9RPVVpcg6V4ToViYOD4vJneYLTAv3gEpxHINo2MfRxDAgajTj9WHE
KkJek4SznW6S0mEUBW58U6tx3eSPkoI9TwLCxtmLyqE+pnn/ic36SH6T+oLnMTs3i8ivS7+9jcpR
78zRMjZmqPwr/Dt8I9AACV3pPPRuqiXL3rlvO/MlBwBGFjNZhoAG73qw0SnenI1VOacOonM6hR8R
IL7C4l/j83yxy+3ppZ/CnucEYoBooW5VVhefS3RE7P/CvUMc9ZEqs2aiyhihbdoLp+5YqifW2SI6
/DJqZHoxuJjyXBQ/e5WNl17WPaBNv62NlEcI0pjd4C5vjuXdF6bT0CvkSDFc/SHPo+KhBbvCGG1q
dlrQJJJjIY9m2B+lOU7XXptbLElpI2shdonVXPWTDVavqPZdZqQfE20xXI9eC1bZj6O2b/KCeId+
IMhJcpmmjYklFgUG7ryxPjoYprtp+AKc4QylhR0vnWQzD89FZX1EtIwIcAmNawyLZCuSUbXtjfou
T5xpk8jpCZUm+z3bvBB6OVfrg16DzhxCuTVZti4Zs3zafcUoNjwktn3IBrM6qrgLwMaSf2lVh8rx
d/lscHU2xi3eni+VKC7Ynl5bZnPqFkGKTWnf8XwrrlHDQljzmAikiVQbx6m/IEp6goj4VXbzhbIx
XSPy2IFPvBqT2T+05pwHS8muTOA9JpCEe30yTkVjX9Rj17/Go97XIY057uuIkROVvp0z2Y2X5q2q
5tsix6+PzOgtFsnME98Hfd4mQBVZ8jDqlEEmonvEfRYTB0Vyrf/FIHu273P7rkqdC6XdM3zVdGlx
WHhFeeRoz0AvhjLncVcKp2++il5kj33FxbhpiIhhRJuOCH7YuFl2YLHlZNjuCqN6m4AM2BwpeMe3
9K6L+YxUYw7CyO1Nyl1ciXXC7KVvpjfXapcu2eQ9PIRyv8ApXzZW5FrEDvgIndZzjFms5z56Q5bp
q75o0hM63MJwtrjdnUTdSa+o/CYQBidO9ZU5FJqGU8Mjg2RKMKS4sbZhl47mFumFJuSYN9tROaH2
k5eJqaMFL23TTy4T3HJiAjEJpn7yYJWGdlIoqxVbNwJW+gl9eNSVR8AuowRcXMtqvJ4jQ1wIpDa3
0wz6gzwI8doI7qNdzVkhQTogkp8eWtfJKucIClrJTVGMVoCofImcFxjKyFksZAPYiEuba4hdKfeh
sa8MSyNptNkmdeg1GUzjOl7SIq13hrDrqPhAbgmufK+qnoRZAMO4SQTKOvM0eJn4OOGqZUCF0czb
Lhx8jiyXvtoR1mA3bKdT7RU4k5Mmtu+lqRjrJ07BuBTjI9nM+EiJLuP3oJk7+ym5SYhh0Tjs8tBq
5zMGmWFFWJi5UzQ7kjlcj6/XWpj/MSmtXXPvVRaKGBSrloOZIAcPvcsWDprrOGzb7rbDmc9DFri9
dzcX88zkpWuKw7r0ZSrhe13ysTTbTz0HQfJkRl3lPkxm2kcn1Lokd5P14qV7Sqjb1gAJSpAdDXQb
hG0fneOOlGn87qgt8cMni4YnRGRIHZcj+6i+wXJKRGFPnnIL5e991GJObnXmTT1KqGIq2KOz1tzF
DWXZFm4CSlE7YaBjVPm0PHqRY8PDQCSWsjOy8tnbJ23ruUGvWRGULO3jQ6aLlEApd0ynl7JgEs7M
DgVs1CmzRRxeI49KRp9Q2XgkNw0MNsp8JOcAAwnXSPvuwsoNdQz9vHEPccjgkdsbI0FMyVzsjcLn
AF1Mn6Uy4rWMNpOKZsedjsyvtnyjx8qgpI+Ovym7nqCqjVOZ8XzTzlHpBqHA7XhCyCzt55hlObpZ
vIWQMBmvEnjqxhX6l4Rwok1ksWPQ1arSmZc1iMBQ7QcTx8JGTmywOrCMF0UvO8Rbc39op3p5kaFV
fxzydKBWs6q89clu6XBf6CxlyQSwv9vVUzHsYFr2Jz8lWoXuwLiafLc6scezr7Jx0EeGHfpkdG5z
j7ARY/psDA4zTlQvfN34Q0iFWiZQUFA14wvh8djiUxp7P+68nYvPgi0V6QlHxW700iP8iVSNodi6
Ieh+K1HVY5cb/bZjV8mUvbbPxljnn/vUHS6g66fP6eQKpAhR+7WcG6pElxr/PQ+F+trWCzYR4Urj
lUSyIt+Yxui+EKAF36PNq10VeY0ZmJU3UPIkJPq6RRo0WBjfvCSr0WwAKGJr2t4pixIrN4tXTpTX
2mM10Q15uDUq8t7XJMxXutV4X7cG2SlotI7TVMUE9nFKntoEhYqDMd+oHH1qM8j2Tot2AV7FwuB9
mNL9CoW5M6IMsjJA32BuUMYPsvzAgZNv2QrWH2z0dWi1mPwUdRg/16KYiLvuL/2hY4zFbAz7c01j
4hKwE/gDTxo2ddb4Alyn3bVzwnqf5gmEKtk6U9O/A8iKgo59/J3WzW1BMMJVlHDBL9pyV5xIQbma
Q/guXIb6eeHLndSN/TQlw1MI0eqUCtvYe4UK7Mgt+RpHtY9qRuqE/cybtEmSt6JdW1hkG2dCIWCQ
DdDNs7TLH5oIX6/UWFq0PdYvfBKK09kfxkOFqIseMlUnNzSXa1109WnAB8sHH6eDJWcEQQB6suDb
4OF/nG//IU0mF38+g3n4XP6v8+c2KavvBzHf/tIfgxjJSAW7LkZOKJqQwv9pfpO/2cw+BP+4PJks
nxFIWbXrsIXcXgjEPsBgaUkkpR5O3z/mMPwRexfQg3Q+0nUt2/47c5hvluHvrG+8UQzFIBSV7UAL
BQfPmOY7smCfOqVUCMc2rjsvm1JNsKq9eQ1l4bFSzZ1/kFitQjMdb4DU4oxLOJn7OhAye8xJ7RtK
/eAkDPQc5DVXbeU8WwULGqtA1mt4TAZjv4l27Wihg86RvMFVyYk0G6sgzuBquEb4nnMhb+S4ps8p
E+qGcL+6NXEVo18c2Wi+4AOrWVB700YN5sOoxJE83HrTYDTfgCM4ek73sY6GU9l8gkaA1JlF2M6w
w8dilDd//zJ//L9Azf7gAT28V9efi/fuZ2rt/4s82vW6+fOb4Cp5nfGyv5dYCObTF4aF68//Yf50
wNEqzLerX913+Z//NYj0f+P/FO4K9Vf8EVbPf1z/lsWQUkG8BNksKEm5M/5rDOn/ZsN09DwiJ37/
079z+f9ke+bmwhmsbCRfnq3g3q5Dyu+u/m62ii7mIcsapEAw3tNj7bFVJLeuGbUPnKrTX1jX16nm
97cb6FMpiFtYx68MJK2fpp4OpLJMjagboilHQIqkbddxsI4lPex3v4F/AwuQ/zph5eniO6blWnw4
n3iOHz+csL089XoaMQaNcPv3eQ1sTjzUvmVYM0UwnOiSjbfEZbuP/EmkSwyNRmRtbgZFS5gJ/sUk
7jOwo9z/0XEgtZHsZ9zwiEIaFYd3ubLqa25huQ3BeCS7rnKyB0T6jhHk3mT1O2NQuXXlT0nenGLC
WPJtbJLtR41fmGu3ROMB9lu70UG5i+L3INELNscy6ZwoKGE/EWIPq6un2/cgnpELWtjX8GGK7hZx
eUI8BbPh7JwClHwbsMFesg+rCcpMp8o+UwS5t5GThGcGrclbPuXgHEqHloGmoENzBTzNZ6O/Zfnc
9Q4xX1le3eSpCM/oFzILfZqb4XKJ+55vcKdwhOEIgJNfeVdO4a7mrQ4wys6MDXZlG+ZQTXRcL+o3
Fvdm/rEEkslMWxtF2lziSqQXICvIQjfgh7C7L724mdjHOxOJlYQlZuaiCIORqnPmnUBmBheMxrS0
IX1VBQNiDDxelhDsMtSV/tDECNzPTgQM4NHT1ayp7PEjjEAT4QuLZ1dPGd19La2JjSebHtI19p52
9NIHmOQroozVhPCVHWYIw8+iLW20b+0z0bWLfZEWBg0NbXKDBucuYZPnkuntOIKkH0H6KDspgOoz
Uc5V7LgLQdENuH2GIKnlFjfL4A7iPuzKpniJUhqpbk9Irox29WJooI0lRR/SKYCL892aNuIjPcaD
TYpPVtgd6zCnjqt82NJRwine4F6eGxDCAxvPIjHsm7B3jA7ERkIWzgR85gWfKhdRg/2qCOpWVgbu
KmbBOysZcNSmeEVGNJU5WIOlV2lxHLOWDd5kumEUED7Zvi0E4S6oqwYCRhZRW9Hz0BaEo234r4mR
/MKRKLwbYyK8dgtdky7E4Lsm2wYMYIybgy59N1Q+YFiFGLciajDyuFl8JzlaulsKZqwR442y8Kwb
NxtXFZaV8oXBfx0sDBuOri90hxf0GkiTZ13lBH4z35xJVyThTMwGBH/IYdNDavVddwybZv3RfLIQ
1XFXyGvgUkwANxOTaQeTH2ijXYZGUBzTuQYySGGq6ndR5Tb6RtaX0WWnGOwzUzTb125gA4L7kFBB
PGK2uKgNOjo82URFRMtF2+AFHvZdm3WUnR4gyWEMwolUsSKonMlR2x4u0HhgTuYSn0snbB66TszA
I4e6hO8bz/VRzh0G4llByd9BS5khbcnYIR69NrAwCIcxakAIrNiSZuaUkIFZHwVRX07IlRLti71F
i+ffZmuQ55H9un7MyH2IziE3sndwGkltEE1kVHd7A5Fw+lwBblwFfRP+961ll06TMhxAwGFsa98c
+7MiBY3Yw2nBmQTj0jEQL0jmb0KxP0bFi+7hqkxTEZ8M6ZF82Oow/lJatmLztDhIFAnqbpItTUvE
OGSd902VWB5QIY9x4Kja0OihyuYyo22jUF+0M+7HYiABBiG+U+wyMxmmB65K7e7m2IntJ23ICR6y
2WMrQY5J6vRYfpSIgIvs0NakJC8fsR7a5n0IXMzblYY3zdUnOvxZyo+soaO1O9YpdzMRLIA4y1Yi
PBWIkvdVv3iD/hI1JfYJotrskB3N6wL5c5TRlvu1L6YvQHC7onn6+zXTf08oxlrK/HlRtHsvi89t
9n1ZtP6Ff6xnTQoYVvmIkNiButTdv69nvd+ES9Xv26TOsIhVa+n/R1fguL/hI+XP5AoyIW/on9tZ
x/6N/5ykaWC3669UnL9TFv1YpXyrTXhlXknaroJ5w1v4viyqysyYUkZIMMVai0WPj2OwxxnBcrU6
fved/JsyhTX0dwXRt5fyTGZHNmto0wL/9uNLZYkbrsz4VR2ChpCXQ4iCXP5qArB8FUN2O2jgpE9p
3XqHOhnj069f/lvB9c+C7PfXdy3HApTP0I1v/cfXZ585h2xYAKLZAIxuuR8wUE9I1oPUIsBjY9gp
GDQGgsN5Ts32HYZew+w5jswH1wLkHKVueIvFvHVJ656J/U0zuH0bQg7cJggz6pxAMrwsDy6W6q+N
btyUZ37cEFrt8bWSrFhADscXh48UIMZXljcLanKJgJ6WrOeZ1vsFCz+7CV8jdx5fmKvKJ9EZ5dkf
Z2CQzFHj3+/YP+dMrT3pv/xWsDcoy8YEapGw9uO3giQ4bNWc9szEfKTcg8CwBlIBM8NcOwXSslTZ
LyKX5mdiRMmRBdGC77SukBJDsbSaL7CnJY5o+MuBEeeR2pEXXL91cHfdjT/WWKAX2jfoeamD8Rle
tvVGeK9jHiIn6x/DXq6pemmevzpD3OSBAchsQlJZVx+mwbNgyKlwvncaMnJhrccTzF1lpKRMYfF5
S4cZ7Sj2NaaGfAp9bc5DfI0gu5EXnU0M1U1MtF8WiMItupNo0MXzgQgN2xCGo8hHULJv9xmk2hm9
OXaTXVwkk7v1CUj9TPYwc9VSzSbBvIN01XnxKpcqvrO8T6HZeNmxcvEn7+OxNZcgaSfXJRsN/MWu
XIb+QUEFjm6tMp0ompHLfnahkqujrCT7Uw3uaUQi5QL67LpyafYssqx6U3cOIyq2cHYDNCDBFJ86
iQf30V4ctQG9acMbt0ofKdc8TqLBKKcz64pgTkLpuzDsgJbZKr9PlA/hwqXsA9kxcE3v6BFa9+ik
fZh+IkIt9j5A3DHQeYaeq89hZPhhsCSYG4OETUIe5FwPbNtRdeen0LLyHCtx1lGH19Ivb9hkUsNX
K1UP2b7mRMy5Z26kWiEyVu5qf6tpgdgKhWMXvg6LHSeB3cOs2fLrYf6QGo0ij1r7NulHmW/NwKDJ
o9r55MvUe4wqOiCXZkoC1LiAoH/9LPh3jyKEMZ6Jp0zgh+Zh/f1TjwpgzkYxQE0BrH5QsWlDHiUq
N0NzuWwG3YMvB/0RjIJanOFq+PXXr/9vbjpSxjCkCF/hn1mPhO9fnwS4KMk94C51GpHA1VY25sYh
uZC4iQ+V6ad/EW/2jZP207OP/tBzibGQnBvOTwEaCk9yhV1q2OpSsyqzwUK2U9leJm3lfR6aqSXo
fkFMChN5xzxVnPKmtl7xAld4K2YTlRpL6mABAX6JJYHJ56+/D3N99v/4/mhaPXpYhgRCMj/78QuR
xBZNzKL7bWOEmCH82SEePgV8KLKRTmmiMUVnEB+ZvMI5J0OLXQwya/Kcjf7QASb9i7NqPQt+fD+r
WskhKwZ9nsvM4Mf3UxodimeLErUrsFJtx1RH/sadSWL9iw++/qZ/eiGqA9hvNgOTddLx4wvhyXS0
AEa/Gq/HWyfvDXjc4Wi80xy577AboTlMrNvFRrTkTWyWOeGcthU9E0NijaKe9oYW0VnWXCoiP4C4
GHZ+KAzcSbQphdP9xVv+12uX/FliqV3UYbAA/Z+OUQ+GnTsCp9zG41K/mlbVHZAhFVilkfMki2Ef
/uIr+jlGiMGpJ5UUkhbE45b56WY1mKkPkYFDeDRy+7kJbUSTSav0ikUns13B/I8PhZlH2JNJhNe6
tRS2v84Ifv1GfrwmKFooW5hQMaE1HZKVfr5paQRqs8a7tbU9Q9/lDHQhWGTz469fZZ05f3dF/P4y
JoNaR7AXYWT206VnIQMGtx3D56gm/35uipwsmAYlSDLk8xuzJEA4lDEH9HJcG3QzoBUmUeK6pX7J
siBWTVbs+ff43k3q/P7Xb+/HJ+f67mxfMNCy0azgRfd/epCwbpAdECJSmHURAqPxjP2Um/GhzMYn
TB7p3rNHE5dHFl+Keewe/v6rmx5XgaOUUN80i98/N5NWdpE9qBoQV29G+z4Hd1FlbIY2M3vr3TJh
JAI6BAXMrMWAy3vRn379Dn68X3///FIyqWQcD8vwZ/4l/NCY8o6LYGQasCDhCcGe9imm6apmphOm
ebL2v+P+1y/70wNyfV0yO9F3skzjYcEt9uNzAna9km0NCMlGWQyDTArxRHYnRdHIZv1MlebiaKrM
GwfdL7oBhgMTNHiA+rsKoEwdKMGSfvfrd7Veiv98eH17Uy6/CNfjkmC1Yf30pgyeaH2Kp2ub9CZ+
VlIuww+Fqcw92pa70NZVvcpOsGLJVlt/cWT8+Bj647XdtWvyCbMF9vjjF8L1KazcMnAWhvm4ce2o
Pw1iGp7tHPj7GLfey9/+rOxhTBCWa/ew7mJ+OLKtaSHRg1z0rVla/i4zDGePSSffGK3XP6zygL1Z
xeg/KlIPfv3K//pA4Pn3j1d2vuVNfje5RvhX5vAhGJHBTcOAgvoQd1H+F4/1n0qEb18ow2ObJ6xP
ReKYP32hmtVR7jTtuEUgWxwjTGJneCcorAazhMjntus5+zp0phvYRWfAjHGjJ7+PxNmeTf+iK6rs
lLZ2Sb6D4/3FfW9/O3B/utSgvyoePiyw2Ab8dKmhXEVS5Cu4jbW+xT3hMagkARFjUj5sKPpb8rmx
uElSYyger52hYA1a7JzUOHhxNmVblaYZGR3uf7J3ZruRI9mW/ZXGfWfBjKRxAPr2g49yueZQhKR4
IaQIifNM4/T1vZgFdIdc0RLqvYFCFjKRGXS6k2bHztl7bQVLgcMpYC1kHvHKAqheo/LonF+5WYLS
bgk+LzdVSHNzE6UyeoQY7SfbrKVorwLkjLx0840d+g9JKMILl/0KAAQoFYuzU+zeRBmbOIE6mX5T
xOg82saIzKnoiArbClRp4TpvRVPgbKumX0YU1NG2GzzzMGjEKRuQ8QDsISAFZBY5iuXUm6onux7E
NdYcD7NL5JB20hVc/JiiccUSTofL3RAaE18DXQNN1GIpJjyW5tmBer1CZUZ23LAizEh9I9RiCNbg
2zB2NHZAP6iYJhAqjC0Xe8KYW0D0Y4lCY5rGbodZikRgSnfvzYPXOmHBceofjtQ+DS+OiyO0xXRs
VyinmlcTqjmzBpWreVNlRnxOwiuVPG1rjLS97u5HZZWPpG22r15o1aQcqJwALNU2yWskOX4ceDZR
OltYSBV2m3F4oWQEhjZTjd0LGxYGVCk/a8548XG70L1Pw13iEeSKEFhO14XO5Kv2xvEFdW50xZG8
t+4RR8UPMSNPjh9xa19qQxYcxgk2ZuQBVnugEDatfJ0b2o9XQccQYm2OAiCi45b4fSuyb3DFVjOf
jF0JP3FWWfFjBFP2yh3oZ6wFsyX6n/iT6fRi56H3b0bk8Tlu8U+Ygb8ZZTGhqISnDBEyw+1BdAeu
7YEj5O9Jp/MPWnQmyCUo9YexbhcJLIxvuU5Rwzdr4BIwpMysTX545aSfk74DXG0lQjyZFMa/OcdA
PtMyn9+c1A0foxTM/yYVKNQOUzYhWIqMAiyAkdZPpR7EbWlK/9ZAhpkRx2Al4GYShqx4YRkimP7g
j7Qt5vGq62dAAbACJ/fAfbm/pKcyWvmIHHjRSEM+V6nnBHsOTTQOkEhqQrgrFfbH0O45mRpO65n7
FiY12PdkSABWExtRbQCGRdd9BykDcWgMr61Lx/GQeBGodpSHFveiPRGfW07aMGboU+YQRVDbQM+D
iGMxbv36mYRkRN5YbYi+oCNhztAYSyHXfTXWb3Y2RkTFW1WzxnZNItAUp6Rn5HAUqhW8TxouJirc
dJu2ofbOYeDbGUrSFG0jdn1jnUZQTFYd1cZLQJbIuMLzhpOY26/GK6KKQrlPo4n6D5yKohtUjYmg
GS4RvfSzRe9gxc6QtHu7aslOpv4HDZB2jt1ulqIN31HLw7JKjTaEvm6WeBvRrZmPNAyGBIZCYF0x
ievGVSMWo6fp9HiDmy5xALfOgm6/XXg82DrvEFGGqX+F9YgRvu2G6Kt6XnP4eH7cXdRGmbaYt5G2
EEBi05luSJx+DJfZEh4Dv6o50SXOj6HFl7FxOk2rCudD8mgDl5jwDODMOqRgZn5WZWeQoDe1+W+I
8PWt0YPEW5Nh7zp7I4ZJtDUxFBzxLGNup/3j3pVOE5NT5xW8VBmg8ifTsLw3uPtUCKqYmbxDueR7
HZcX0PLbe9j2Jp97rrwCV6rBKEfFIXtN63rGk1QhRV9nLV7lIFLWTSjjOd+xISpEuEyVL7vQrjzE
g3w1WwXIE1Z7X9PKqHr7zlfZiAm18dp5U3LMhJGb6uFbNbHRrGDvtBMsgUSTl2CqhgdkRt4Tx1JV
u97romqV+KU4WqKeb3rGm9+EGIppVWWEnoDHbBDVj6DVyjOEbbgqNdKQceupymAgUaCCbkdHXpES
YI07ulDhGegVnvyCuv23kjb0zzEFIxfzRACeyZgTX8rJ5nTnd7mvEXX1hrHzOodyr83gMIVpO98a
g1m8itlKHvgT7LfWCPSwSca6ePLyZgCdMkP9IVQMCxu7XVyRIOzZGCcJqCiY0QgkbtAR4jsZ+w6M
DF+ZG22ZVnHtmVW3MAshz69F4zs4YOvpR1KMJO/QXBgf+ozUwfOp5WE5s1s9pVvVQySCGUf7YcOo
NcvORsabdIUIgNAoW4f5jTVUXvlJQB+hbj3y7XW/OOpmBlwNUyHhHPQwupRWJLDgWReQcvVuIP8Y
wIQKSeO61qy0w0UUOe1NBpndQR5YOv26TbIWvHDohRMLYqjuyflzB5ZxQRNsjeoPA0cvG3vaV4Mj
umPhOdO5cGPudxxd1Kpp4+Oitsy5B8ATkWADqKjCRVoKTWKYTfANiwfA3XNeH8dCc+n0t6hc9U6m
sfOjhhp1N5dy7g44RlI4Ni0bI8MuuKyJpbXeEyK6zaDBXAya6MUzO0jrJff6LsbEVKzqPszXc91e
5uCiXvMsqx5kPdw0PZJgSpxzdGl4ZT+vJheY9knR7hCPbQl8BHinOCy/L2Szknc0brJhrcxUQg/r
Slwmw9RAm1CqSX8R0wJVF9fnfJ2YowS8CHSNCCZdRf2K52qgVeywbK5SbSOwnYES/8QnQOYHinG7
2KDliPGtI5pGF042mf7i0PGXoxDNgOWj02oWlm2d9APqUVZ5hrlr7dewjCwPi2M15b6PdUV2v4Vb
f7NxumBDl2lzoL8lflXKHu9ja6RlDW4YKf8XX6n4WKLTEVkUXugvzKWUfv+dEhxBmmea4kmFp2ud
E4eerX3PtiiXCTpGKeDQA/YhHVSbzDTiH5juwnhNDCvzOWwxyY9cWDpeD54k7KVgtLgaCOaSyyuN
dpIeUexdt5aMXpUJPgRnc9c32Ce8BjhvYsJ247oTJTDxtL8Hpt79NogGu1ib2qwTVoAqe6kb+FDn
M66KYY05xDjTgh9t1UsDEWZP7NA3nePdZQ40hffkLETPBGOM1qYLtfVGg1w8EbZkx+AiagznIGfB
NAgc6eMmmu0uWtuB5wMsHnjszubBlfHRISTnexaPULMiNNVPEbOsb5ZMc7VGQYk1tpjB6mREMFPz
dZ1bb23a/MbRwgs7b6DLqnlh34RE5U3pW9yCnGQ+TFWwGigv1Ma2bCSq6KydC8HY7afXN/Nzn0wJ
GYJQiUuErb4wNgW2LNgKgwGOxINgE2zUFHf9mlKo3Kkix76dizLYZqGuH7TfyHCjlVtZ65xRNxDN
1s9+hshlWVWI/CTzRPVy77lt+uZQtkFY1b2NfaIcWJRmq0JSzrUrcEMp8U3koXXX/kwjZkWfKrtg
M/NatA5V1YL4jkiY52hbXVKzKqQ3pZEaq8GPSJ77/An9eFh2HNsG/Gjz9SsOzO+fzyaUnhYtJKWx
8cqdnPKKqESLXaFQCWTbxvnieh/XGMWYzQFaBRbT/dDO1Rj+4iyAn5ai69ly9ZEeCfLdrnINxMoc
NaBK4L1i5H7lQK35olP38XaVRXOGO7WZoKL5en+7cgLnENABXTeRP10R5QEDHcvmxtFa7BATJV90
i5fD58nhdHHKsqi6loXO7eT1r8bZG9KWzR/Hd/joVRPZe5I0SI9y4jsul4G6LchuP/9N5bLOnV7V
Y2BHmofwFSFa7++SqRHcrB7wduvH1UXmj8ZDAiX8HNIkPeOG88OAKQQaig4YqpIj4hukYkRYta8+
/yR/uX2b+GZ8usyvUJ+dtEaMIvboFsC6gS9u0DEH7ecPQ3/W2wrbekQIoZhScfj8otZfnjH65uY/
/R9yHE5nOKndu5lbYF21srbHrEnwO/FrBFVuhphs1l2HiCRZG0w4gj1iV1RfgR9NzxGIF4tWShcX
G2i4GHJG4iN3tVSxWsPM0Jcg50mZMt2G44M9eEO3SytpPAmrpYA1q+x+ngBxhVECtHxOp21a+hZk
rb6Um6JzgfUjGIMNp9q+xGRfLFbPKbcX1DfxMhuP+fa4bjHgwg1mxNjufaNsmdcJA+WIiMcAAYcb
fNUu+7hDQWQ1hWO6yNJ4JU+6yswV3Fw2uG7zPDffhIzoGlstjLAv3vyPr57Djku0hkB06AC2ev9Q
ziHiT2eMGG2aEeh7NQ5w+FH/VkiNzw2wLl9UA3+5no1QwqYbTcTMv/tGfzTHBOys2W5Agweg9q4W
qGPMnHwMrjteQIj7zE+ML27x41fJzA6zPTZz2iLIud/foqtL/nmFX2RwyC+LOoQ/GPks9GCfP+Ef
H3C6He5SWJBSjq785DpSg+qF4AH1fIKLznuX7HTI6SgksvtR5/QEFAXrgXZev7VyI7n5/PLL5On9
8sJ5k3YnLWfqEw5R729TkNQzix65RD923g5yg38jdYU3T4jy8fNL/eVHVLRyGXqwaZis3SeX8tow
Y5XkTt15+hbpkLBFQkAByfkcEFSUtj/+8wvio1p+PCZLyGneX5C3QRhNKeF7ErOx85hlnAUcte9r
15kuamdIvrieuewAp18mMhtGSIx0ePtO2pdlMZFGKhaPUV4spnJ/jl4HT2ETHWpnI1vpk9836Om+
cpA7AsT17R9GmoCqVG4tkrWT4u/a+Zmjr0hvdAxgj6HdAIkd9V0CDj7ZCNSxuG1LvxKbIWzlVxOI
vzyN6C958unfu753+tTnOmolIE9G5vRNzxs9ptd5HnNmrpUAHKbC8HwcyJJp4eUdoHjO6ovX4eMu
w6gBSrWjlmY485D3v1lI70kX9pJ00AaghLzcwsY4VW9dkP4D88MzIJBOfP6g/OVdZ76BjttC96LM
02WTaPNJt43frUeTZxIoEm2pKJkv//OroIxirsqrvnTgT26tRP1jZlzFKd35tqFeAf8IFPHzq/zl
hXbZMZXJ70cykzx5BnNVCczFHqdms1BHvzPiB5Jw850kaverbUAuJdbJA+8CHAFXQYmC1utk9eAV
dml25MA1Tesnzd7mWLU1bWoq/0NcdfXakoZ7Q4eWlnZXT9skjswrEOMTHl5iV+nSZY344gn65xh2
8qEw5bDQcL5C76TM998z0Suc9tNRr7vQCK5J3YXEMSXlj05WSM4J2XS2Hv5jEpzB+D3xwC2eUq2/
Oi4ulzn9GKw9S+0iHIryk7246EKSVJCHLhApGwAew9bvLSDMbzXZRNAy3CUnUbi2IQkDIWPea4gD
v8niSP6ibDbRzqWe91VM219eL4+Rs1zmiybf0cl30/atl+NlRiFiBM8FqfQHq3Wsc9GP89aPOagN
SCK++CaWGz39IhRZr8BpFHM1+6RO9zLDy8Yw0uQyz8khhA+zkXZKXME412Sujt0WaoK4iACU/Pr8
XfjL3fqSzcayqNr5BCcbQDiy/ie+D1q2TMVNxPD1GqRpDhnZCc8Ad3UvnBTL588van68qofxSnKn
3rKnnr7nkEzAPbRobxynJFXWUNrsrqihYjIZ2MuDFThO0p+j2memElAL6m0i2lle1GbRPbijmXBs
BaRGRhn+6wY3IREfCLt0hvI6LYaEPmMlMd02061OPfs16hRrpSUDGiUh8u3dDJzCWE1UuM4+GmJw
oVivcTvPQfvFnv5xtUEAQQEh0Mnwrp+2RBBmexXEGtBhGjNZY6cZuEaw6sRslIfPv9cPl/rnpImI
0fRd5LCLjPZPVUAa4BiPSm9e52Z3P9fECgZgBWGSROo/fWCpGGjvLMNlhhoYmd5fKfZy3BwDrSda
7fFmkIRzEyZXkDguq81IDuimtqr2zjKLdvf5PX5cUHlYPexVjGZxE/EZ3l+a47qlgiCcySWay5sa
Cet9A5njbJ5m5yYrUAUaM4M2hhvWVZu05a2MasB0Xege0qRur8i3Y+X4/EN92B2hTi1WxwXNgiDZ
Odm3hJ9bsFLAMyWjE1xGnnaOEFOt88+vgsXjdJ3gIIFMetEpu/Tk7ZOdS6XazGsYBWtU9xNRHhIK
3rpzsZlvXYanj5joy0c4/4teSwFE3gRFMjDItBaP4ETzbUKTb+CN8SOaJGD4ouanP6YL/LEc5TYq
hsK7NDmjF9shFeKbYdT9de7hLd+peLFaUInV8yYwkzKggScIfJA1TqADtCkTsEoZdgtzneEMcszZ
ivCE53Wzk70GO5XUQUGXtC58WJYRrb08MZYstUV9tnHjVD+1UqICNfMGjZPt5uQYMOebX3WtYwfP
TRaJYxNpu4QamNIeHxrd9hxmhWgPAxYzZ+X4WTIdKt8ImKCxwhubasBBc6aZV7p3BMI1wWYOeRbe
rHpQ3/167H8rgHXFWZTnib9i1aoQHzbNtMR0A2PfcTxlfkWSETDivO+7l4Ck258Mdlpy3Y2QtIxc
j3TIFWa6my7vAvr4Zk7oiesa4atyw2lpAS/YVeXU9q+4xm5Bommtn1KQTW9Mgs3jPJpISMn2rfyt
U/o41PIpKy6Zx8jkfE5S6AoOiixkPVbYfWMOpyKqXAx3a3PKmojPkTgaC8eUWWhHW85fbuxQGo+Y
srk6hK5vhQobAJ4lOuSN6ju0rUNXzD+KqhDfy85eYIfjogKYeQ4glzuLkQXpaQ1Jux2q6xCf/i/P
LEayB/1m+tmRB2iuiNTLv5Pbh/mGbD7PgC2ZWvUq5dAID4IUlQBp3EDO14DgNzpzZ5mme22GxZlA
ldSc0SKAvJzWlRTwquByMGkDEACPIUIpAJ9rJMLZ68w3Owa9vwbZgcKGbbg2VqQ5ew2LvyTqAnsh
JN7BLC+R6pFI71DTSMAbKeiUCBM5jfu8BDZcd1UVbpG1DRPiIa3tTRAVcE0g+bvWPoJq81IxfLUu
IjMgJUo7LXGWwC6Ti5J8NSJWYrt5bFjb8OFF8FeyqNaXqJCKhySqzXvN2BzQDUnWmryfpV07mI1/
B/M5uk/80XfWA43QF8F076Wd+8GkGew7jzklmrOaajmjo0dxipCGhGYfG02t1MZjAhitCM02No2k
97q8M+Z3otCqbdMAg+GMoQ95amHSa/OpTyFHaP8XbU0jhlkL/biwZ5q+nbL5Yvq2QzXeDK5X40Qu
aNDYE6iLNcAXH4m6hzqaDJWGlkuU1/5vVTr1YzbTc16RggCquoAQd5RT579OQ09meuBEWO9ECyFg
U2qv1iuCGCKmvTZGoI2FVKnYdJ7qScAIEW8fM2rOK04YAIwaozTNNQ3a0PxiZ/q4FC9jBxPVqoNK
xvVP6u0YlGoWDxT3dlj3m5Rne18Z1fzVLvTxMmxAJkZT32Pa8eHgTJRv2zO+FGRl225B5lHhfi8c
gohWCSOkI0MtIrdcZxzveJWDO4KDILnWaXybJmYFpcriZV9HYF9aYlbdqN58vlX8ZaPgaCpcbLfM
t9gw32+SFHNZge1iIE4psV46hs/r0i7ap7KMvqjl/jHGvKtdaXHhzwGfiIib/zvZkzpMVUhLsNU1
emCe2/Di/MwksT0gxLxz3qr2xsy8/ljZ1bTPorJ+QgnB21Nm3joTi25tNuuzcULTY6IQ2jPifqpK
w/gOXSNsvtioP558+LTUuaiZPU6ZzP/efzGoGsrMIAdqHTF+JUcbKT/Fppe80nhxrjX2M9LqsEky
s4EvE4/lEVCV/uIAupQDp18Z3WF6tVQwkgnk+w+hqtJiw2TySAvS2A9TYK68enyyVGdf9Qzvtp8/
DH+9HOddxg940jllvL/c2CM28Vxann3UW2RS5PkLBtL0gEUBu5Mff2XD/tAh4TvmcE22MFUaPqCT
KUDKNmOImA6ZieUVuVVeNSsjL6bLQkTw7P3APRuC2btrmQdtGy9g8/v8hj8cL5YPQAsNfSo2WjoW
72+4ZAo+kGc/cmp0y02sc3Kgmtl9JgfvtU/y4XGMbPXw+TU/vnFck5KMnoINikmd3DRUxAj+D8jf
IE4T5lgxuYPINBCohu4XS5z6yw8qpckGrzizueZpknjgT0ZkM/rEN+qRZQP/C/q9bmznaRh8Vx/d
qG+f6Ddk4d5OFI1gR8TxxRwE7O0sRPZdFYX6IYaa9a0zQlQ6+FBmve9VJb87hgzq1RirK+xQwa1g
6J2vajFm2bYmzgUP8FyJFzJsia91UP/tM7p534vKj54DYYZIpjgeH4e+8C9n4ELRzrR7gpqmLslv
PDIY+5UztlC+zTaZ94NDTCjETyv0tnWTFM+TKyM43YZVvaiW4paR52BzTgOWtemMBBMKtmxhrgdh
RGrvWmH/RnsbvBuRWA1jtYHwrMseRU192+cRU/lpTuISxDsimHWNwfCrbsHffgqeMmfJ5ubHOD2N
MGHoHGXVHITG7CnPHfNizLk74h6RRqG4KL54tP9yPdYMeqec75g1/TMM+qPN71l+PKMVooLxJZiD
yQ4MhFJula/JL8rI+7HFVwv8X55sy2F46HGDcHUXQ+efp0p8XMqQvE/oYef5amQdX4WVVV6hXGmf
yy5Cab+gTxE+JBdNQmKv5CiNlcl5rHwxnaEj87Z9IsgWgArQfLG2/fXDsdNLDr18L95J/8KoB3Ap
NieiWgLftiJG70nXu3SuHGf+4nj9l2UFPSzvNooLpqmnhoQOAzY7NlEUtZ8QkVPX9UWlZ3FE/1nz
t2W0D1A+f3GD5t9+cQ7YBMIvgwHXO1lYdJlERFFwh+RAYJSqJ8cJjkXqRPausomIo0IPwnjnDpn5
ENUGdko/qASGatSJmyiO++mCN5JtbkroY4G8zNNflRdYGfM+ki+QTHXfFK23ed20dj3uCFX0rvkz
bXdLP05vyYVK631VJeUbol1Ggdro4cx9vnp+1LIs5RTQH8xgNjyIf8AefzzXPS/uGNDYI2hMNz9i
GlE7msQ5HABZ+NsQnDDcb8tYhz1Ksigjbx3ZYGfjuHHai6b2m7PPP9DH+m75PECkYRTZwIpOqppG
VoGPrBnVVFGlC72dEdCK6VT4xZkek/JpLbD4vKjUGCzhfz6dEzb4Uf2qHQgiDaf4TEtRdtsJ9ert
5BaDhKyAqJIBWxI9zzR+uo10xgFgsc7D52SkY70C0xcd4iZQ1counfxOUFu457VN/c2BvJX1WrvT
eEvDaHyIM5Cy6zkeSLS028iI0T5FAZom5pjHNExnew3YvfzN0Ve+pubochoXqrjD0ptcuJMPCDlD
30vcZ9cGO08I1NOE39UP5BoioUpdSb49Yh7nLQO7O+9IPwx5NUxAA1+sg//0zd/VUKjsmHayx9PI
t3GPv1+Vws71kiCu1BqJsSw3joFP1pgDa0CYMvcoAV35QE/OvPMMBbJfpX0DvtNK8vskcJ27tLeL
8JbSo7UB5YlSXxjBmD8XE+5oIm5dmhQ+n56c1rb2y2+um9Tulh01bv7tSPz/FLH/8nin/t+ogF3z
XPx6/ZMUsPz7/yYF+P9iPLO0uXAdIqjyl+PLv0kBBmQlOtX0N2kLMVPBqP1/UQHyXxiiliJMSRBA
lJ7/h6Bky39ZihEyBek/ejkadP/rf77zhrcnf/8/Ck0OSFx07X//1/sVmVauzQYs2BMdGy2F+6HN
Wivyn+icrPC0jykqzwThOvLg86LJ2wvUb+Kr+cCHK1K7c9hkvu8y+mMXeP+wi9yourak2ZUVZM5Z
0cI0nodBChDNTVMRBx3Pt3/8Gjf/fpP+vMkT+x33xRyOPuviyVz+t2D2/9z2yxpJOokai818zhvo
rxP48Xak/7rCAURiPE0wrAFOgCckzsJH+nIGsBNUuKPVZC9DZSKiw2EyPvgdLoXd5x/v/V68fDpf
IuHioG/bWNC8k6LEKrUTMD5qVhhzYV33ReuQqTS3zrWSJc2PmRiQTaGwCWw+v/BJ/5krUwuhuaT3
zZOG+mHZOf7YqWINsT6ifwEeR3GOJZrc2oeZBUu3MGotzhgqSnyZuNSuNdulPJL6RoJLZreMsQBO
I9sjTJ48ViXT7qtl8aRD/M+nQ+xFe5wlkaOPxTvw56ezR7skHxiiSxVgDl4ZRPrdNHbLeKNJ0aE2
dR4TLtCgR98op5mcPQDa8q30QKbAITLan1p18W2uwWGAV41D4tYdg+zWL75EOjl8kD/WbxQ4qHDo
UDDV8RgqOydlTQ7u1wejQ7mmAnWI2eG33E1yTNNMnLmi+V1mybyVUCZ+gPK1X2qcPs3KztzuuvGK
7GJC5fzkcJiJVxLx060xuuQMTlmKGcFraueAplg9WrFRs55TWEybtlfyWTf+1K2ToacHTgBmtCfq
JIs2o2d08w19t2y8tf1YvsxBCfKyMgONuL3STZHezAmyJRKGSsu6Tfx8NrdWQ6oQMqcSM+jKjJEr
4kgKm7HfZVLOyU3kDDGEeLcoklUQptgeOha3UK36znE7WGscuPihRu/FNTQmlCaujfaggZbu+glP
0B4O9pKAiGZJrSCnYPHAx1USQtOVKHp11ZrXU18E0wGPDWEr1A6LZqLBvL523N5otkU3jM+hGzlE
5BCWojeLxT++mGJFCJ+FAH/LgsOfOFeTQP0qeor7oMrNJb4u3GRdqnJyLdv40qb6aACNtyDQTYBl
AmB1hhraSJfWD3llSzRjY/NVdmC5670tBjqgGHB5L/I+Tsb9ZAjxEjpLRq5vzvyLoWLyi9S70Ss1
hDXJvaFEQDoXUXZPq7I9eu0ARh0LcDJda7GUfLKssx/StTF5+KHv4cFA5b5SDTlzBEaOaHJoKbzU
9FGqFbQg5jwhFpgbx+5Yp+dAqCO1K3SlzECovBJey5LWJyFgpmFMrGA7EtH56M5kg0asK7/zsCdC
3VAFgv7Sn5ERTnDj7DYNz+zZCHkGzQXeRH4D4UOJjm7BBHu/43IgwWuKwcvPC/ihzaW8pR3eNedB
kg6cjxJF0pu2e7JDG6uM/B1HVQkLuahvVAiNYFWTdftgsLL0Z1R3zreKltF4UCBBaBLn4XBLWH08
rfoxTEnlBr6rtmggiZlSFQrPtJNwhb3nPDfAPDuYX57JujLMX8Dwml1LcMfvKVEK0ItDrgUfgXDr
rdKEGMV5oY/M0Y5D1c2/gUCLVa27dm/FZv8r9VviqDgiYvro57E764bGuuoClR9CR7cPqtHWxurQ
LGSxzDGYkAUQtR3a4q7nrqfRnPi5mdeHpIqjnDbKfuenEdTiAlk6hPOqk7uREQrOPQ/SczG08tcc
ethmuzgwH2QBWgVDUTFY67JPmrNGKaZ9AbvDDi3qqwNR+h6Ivf9WGzWCy47/3l+3bZbfA2mx4BR7
bnwum9FYT6nnYh6yyLGd2+pbYhsT7GPMhA9pCWkkRhwSbhlpAX+R/MjmCk1RKLYixI1Dxi6r1jxM
8zmaGPXNnhP1Eo9TcY1/blw7dR2sQl24hzruStJCmMQAM1PlsVImawkUQYvhNZLMbuckhWp2mbaJ
uqql8Vp6fnNZE2W31bKi7C/KIDof7AlLpVfq9K1s5xjvl4Wcc4oMeu/pYKQ3Y7Ng1xYXB8SZZr4T
ANfJ5vBsKvoWrnXSGhERLdj66MATVSz7TPYMREcHAYxottUQt/66EOxXQszXqW+4JJt03fAIGZhH
NHBC69JsIyxIug5viGKN9wmUNUZWQUcInOrM2zScuw3fjHXmtp69tpEG/qh9QjnX8RTjfIpKY975
jdlLTgNmudM17v0kCkmlw9ESn0+6nsjHyFR3UYaZfbAKMe2ZZZtMHQykrcRz6G/s99mL55BlAGGl
3+X5GAS3nQT7vbGg4PRQYcz6DgcBp0Fj1vp2spxIrAUek6PqfS899l0RbftpnG+MgqQHJYCGM4Ck
ExtGAGN4iuefVtjaGq4g7O/Zd5c9Jyxt7zYFIWHcEsOmqwNsttk/Yxs2gkPPq5BvhnYkSo8nljc6
ta9a10zX/uAM294UGJIcvHRmmmhyzFR7PmbqpveGAy2X+zLwTFjY07QbAHiYqbmvXfkrz+a7Sviv
razuZMlUMDVfpjC8buZhZ8/xTczR96AaQC221QCTz1oPGI4OWUkj+Q3o5WVHDtaujfuVZ47qmCCl
5w8uAGZgTNhKkc/wmH1S+Ezl7GjeJWd42iQsIdM6sLXRwArj5DXA9rOF6kcuSKndbeoM3UtPj+DY
86e7bDdA1uhAEvPqWfWPMmkC5r7COIsmuq87wVieDF/MX/F5Q5L3RMiGXx2JmacZ0QhyPzCfkvJr
p1g563knx0LEl/gZsXBJIxI7Nx6arF3xXQbhM1l/CJCIKzC+VTFGShbkKDzEiWNRW1n5kuUVhMK7
HFAyeltfRe19KVhFzaSSfLmQIIa51sFdUVuEI4UWXF6ePxTZPvO/87xg8Nyijb7o62DeuV08tntq
i2FNX0KhHOHIfJUOyHZXnq+H5sKaqnEbkxJSrVEGJP0Gbl3dbpEr9GfSa9QVUB/qdYSCFYG8JRFE
62l0J+glDMbvYKRDCU8J6SChOsrVU63dyN+aeRRhgxIMT5IM5OgO7ojznde1vkgmMQ3E13gu5sW+
cDYJQ76bmbUHaJcxFdse6ehvL4S+yXfkbqeGfuXGqiZlQxaPk3uXYt4nkzonDgQErGPuvcGwb10j
xpwBL+StkqHxvYYoqrdpRqB6G4VhuJ3ttFmnrku2Q5ia30fH8h4j6Dz6vEZhSf51F5Ot18VWwFbR
TwORm8BM7aIvNmMf+psirpvrMs+L6Kw0k+zaM/zxiQl5dUdnujmfcuHRqc2LS0vJh95L2nM3tc3L
kt71D3Ma8pWOzE7+VJz7jugu/LMwyORb0loulI2mxeAS6F98s+qpQ9xz5IfjieH2wJcjI4D+Hmeq
eXDqEpa4M4IXBTGfYfdoXkazBG7E4W0NUqCibE8xEaXV4j0HhGNvM5vp3JkOM/mzSmm1ek3qn8u6
dAEh9XzOdLCKYof6nmlmWqJsKKOR33scz6GHEhJZD+lmqEocSEMVPyQupd5cOd65yMNart1q5Jck
oWPa2cifqKYkiRe9Yx3jMOnPc5rvq2B2+IsY3JdJaPywFa+bDjQQqoTGvkfy0ZZla7gqpXUcpqy8
0xmo0/UUWv1hGMdwWxuVd0OEs7xPI1Uc807WVxPJ2zdTldsdZ6TC3y09fVjXpJXOYjwYzJB/chbF
rekP4y25BGADhGcEWze35+vIYlggqgTTu7I4AnFIrH+TLxBcYJmSx6Yx2u8Wh3MAnHZ9nvtddGmS
wnNTi/QYJu21i7LkAomhMDdU/OehaxwK0nMenaAcnoloKL/T1xr2GfnnIo33VG3QsOgu721DMEly
++yi0apdw7FvsbU55k7WUl/ORu5u1GySJDaAyyJLQO2IJOgQjYF8Teu8urcGDuUlKQ77qSDc3vSi
CNd7Kpm+VRcQE+TWDzt95dP5oduWR0fTzZp1V3veSkKTvbZA8h4GR+Nq0sN0nNqqI6plMO6psYj9
UoXBoDCaESLwc/O7M83Y1FEE5bKxzR/ExmR7hhDzkXTqYVNo9UJKRU4Jouvt4OdYspdg0TSwXmu7
Kf0dXnj8w4EdHGtjTsiXQm5SRJN5beRTeY8PswCPL5yRzSl2t2NkUT5P+CZmnQ67/03emSxJiqRd
9l16/VMCyrzojYFNPg/h4eG+QSLCPZgVUAUUePo+Ft0inVFVXSn/ujcpVTl5uhmofsO950ZhMV6v
PYHXi7Wupzq0/LS3pvW6ZQVMym39KzaR/mhNjHtjXtDPFyInSbwUBHNPJjsCfWguex2L+r6QcRrI
7qYt2o8167IDxba8BgiKrUwQQDG6g/teu9lKHg3yilVpfRcSpUHQeKd5poIyKdwK8K6k6Mjgju7m
oOIrLuuj9urtcULg8SX0CrIPIH8eGoP4AyfWEN9OlYbOPqkNdyvxzLarqoPNufszpij8DBWpVxMa
mYMNM+DcIpG4ZUVdH1ftRS+xd/HDE3hjrq2mnyDTkTKLJwPgq9/usgYgwRwL9ep0AJsBwV2NXRzN
O+MG9FLOzK3fDHZLp2KIxFMzGTjTaO/LYdlusp6oBDPmz3wny65wSxcdSUY2Rmy+Rhk4X4ARzXkh
Y1N7zgbClfvZQfd+aFoyPtZS7t1ybPtk6HlE5qADfCwcjhfkGweJBTKp6wikFXfLl7IsXZIAu/Ic
UVrQwUn3ZxPY7aGdzJM79j6wvjkuXu3SegCfuh2Atn7CtxFXfNsEs3C1nJGsHglCW/dqGO9W1mnX
nAX0aiCanynVtlPtjSCqheAuXcobMfnrCrL34mhFej3tCZ9ajyDgmp0dc73nvN4nZl3Zgbr4rQ1N
cYzJUHxtqzC+Hdb5EkFSALsD/MdKAsejruMfOo6exUwadp8R+9X3l+w4p+kOgVhPFi8QwSSee4MO
rfqQTWNeTRvxESw5NITIqJ27bvKhqZq2TUxYh8/Z2uNIHxGI7YIWGytFT3byt+1b6RfbQXsuIBSM
r4TE5nm7Hwj9SDacOtMZaMeCyXEiIgzD+sxXOGyksiA140Ua6A52UU7xYZMFl43da7Ms0cfA5vKa
f7C9D/VUBGTvTf6tRyyfBF6pvG/51HmEZBEPZBE9+L22HPVgnP6iWzXrcGJP/d3r7YvUNVL97Yw9
8Xvj2f1DUNkVU3rLu1VCug8efDXW1XQWxilt0jUs/yqLanns5dRfsTog3ze3CufCzZiuLBmZ27FU
yyOqOHU3lDH/twVoN02W+wzW1mKW4Zl35c3OD1KWQTFb46SOvjR1uKsJLj1BdqzdHcbQ+OwHoeYP
NAEaWdx+oKx76UNi5y7Mh308ReuHyxN+NLhsDirsWEvowmmukblBnrCm/rjgTJX7GFM3pwKZx4Ab
UVYX3GoLsVJKt+4LFDUz7TPYyYdhG+NXkJ8O8cet7X/OloZAOMF3ftR9U311N35SWvXz9JiF1nq1
qJDJZ12rn9mwxKcafOc3bKbIAKX/YZWNvPLWGEAHS9ovVOzPzeyXN0NFC7sL3O3RYFd8LQJK2YKc
4RP8puJHTY71Z9/3nG8ioMxSIyGstr6aW+J1RyWpkQhG+RLNQ/Roh3jjKh4awAbkmpmKwcbSo0CW
0yiOuIStJ2Hk4wLtO/X86XECK/Kz0UueuMR3geEyb44do80rHEK1YPZZ/Q+EBLN95ERSBAyjmkxp
kPzfmsPs1JIy+W1RPhlrXW1d50EFZoQPnKBEO79tHR2mQWPhtSqrKrhyJTI/FG4tIw+qWLYZEZ7r
DaVXnsSuF53GVa3ZU9+sdX2aXdwOh00tIHzEGnyGJtj2g2OqW8gEz62bLd3PYlw8VGiz8KXzmLfh
vBJtr+X9XDd+tjf+YBzcs5fMlkkNVOfTJqK9uuzpMWTVS/F1YNxEIkWATMABLgoKqjHTO5qFqT7M
rOqO2TgRqV6Hm7iGTOk9AiZnnhStEEePq+dZsWDBjGkJqMda1eXJVWFeHBjZUR2jjAyia3+YM7RN
ql6jUyyzeCQlmwnLTS9yZmedlc1i5wy+uMQNOFZajUDXD45BD8HNh8yxM/H0wHEq6+8D8YYXvTlm
WCSUYex/A4+r0Y7DWwwI5UC0h6sHFPpK61qNHJ476HtTdnBbSu5dHajeuQc0imqunWZdHSqqlo/Z
cdsvgoYAJVIzPQFzWrLr0DPN17FVzVe6J/KGCGjy3jdVB9OxlJG/3dkwcctjCQh+7/vGu5t4y+jM
K4Hgc1iKst2vNKy3ebcu+oyNxSHWbsz0g0LHJK9CMY3DrpOiJAlEtjey6QEVxSD3KTdJtJJHGRUl
peacPxZ+FjagyhkK82ix7kuk7Jtf8cSQNb3wp/wXcJBjc+xKvLU8uQL9Ry56RoXES4zDno2lyXaj
Ra7RnWMTQMb3SSATQdxBWJ9cCPpqpwQCoAQSBd+rhuxg7zYNH27e4GKlQR5481NRilHcL1rzt2Pb
RNBfK918yXoeT2TDNnzU3mgDmhbOHdybvPBmUCCKuR3ifoqJMWM43bOC9A5dfhmMVMJaboNKh1uS
O+H0yobDgL6HRvUU4MZmXepbmG78LLgY6nitnn3pRrdU5cVtnrNxSNxpaYu0K9k1JZoHwk5Kqs8w
qfKaUNhwAkm+cyIUzLvGVIzNyWyRWKKceiMzbRlL+CxUYGnclSZ83NwSfSAA+TI4u3PpMs/oXcBd
hBjwyUg0ry0ZEBIq14g1AVRwwLAJzMiXCl0hVfKGxmYXzCsXyOyVS3DeJMGqKLBbzoyl6z8KTzkt
/ttFv12S0h+068oPdODT10CYmKF3r+89bTsaUlFIuoW/LdmOjNXFABbNfO/kB5mjSaoIlujcKcVg
tsBsaS4QJn2jhwYhH2XVA+Ts1U+mWTZfG201ZJ4yoR7Sfuhjl8u08198e7WbRMUATEitKcLvG+EK
B4uxODf0AnFkF/Xh3L6WIxAj6h0dlr/meGY+7xThVJ+08Sj3GTZLEPse19FNzl2LdVaBnimjbF0O
ZNhF78CfM6YdVhbxtANO2k9LyJPn1sJcqWUrv4mtU6S3ueMdRt/8yIzhEpzLijtKR2rH/DSO/lZf
b3ixDTYSMEBp5+Ztk5Zey2tcba0rji3OmIfGshzx4A9h616j4+S3Ru0DBtgSpcTQMQ8hl3aWkyEX
Mnpfk8Jp4+tFaubyEdJam3QtxPbNOvpXUzm67RWWLl+SVOjzYJuKWj8NEOu/l/6l5Czt1jyDkJAu
ENSJN8Kmaed9m1rrDEmRY940IeUEjmnmgWUR86SMZbDX0GAoVbNFtadNtfWdjsZY3ANztQXDCPLz
PkD8tFCIQo9fQfFGYkvuLVpA8ftZB8JRfC4oU4O9R4t3BzgcwHU/s9KMNGqeZJlU965945I0ZwKn
22V6bJ4Z40bfy2Gs31cxFMux6t3mK8Al3gCy2Nyvm80cYOfH2C9mzyPI2IKzoliUbM5X3g0LLXFN
1puOGayc7dJImurfj1bYijrYo2fCq17luFp2ws3tO09J/0c2M2/GKcfLOeWkg6SFs9jFMTTAjshP
ouTeTTJu0R97mWSsvbr9oY46KtdqsNobFpYraZOe59158cCvNjW2fTSjslhmZlawh2yQu2k59Dgr
aC+y8WwL4iOP0iH69Gj7W8NtoQpWKbOcMbN3pll10s696fYNv47ZcWg14X5qxXCPJ4bzjgt4Splx
LNmB5qaVN1NlzI32togeMRzDjcC2tvu54njRyOc8sV779EYkTBYS1tsOrviQrHpbTaqibngxOD66
ZGg7lhqrVZFX/XtlhSOnbc8XYrZLOmHh/Oi0ie/mKlLrQS8iknTuImdFG/f5c13NQpxmywmwHCDj
3EFHiEktJjWGXjQan2IETc4ZR7Ak9DnOP3UsygQfCfVcV3rxuUCoynE/RuNX38+2JVWTAn3ZQTVh
vD1wze3k4JmbDNVdf+i1jI++FTHbHxnuy9OsBbdCETR5t8ulvMkcIbPrOorb4GMKdbE+VPE45Hcq
GHl5IQJu4429zANvIEMScQ3rvNpO3Yzh4tI7u80ZlUe2pYOyes0X1KpfqrPykV2ZVX/t3cFer0mH
EdmbIHQHWr1YsgZnn6Pgm0MX376K7FIZRA7y+D1qkTgkBjq0YOggWiy4Aet974yAqIIuKryU6U8J
HU4z85mzgfuCjUlZnGM+JVpL00/1mLQht8QPEkyQ7O0Wo9rpgWF8pR/boRQv27R14R51CTwsu9O5
n6D4n/z7ibgOKjmwUNEM2lA64mnKZX0gKB5FS1NvP/OSuB4f3BKtr++T/5Nvr55/gaFilH8K8607
9WsENywPWN2MQXSqKZXuB0FuucBs0acyI1mRQo6fJHp7SlnBhs+eG4w/6zbMeXxgtx/tohgeWFo3
n06vUNRs0Kd5q1YsNM08PJUVmcTXZmqj66AfApVatTFlYuGPSkyerahvlvKkq34/ings07rYwvfF
i7M3bYfxi0XZm4Yjj0II4xdtYO5/tmUL4R03rbid12o8k4dg3xckSoUnBLu0tZcFXIOqqVdp2VXj
icPAP9FSAStjTELCYtEjcasmYy2H1QYsFYBy++5uXnWymoXuPzIx2nxvufKRaiQBsMWrtUC0ny91
eAcRROzh1KBug4yf1am3+IhPMy7IY9sU2zNCvMBmfXVxjeSYp4hb8pZTw3Twuxh1kaANru95g3A/
hESOV7uw0NNP48bwhRAWOmy45+pmvKiaElwyeDvjukRplNPlHogJjet9F7bF/casNd+VGIWPg4+D
aOc5PUE6Ysja581vil8srjnsnJlurWhRYSWMkwH1qLbAVTIXI2Yvr/b21LTyyoy9q1OsB0T2NFPH
1+rUpC+U2XklnIrg8Gh6C2Crptis1I3YtvzsdA07MSd79SMGW+fVz6wqCZ2u8/GhGvW6GudXVHq4
LKf5BSDJylXY1fuVadYNy9L1fiEqc0kskkqfutH8Rs7BoWLiWSUq0/7ViM6eubk1fSlWL/q+Qga7
cdBTPDBIvfDQzCAPtq/sdPEHno04x22kMi6OhP+0OKe2Etm5CW3PTcDCmUMY9EGXxq09FD9aV1tX
7NsAmCnUihZBSMdiM3pEDGFd6P+mgopNZ5zUi/9sL1F7g2yk27GejsId56l3EnxmrKZp8h+8aV1J
efBNd7tlfXymOW6+sm1o0xEzHgM2WbCUz6LSTTwTx9eVnLr3pcS0vTNr0b2YPgrvyq1a36AMij2S
+Qmbj3JepWMZprkjV2rZKYYVbm2XxWEyDLHAEzbXvsVNvkpB0ntuC5Uaq/9lhWI+QXEam/SiB0r+
qzDOyldNps9mxcxEJ28Uez72cE38UlGv5Vl3VZUMpLSo8qSJjPwbfeqfQhyIABGAI3oB5AcCYMU/
IysU56Ut+4Iztxo4qdFI+9dbNs0/jS9YsxE4cV8ZQVX5nxUkfyqifv9Y4CIBOi+bVCT403/qXORU
Lv62jmyvpRVGu7ZBCZ02zLs5UtuIxgAiTvQ3P9P5Z7wZeCGM6pEABuKiCcUf/udPVToARggah0vI
u0wyq85mB2VzeO2QC43qUCxm+kJCO7tbh3oa5UNUndjw0+3NdbCN+2IN7B9ro0kQhjtA5rMM9dK/
+oJ0r3NgMS1vdkCU2u374mPW+dn7XvWLHN+1YucdIUkhVJz6gFyW8WcYE+Z9mGBzEwKAb7A9+U0n
HytGGlaC/NK9m0mee4nocLGajJS1j50KHDQ/9tSPp2Iie2o/4lcC3WOycEid0Wc1V9EUDT/i1bvI
Ray+5hTlpWNMFtvOl5j8Jrx5oDbOdrZC6RoJggVDHszbmViT4Il0LlTKNX3CD7MY7rpiiZi/Ulod
XIviMhlyz/XSKrc24tSsNtPM33CIp6qwHf8clfYMjkvLlexMm35t8X0mHyh6+iunDgZ2JvTWr6Qy
DjLtiXT7bGUEGleCMQyPbKvKt6CRwj+WFczKvZc5609y+Uo7sdQyYU4kdMPeV/OCHmAotiAde6bQ
dJDdwhHAZMxKbDx1w7lpx76mm6kZGsehUtfxVnPNiCkkadNdVyKzAbOsxCn3saIXsyAD5K1GHddh
tifNPhgnMgNN0TAScOqY4xuNDDhfeKtXntPY8WFY1u3cx6u9HH+/HP8tTemX/w8jOwN0ov9vxelZ
fTbf5cdfJaeXf+B/S04Rll68azjYggh6MalICNb+j+bUsf8RgKuJcE9dHGNoCf6v5tT/B74IH9WW
x+VOTAH/lO7AUvzP/+E7//AEKPiL++4icuMv/ZPG9L+jOaUvwTYrHOSmoJZwHf558jh5qDUEedYG
QrwFjo+aou/Enl7VYqobtn931P15rPtU/CDGA0SznHiIHC9a2r/qCGsRbYss+Hla1jmqt2xryVXM
BWWKkIcxmMcjGEWmva6viKrpmm+KjhfvBdtgiv31CuHZ0+L39VXZTE5qTaLewyhFCPeXr/DfyFT/
lBH+/u/0uQEYSBGsCkD4n+6BOO62TVZoCcpQvQ+8blfswmJUJ8PwN0r9P2+cy09Cc4qp1OaLZgH8
26fxF92nM2nHRiykmPcUw5H9KudoxXVDg9W9hwvKoP/8m/3rN8D1Bi8Ckw98T7wtf34DJNeXbLA7
hXAEr/Baoc3HtEsPVtTr7WRQiZWu9XdX3L/5JWFI8NMcBzoHts4/f+hlyQJct1SJdEMrIajrEsRU
1zR37DLczvr1n3/HS3rbX1Sgvz/UgEeEkGiH6xRU2p8/b9QKTU9ZEyWC7A/LclnPL9SnVO4dTvZv
FS5D1C2TYz27LNBjFL4qeB6ayP8IbS4lFnYM4nc5BZXck4FBQ7UKNseobUta0soprRcdO+pnYaT9
PpTsP3a92KLnqu2c4fSff5l/99nxgLjhpSLB0nF5VP/ygCDedIip74dkme3oRipVH1vNwrDN624v
J4Yr//nnEdX2r58eFgaOgwh9W8j39udP3PyA7WvDNYXbQV9leYU9LxrE9FCWNssImJMlblZ7kjs9
Lfk5ABf/jY1jfN0NORWn7bVudeetEfvNaqtkiY5H9jO2zaAEUZcH674MA76WAajqp9sO/rdh8izk
fh7D0kK3ORPLWnj62BeqZnaTV+5erY4kR1TQg4ARZipURCzzkpz+7RZzeaf3IZzLq95V+WOVxXO4
00zvJFkyBTs/VifoB6O1q56Waevvez3b34eIXRZGoEYhq4xVueyIy4ufxo0c7z3yonXbk1iAkX22
GXPsFm8cvsZI+9W+62s87U5Xziid0ATtmNbHCB+qbPBP3tRbP71Jiq+d0wrkgXVevU5ZRnpCPWka
iCFEKx0Otve4Vbap9jMs2pPGGeDflEvbYKYmAmxHxTJAhVDRi6ficEvbAtmLQfduwT/MRi9dJqRL
KeNym1ZwEG8eCNbmYSBjHNTBqpGjsudZLRKpFkRIbbah3s7bkn6tCJTtJzOuBrDyyCrMviOvYNg7
fcGiTfamuA1lKF4UsRsr3IAZI2QXX/ZqzLQBMtK6QIVeGz+6tUQF/GNjEA5XqckjrEZzb4Vp6del
2nsVQ45drMPpxWBPx5m+FBb7JsQ9b9owHtzN5LFiVdcMBffMItV7CzpRJ2XeaU74hWCIYmZaeUAm
jD+oFA7t8FYM/V0vI80nQWasl4SDMTbjns3zDtpFYciyhLQvdhTkne9F77LnYCJVtsnAC/2VsnW+
cCKrqk2DPp4yJmGdy//2bPka9/3GPCxW1hsyFnQZPOFkIbhywtQch0TBjSx6J/ruanlVvfFi5B8g
e3fuaps3M7OU2Km4Wr6HPZDbnZHj8FD4eg16gON9xBSR7Vxx8Lxhu1sLaAN7e8TJmFbT0hyLKRjG
5FJAb+i3WJ+kMEUKsibWMXjomReDzC61g/Gd1nVfzyNskSwr1nw/FaW5LU1T/yI0amBFiBrztQl8
8xBs9gTCG25+hI69zu8Emsca1ZiIzAG0BzkJRK+YexM6zstm4zXYQ97vz0Xrks6Xa3tCaG1iNLU4
xKqUIWHww6DDuouQ6DU7Umkdf1dwg7FdA5yiyRyQ5Uc4T0xM6bJliZx9EA+OwQzAtLwJ8n3UFAQq
FKHFaFXjUD9P+WV0Fq0LQ+yyihCc5FVh/+KDR3I6jj2BF0wpnct8gopbuTNhjSNpTXG6hZvqmKu5
AbQv37GuwUU6MjVelhNnLO0NaFFR+szlZsnLXvildxMwhoNuMslJs9EKSHqh+SL3YMrZZqftOtrk
IfikcO8lu3ez02O//qhcxtTwJYbyYbQisgPGSaM+LnVrm10QdcE3AQAZP0vdKJlKQij3YTMMXlLO
MC8mZ+I/NmPQ80WO9frYmj60j3Mf5EVi+vbUQ4N8urzV3jFY5RAkHFDzm+X18aveeJV2Tk5SyG4K
rJz9cN8ypkFrFX/G2K43blHbXA+L4+fsVFbhoesZACIbI6iudM4KtqRpwFpKbJDFgypwEzEDXymf
7AZISKCCRy0NZ0KwyBqqr2bCIMatRhWOQO7DH7fxfaRo6I5m1v54znixUycnUZrMgDkmygErIDYJ
gsSeAlnKPrmkDYOYnyspdg0CKwjoZrHnM3LY7B6RuYe3hjmfk/hhgQQr8C+ntFOY6ljAZh0h/ufu
q8CH/qVfM3s8+qtg1wvlh+HqaIZ676Ay/MYkRAS7gtkw01rhbMD4i2m4ZTWN5kJuuv4s0D/e8j72
78W8dj+Dipl76msEohz8eFuhDbXzNSgDa0V8FBb3djQ09Z68ayVYVeX+x+ZDMmNV14v3qVYFEn4d
9/fVOCAHmeWFw+NYjn3rTGCXdwV1DtvowNcuVFFviX7xdRr5ZHA8kNqFvWZMieVGCqPHXHxUENkI
K+G5YSLVhi+aGe37VoT2RuPnEKqzsOK2wZ1HcCGb8eJCHtvKfINOV2fcI5t/v0mFjFv2YdsxtmS5
yLpnxYXCn9VIJ5GZ3vSMJ9sE56n/c45i6N0Z5g4P/VpA1EXZizlKTLRQwrRzC80q+p3VvVXWRY9A
WjaOFxbDhKksG/ECrCu6pOgtPBBZtcmbKjA0vvQRpFGwoWerOIdbse30QD70UXgdA+J6yVYm6LhE
MT9m2ctKgaqTRQ5dtcPE07xydaElCdi17BFqNMD9+2z7EdRSF3ue0PW5neyBT6NV3OKrM/f5YQvY
myBBJbaGQ7KJFX816PCatPXgEgbSEn65yrA8MwkIQKa0dfgjCrPa5SYwPSB1DxURT5xihs53K26A
7wiV6ObyK1A8qq+Dh/U6LZsQC0pZIGFIYmSMb7yBIygj3W3f3GDreZ88ckxB3oTur3bOGP+KomeA
AWSedNfJauQb1GAGnXXTRT+dOC+KG/jt/fvsTEMLNmr1njziTFmbl25FLoatIFxks/MzHEL7MyBa
Jg1t6iiIOHP2K5/JSEWgTwt0CBSkMsUeqdh5rtv7qWnr7KaMSEFH6zLuG0hm7+20+vdZwWSUcAFX
PTS1JW6JvqvYEXrNWxhYy0NUosdjspex6C8Xe9zHM5sBXPVcMrZbHPANd2cm44KRRQf9ZXAl8tS8
s6bPri+3N5/E7S9W5xnkjTCpaCZZZe1lOLE8JkbeT4aiZVWVARi69Vzp6VO1+eixNqfqEz44+7bD
E7xe3AXT6wwP4Psyxdo5o6Oqv4DIEpyrgusmMXaz7jMYFcPN4IfVN8/PQMHHAzg4MaCsILgJkTFw
SyxjO5DyvFh2jbBJ9SEhDN1EkZ5Gl78n4epdf2UTpJRd67hoyKp5ILZ2rGbneevWzE2Hdt1ehw6f
S6oXf72ruiFmhEocE9s9HqGYrnSJ1dPisctiW9OFXwbTz5IVkA4ghIcFkrVEO7mOD5VkdpfSPGTf
J+GqD210/YX5GnkyjTPhRrCrTr+0RYxiPtPK/8ZDG34pyKO74p4jDpRQoMVKmf21MqUoHOLUs8sg
ZPTelUMammh0drYYxuKQVX2f7SviGvF2sS0oruwmwsKjWZscrcoimkQ0QnwjW4YLMcACCq2bGA1m
1L0obsjWwP0Y+jgDsI72BIzYqoxZ1bXVjyFaNOwohc47gc4Fd7xk5XTtMWkiEqBp4icbald88rTA
3yFsXz+jo2gr0hMK8+KQhXOabDYwO+1V7dva+eLJA73w0bf2+sUJxxW8XlXCbkOwX1OEIRZb6UHs
7I0IutlD2DI2w85tLJGfkKbJR112YAKbsMUKQh6jez8UiCOxnWcViniTc77juDEvpQwuewKWAnEy
VrhNdoJCYEg6P7YeFHGrl/QAIc84pziSXMuqPzyW+BF7yLV/XJ1MhHxPYr7qFYY2tElzxDzT9cuL
P6bq5mRukYrsa3RRSNPjfnuorEyxStFh/2EjEaMDcURWAnFh3Urk1cwKNA+CExNQfUSgyHCdm6RO
ZmcNTt04kXkYTNP8sKwFNXo2657OdWF5i6hTr/dWYOY5WUUeW49Qb9mPZluBqF3Nm/PpsQb+xIRP
JHQfiYCstBxNKMdjRqJ96QHST1k7FObU1WbZaw9Pwj5oGmYyIauaN6XC1U3s2eYzzThMPwf2lens
Tc6ALqDeZBqFbWntu9Ypg0Mwo8hIc5kxzPFrMjKSUdSSZ0llHVkRNVttldUEIziKaMvEKSFIJcDl
wttq0LV7COdl4RwISqiBLPbY+GCkqunHGxe2/Grbj16ZrT4i4qFzky2amPSge1i91AzDeBui4Zxw
uF1EuzW+iNrlvqc25+/eZcpHSpRZ7vwZMBsmpqMlRITKuOUrXNSmTojAnPHA2ztSpvXNcDUHMwqZ
qDU3Edk2yN8o+M818FpSICMX65Wced6ypveepnkxVzGzo1dMKyQeTbyZ5LuPw/KeCYGyQEY28U8D
5SBDll4ctD+MmAcKbuo9GonlokHEWzkSKfYF9oY175YuclgvddOW7R1GTogg4aUFiUVZQBYIw+Un
b5UcbKzinYe82/zP0Rmp8IesqLDbte2v2B31T2IvouUOlXP/5stqohwEZl0c3QzcHSv0rm8fJ6ST
3ybIfGGCmpdlZBQ7o0xKFeMxLmzNi5MT0VOzBkT8k0rC0IY00/32qkflLddCLczsdLW4d6Qn+k1i
uxUHccNiG6nISku38NTjUWxCL9trSl6H661tDyZSFwvTslULKs5VfbVWEc8p371zTzbTWkM8VHPa
TGB80t5mp8dYNPASyKwFv7iMi5tYk3aEsDGAw8e/rqY0QQf9pfaLIEpbVHI/ERfFt0slxxtSzg3+
rUEFW9JVffNmQsStrJGtT64F1lsF+n0LBVVtwsS0MxDFjsL1dssvR4rJKlxNlEkoB4F5EQ5F5xkd
xRDqtziUjT7BMyzP7NqWjzhe3fUICXIioJ1FUU74gcNgIXb9/Ic3uTZfWAeCMaA4Ik92iMhixoFj
cMqicrgWA7hm+uULi9yrR4mUbK5JL+NCjO2UebBVHUayS1lYE+FEvexhvuQl9lP0j+1NY+V82kUx
l3dwkbxflVq9T10KdQ3EJ5xP1G40cwtQrq947P0XHMccF0HWZhkYV1ndo0LaYiTmutGJHGRxVmPZ
Ab6sAu+X5y7dlrq6541AgIPsChG8Z+F4wF+ZgqYWXjprZV8xrPAjgupyzLnE5SmfMQ7czA6aAYtt
HQBfmasBA2JH2AyOCWAxLByhu+EU2KIy2qP1s64XsIz8huQ/cAyVM42zFXFzUs31P0dRVEPqgx29
q916e1/GcbzR5Wq9D0trvTegTaPEWzrBBb/G0oXoObgUCFyiSDZMr4Yr7HJrfqB57L8rOWbh5ShY
RdKPGASTqW/z6M5zpP0syypc9/jpSJxhYmp/jEvktTs6tYUwHmdTz9j0w/boj8b7hnUzXC7yIe9z
Lc32NGCjRyfb4D+gm8rJVusqxx93HStdpjADHQjK49W6rjmE+dN1F70ACGrjY4nMmYD3DoEB3cSk
sRc5ziVuzcNCczbuHN3Esi75mOcC16xiiZp4HoopSp/J/REGFQoZ0Xlangm59ec0xA9wpWvk3onE
1aSxIDYh8/5ssUPyNGInPoSGyRuL1mo8Tk0cIPsD/Nmmir33HWNkTIaN15IYPoyb/pqFWt0PpTsQ
zFj3RcYcKJDeoR2Y0ySyFeqjXCk0dxvFXrVD7jY9thsSc5SZdf3NcyI6UzKuYveseJu5YzphMwSZ
+nq4KipNKbnzFP3lzteOjz6Jy8ak/NVovDdVhyUWjyY30bhaXIZyql4FaYwxGwtPIWBuEQWjz0ck
x3OIQ/noMO/7ZdYqusEbTtfJe93+4IpbbrSDey69TCYLCg6DG08OVeanDn/Y57YfyNQbO/iWnEtZ
mJSkET0MChYtwwkRDVfMUqprGopV7yy02cTHarQXN1a5YSRG2Iv8o0YlOZJLRVggU5Y5durnhd9N
HsxkXcJUQvbMI96QdHCjyYNqMRcGpYiYf3D/TuMhDkVxu2BT9M9kSIbyXHVEyO7cMEAyUeSXOU6F
1Om+6arl23/h7HdsOVp8ucwSH/p52J4M1r27/5JZjfu6NczDWWKSSsmlfVINM5LD38yO/3VyzAPh
XnYaF4RO8E+z6mBQOttMN7BSIKfcMGO5sSx3SlkqeTel9hd6b1Gy9lHItavgf7F3ZrtxK2m2fpWD
uucG5wE4dZPMQYOVkiXL0w1heducp+DMp+8v5OpqJTMr8+hcdzeqgIL3diTJYDDi/9f6VnOht7HA
ML7W/bHCmxYUFTLUaeQfVq7NOicHLk8QwOA+kQxgRBZDkomdMOtkA0wvuNZ0YgszasPruBj1rWi8
6UKT67h3BLtFM1VVNUzLQ7tw+CMUy23QfRISOY+dfhPXnUax2rD2GWrV+/P3W/Yx/od28ed62SED
LXGoD+vmoq8yW26vjRxf/FkZjZuRbo7f0Yj80/c9ANW8ZbacHAVqDj0I2aRaxlA36Jm12mG7b4Q4
j7K2VJ6KMhUXGmHHo7Ab9ThUENAgW1SLuQNgBPIc76zfiS6FLR3olY9HkCzC8/fs+PG4IGi4Y4Zj
2rq7DCkAAwHNKWpLf+QfuqrlhZQhmLK8neILQ53otbFxMUiQwo+DvXHRSJnSgNJHTRuqUu3wZp7h
gyphltxqTk6BFbvKpnPEJYyjbOAt5oRjUKsGMUaDGGrk4fQzoMlVGl8Eit2c5LqeXTqSYHuHmfCl
Rrewbhw2bEHqZJvzN3YBW3udjdxUqWKBoQUrZvEEVSWQtUXePqPXMfOE2ZBFq1xU7bVeTl9gMxsf
lFGnVmYDXERE1d2WNGlUv57dag34ovIv/KBTt8L1sI6xy4LupC96nVaT074R3AoHCQWneCde4/7C
gdYhVh9GEOD90H8AC0m0FkBsxE5tf92bIsOED+YzjTjOQcRxbtVc1C8ElAaPdgDFo0SRcmHlPDEr
bd5gj+VTvsqv9/ZNl89i++yokUcVhsPLrVIGzrWeJeoGL0x94baceNEcCRsEb6jyH0P++ZuhPC0b
IZSwXeezaKwguyZXFBSLC6O8dgkP5iHCBo2dqcmyZCJZWKxN5C0oeiYYhkD0cZMAA4BQErgvY49i
McUAwoExgOsZWfMGgRF7j6qkAKMH9rvi05iW6NF1jegXFmXW2SW7KHRsoXQW1kilR4bv9vJ9hO59
m42CXIiYDEYj9LTr83PvaOoxKNx+z+D/HHqACw6RM7BLicE5+YU8yRrsIFdBrei+2YaQgVHf7Xq1
dddZTIfj/MinbjxROkgXLBJiWCEXCwDpg4alxFwvEldoClrg+QniLY7Cuf5BKMAHB/Jr9okt9Nuu
L9nCJw7N0UAf37v8cQ+YY+iruOkaZNHDiaZ1ARFxHLv8NI/x0cW4fYmhWUUNTTw8McrNrLqXAIvH
9x0hIzAzviB8fz3XOBzT5thtFDUlOha5ajf1SNznVrXISg89P3AQN5JbTQRIHxYXnviJ+24hsUVD
Y3HdGuvv4dBtoNCIjGzYXaC8fI+F75ZKDgdvtKefx5asbRKkCDJX0mgT20Jsws7M1/S0wwvf66O1
hA8cwVuIhNAXITla/JAxcdNc5KDkoV8CDimGkVM1+/VkgPNzfrIdrSUMZWg2UR1SLm0tGdDYqnsk
huz808JNr+osCzaWoV6ClR6PwizidSJdEzgfW5DDO0tYamSC40Xkp6pip8d5/Dgq5Hqdv5bj22az
YrFWAWFFkLXUQrXaMLohlkS/qjhF9lGeguqQpIAePcD5oY42BlLJwVcJ5p/uesi4Di8oSOo+6gyG
UpAndpuhMpUtphN7kyekLntzR8UsC5v0Qg7W8cvBFo7doqnpFmuhu9gew8xQmkLy8xpHSbeTpRi3
YwY6odcGaK6tjnISEdrKbi+thiceIAPLvCodVZsu9XFvPzlaNqiB23al7+jj+IkoTbSYhppenb+r
p0aRpFfWPBh6XOThKFYwNpVd5aVv5rp7V5TO1zFRqo//H4M4mrwKhFv6kl/Yd+wa1S6jUGek5tWg
1RnOw9K9MEGOgHvEF8GNQiuH+JZAu+UurjNG0eP/I2cDZ+DeGHraimyfP1BKUlYNDe+V5gnCVhsz
+gj3IvHnpkvJSbQSfR0l2B9y4I2gzkaA91bv/jh/E44ojvLnyThBNMvkMuvLiC2doHYiGZPSr3Lr
txqH9beuqh/tYS5vwSQlN1kzQX/DLI9ZYXC6O9IliZ13umFvh9heSnOkOaglw5fzv+vUBPcAmDPN
caFp6uKrK7xuMukol35eafk2LGN6Nz2Bw9h/0pu57sHx4wLUJu/v8+OeWDpMOSWkZpNuniv//M2W
ikKbi3+VSZHaVFj6wKVEEtBZHNT80ip1fMZlRuCUlXxD4vpQiByORQ+zV+Y6RkeU5oiHKnJ+kakb
mzxDJtViPvT7MPb2JTT0veUR/5F5s3Jht3ossONHsMkgbBQpoYNQ7PBHZB6mDGowBe5RPfBRYeqb
jI3HylEbQfV2Sq61afRurDnIf3iJ2T6neobv2s7Daw+gx++sAbKDnVV/wLeMmoL8IfsJ9xuVQIPS
8dqM5pIQjCQIrsYyVl36M+olMeqJyYKGXSfLwlX5fC0fWs5+bAiqDm+wHY7fLPyaj0DJ843Vgiae
nUABP8wSrHhok85PF/mIDrfGnG81edRFDGkZy50CMPW2UmkY+Llmdi+DG6g7FRHsI1sI9bHGP3Ph
tTixMNpyJ8bWBA0h29LDp1WgKtIJNMv9DDHhIzvs7n4qMLmcv6oTL4HD/cSJYbl8qpdrAl+XONE8
xEZFVNdPADRqVqswvndTrOznhzpxQXxK4HnzCSUR2VpMP1zOYWjjSwXAIYrraJy3ASlvF+I0jgdB
8qSyf9ZeywTL9DwaQmHa9dBBCApMdmbDtrFCnHjhVTqeC+wBkOIyI3it2X4cPhtPDxFhKQIpYwZp
vgC4vSZkebgqkOHuy4Ji//lbd/yUGI+MEhYOA2H5a5Lqm6XKVFKV3SPjmXoByg10z5bmcSBh+5fw
wieHciTN1iRMgk354aXFdPGyegST4nSdwMbBfmdOXYCTuFcuzL0Tz0pueZHLy0MXm+/DobwUEYaT
4UXuM3IZrNw2d1GvKRdGOfmsSElj7rFpM+3FBblapKbjwAUFaGJ4TJa4xSXi+qAtUJTYaX9hQ3Py
Br4ZT/75m2fljLUaY1HhqkQ3P9U2KCHU4gl2oPxSUeDUUAbfLj6cINHAARwOJbwmGAjZYxpWwl2Z
IOl9vNjilnAo88JB6dRQfLgsiqTS32XLu/zmqkJ9qEZYfRkqH3CDfZsGK2PMtT1cPWV9frK/ZrQf
rrRo3KmBuRbR6dRk5Ub8zVi5BcW2x6KEb0rXXmq75NxNXPZDRSBzsi3xLfldbnZ8ngBNpg2WZlmc
eujAHPsjEoGfRR1g70c/Tje/reo1Zgntwht5PHflb2ROaaiuPctYHFnVlm1g1bFu2mNKyqEWBNuQ
ruiFdeb4rhPchKEBnyx7ZHt5hqLPTCWISHfC3ap8FwV5dl3XNszC1KovDHV8usHMItPq+bTKGuti
LpWwrDPcBRmKorlI14gAnM+ji2DGaeD3rgwD5DEN9en9m1KZUc4lkrHKAXxpo4vdOqTkZ9FfrjIH
/GsYNrSktfYKv/0tN7585Nk3N8z0ea/3Zn87pU65q+wgWNNsVWmmlEX5dxZ59HjOz8Pjm09FxWbL
pMoUCm15R0KvHSsVhqAvwC48KWpY3nWSjxyFyqW62/HNl7m3zCWKidx8Z3FWrvNUpeocp36meN53
XU/dVY/EalwPqqmsA0fQDZ6iSz2P4zlMoAXFS0tjcVTpfRy+Zwm5qHldUfYoa7N5dgdjenTFbIsL
C7D88YevMxs1qFS8yMywo5iaCkN56aYjBTW6gzcQUiWelCYdsmh3lAJrRC/9AANVoam48jIUXecf
5Inr5NzOrtek2MFhVv75m/UkJSzW00mt8NkSexuv7JJNGo3h0/lRTkwXdoYOhSR2hwS0yD9/Mwrr
I5Lppk3o0hr9Yzv1H6my5l+tjM/M+ZFOXQ/+SlfDk8MH2l6sj1MdEguo9KgTwbBtgyrvXxzVqz6d
H+XEaZYqFMVQaoHUb3RnMT3mssJskwGbpErUgslooOSkrTuuHXIw1zE2xo3dZNPa1AGNjtnUbUZ7
+AnIPthSJtU3KLpQuicg1uEmX9q3nppUTCt5mHJJ31km4aTaQFsdwYlfj7X1oUHk6xcpTfi5wbtJ
d9rkWG0Hxbays5psQZzj5+/O0TPgvjBrWJLxLPEkFsslK6MIOuILV0nSp8+R4qV3RLDnF16d4yM7
e2X2RlQUZFWYzebhpEqVIWv4GEfg4Cx9osgTRTtCVpCVFxmNaBs+ICQyF12nhqJ6k0fzD1OLoEci
Ht8ocdduhJI5zxGSgT834F2+0rv4Jyad8nf7f+W/9rOsJvgSUftqbfyf/3Vf/SqeWvHrV3v3o1r+
kwf/IibIf42//tH+OPgf0OnjdvrY/RLT468G5cd/+yflP/n/+of/59fr3/Jpqn798x8/yw7bD38b
KvzirRFUdpz+s3N09Qst/PIf/+MbNf6ii00KATUz6oOkTDNp/thG1b9osEGkZevEZoEsjTe2UU3/
i9eYFw03DHElr7s49FHSNmr/pbOvoyAu2yEa0g/3PbZRYxnPKIfA1qpbfOI5IhFmdDibdHqbvask
K+QxFsLS3hJUeGCa1lqxtYrU2eqQHGqqqLNMptDAD5DWFQzlr0GB0IeAuRl/mjl1RyRYzeSAFBZl
51tjkGL5dzNJD1aSIlsPIDsjOoS1bsGEduHSFznhpWv0ddqndrTsfWQIJcJpHs6ZX2X41G7FKFBN
Dl2XFnfpYM4oR4kqdHzglBTG5iigNmUNWU1tygIRcVsCOYHU2Imwu4YTpUcPMH0wXVRtkuZ+j3BF
9R0lcnGt0qNDcMK5EJBtDnUXMA/8j0o0VC6GVuDAUKp+O2oVIcmjxo9fBaM53Y5h0+esJTD3EDnH
8W88YMljl1iTveGvMBu/w19ngRYbk2hbG2b9ySyg3K1qUwTPAYkZNEyt0cNcnlmmWKGvbp6Inatg
zoctkHmzInBrBc5/gJwk8C7Q6RXGZlTVooBfjpwSClWj/abGLsjeIgLTgGybZPUuUnKz3FAoxXlu
dt3o3udFj6lKQ6qEhySwkm7bVA7O/VQHLYw/hMUDQl4C96nqqs8YIfJyN3ZomZEJ9aEJ+74v94Sn
JS7KTCuyMNlQsfLDwS1038mmYNro4Fz1ne5Oabw1FGoJW28MnO9J3eFiIv3gVw+OAFaFSOr2HjFn
gqCQM2vHY7Cy6RoottPiNMvRyKB0FyBzAnAlK/aFkw6nJXKmNYYMwwZN1wW/p4C2827kjn6d9KC1
PsYU97+XljVAHfLwqLjIuuDjPxMqmmJJShwDSLDeQraYY6dNt2ncBAkwplg0q9bs8wdrdMiyJpgj
+YZ4DOGpk1o2aeDkEqNVbVrjewko9weEPc3agYeuH3DG9kRctDhdVonnEpMRdFVIBKJL5PQ6R+f2
Ab9khTan6cN2xf4Z1EcASFWsPFKpHXTQIRU0o3OM4D7MOdX4hrMtphEzgq3X7k81KPJnKxm6p66H
2rCd3BTdeAn2nAqgJI4mfWN+SYYSlLMuHOIygmqKXlStU/Z12Aeq73XgalZG34+67/Va8bWfdeNr
WicwjQE2u+qdUo3GVavFwe8hzKJbeI7h30U9UbhiJ/Oj7Y0AzmhRBC8troXfMRkc3/Sur2/IDzCf
g8DGCoFcCsdv0ocklOCmmbalVQNYFl4xQjFrlCn06Wzm9cokuIyTFycW5iXv4+CP1HO/OaU9KVs9
GDGJxwKrxdoN1ZzvdN93SEqHHI8MdgkUdwEaw2jlKgCtV6Fdd2iQtbgCbYgbaIcxkG85zWJnnVha
9hCLwuilvRLkUoU5+KWM3P6r4cbt88DS8gTFKs4hLwudN9qdul9kFPOoIV83+xCQ1gNPF1hho7XX
SHzFi0gsHC36aIoXJam5KGpjSCKcBrvUSgyK4vkuOoxf4YTRFDJeyQseVaPXoBmLte+tUba3rd7U
JC+T76ISKxuiQbOM0AGtreEIA1nbdZ8gfeSBbyuNEXwoRhG5q6aeew8NG91dIKTuyM1T2na6x7Jm
5PN2ZFnIiIEwgdT7Pai8+AEVp4ExAKNOA1W5WznU7ust8mPxoqJ9sFeKVTXmWimTVGzB3OV3Huo1
+0MT8pcLsxKmP0BhTh5jEs20rSX9OTu7jJTu2qhnVkekBpqxSaZarxO4aGU6knVS9PW6xZ2+Fb2e
pBsyWuznXCPilZ+VaHb97M51rq7xKEfXCqbV8a5ucMjvqth1ox3zH9YNLiQwHBPpAt+MWqjVRs9Y
3dBumOWDV1ZY2VOJAyQVA84Aao6suwfkBEwbqTg2VAoeNkxiRa8BCXp9+yMEiFNsZgt7C39Iwiq8
syKCzASs8znWDfU70Ljgs57ZwQNTnZcl0LX89+BM0Z5PLse7eewdDQ9Fb/3RMPzvFukfmmxg/Oc9
0q6Li18/FKwSzY/u7V7p9d/7F2RDM/6imGnYHroWnTOGTIX6b8iG/RcNCh1tja3KToXs1xUlEK1/
/oPdElo4PO50r+ES0L35N2QDNAcHdqp8nFrei9hYHMjRYiEHgGYEV5PGFJXxw53SWLNWa0Fyj7vU
nnybj4Oygs2s7gL+pU01KuJZRWJ6KbJLVtHeHJVfh5VNOooBtkVBdHGG7NVEd4oyvsf/kK0LDajl
aHZwr9OfI7uXN4/k4c/f+lYguJQ+yMGo9yD5xKtFYXmp/Jqg/CAFEPeQSMVtnlR1v0m8gsCLuE2e
FVt+IZE8NfHNpA3NdTYaAnKmbRNPyb+gXyqpL7PU5M+hvsjWmeOzYRz1aAcNybU5RfdxEaJ7kfX9
bA1/Agf5MIca5m2O8bSpWLVehlI0DuFHdVD7mpelWFcNN7rVE1bNlW03VX3hxL3s373+ODo/TFMa
JezvFwWaqBxqrdeVvVrxOQHfFEy/o0Q6fszMLcTa7EX+zGd9nDbFpBsAXykeGaup6YI/EZH/Uda5
OPe+/hBT4zguD51IO2V/7E2VwZrQs0dleK+amf5SWl35MpaeDQN2jG8yLcfZklvOg+LV5WfVZi90
fs7I+beYn7KKzEHGkLqApUAqVykCWI23hwwcfY7tsX2h3xNtw/aiHEa+YEcjQYMgXJfqJyeXw+u0
3UjDMcAup7SyL0EURR8h2D68/2po/OPAwGFABX3xkvelFZZhYOzDwKzWmRmOz2Ooqpu2btvn8yOd
uhpOcGAJXQq6dFYOrybrAYLFRnrfaXb3qW7s+t7xkvr6/CCnHo6U9Mg2HtiiZUxtl+L/a7L4njPI
VK9qC+A/ZRDzMSnb6X1dttdZiJAAWgtrh+st9RSEmgUa2eb3ppg5mLQR6PI85BxyYbqdum0ewCGK
aSazzV68da03TOzkY25WOn9K8irENsLR6PxtO7UO0lqjBcrLbbL+yEX5zSuVtC4WvDy+1zpOk2SK
w01b1Y4MoCD4IPpUGHn7hCvfUtfF2Or6psFs5vqiopy763u1yS78oBNXze6N14typ0t5b3HVc4ZR
IM/cfdMW4powLRU0K9uv81d94kvDWqtROdNlUWBZWKryjOW81va63lccvoAod2XxJcrSF+yx7xOJ
y9lCMxbtFLpgirBLvZnT4pHxrHE/BGl47XT4ylWk9tvzF/TaA12sGFRYmCeERgO90hYrRsKmz1Mz
fe+hH7zJG5ssRgH4htmF6sJUG+qyugkcZsJ3pweJ9dWyZ2WDs8P4MHeEd+lxFnxKrHTea5be3JhU
WG/gJGI0EdLdjZkrebQ6r9id/90ndhqs5sxtPsaIapdycxMjca2j7CQjVLmfy756sbEhrPCCsQmf
gMyog2o9nh/zxEfkYMzFcmQXTkTkHNFkxmCquKiQuGJzm24rt5/RctBcobzYOhy+OLh/gDUfXvgB
J6Y4ZVMq8lS1ONEv+Vld1Xgx68seesa4IZuyuRujKL4w7ZbS9td5h6xMw1aC2olOzuGL3YB10opW
3bPlMIxNh8OsWyejaj1rkwZHWiXXDuS6kbs9koSCPq2w3QI/n6qE69zIyOrrSCS5VL0/tdHBMoES
iIqg3MUuPuGzpqOrrs09s9ldB6KMHvFQZBxeE30DVzD+XBtDsbbxEn31Wif+PkIH1taG3qFA5Qj9
GxrhcGGhXdb6X2+Vx86GYjrbbYxuh7eqny1vIP9j36EGuUGLhTYtS/v+pqH+cEVOR/zUiab8Zhdj
eSvEEH8xmhb9cVw3mEQz9vIbOxT69VgV6U2BPf3T+Ql7ar4gC6ZOys6YkN/Fz7OrrlE5LuwV/BA7
8NES2eJ2F4SWJ5ZEmkPSbSiTod3l9zOc4LWkYb9Hhtan67o1o+ecosQKAEBrbotkzC98sE99efBc
IYBgR4dkZSlmquZ+QIDd7Eee9a3WpjoJOYn5XdjUJgZRcAxX4JF8H+CE9NAGJmWHi6p/CmaCrVfv
vsO8iTSbNaim2BkWzR4U36URuWKfhXDP57j7repjdmHXcGrmOzQyZFOJujb8vMNZ1hY6J/Co2cOy
s7ABU42MRCN20JDYf9Wzc21ieluLEqyMThZXucpB1sYrMDyt4kN4BU8hhHrhKcjXbfHd4EfxBqAC
9HA+LFosohWOiBWxHyLOEQBpvlVz92tw1Zeg9HD+zrvGMS58q5ZtHfm6IenVUWG6aF6R2R/eiLRy
baBiFRJRExI+Dlf6ZKaFQxUgWWlq3Idq4LL1D2M2f1HkQml0H60JgJJWfg/l9uP9T58ToHz7EV1w
5j38PWCm6t5riz2JCOKaiV6svclyLlz18Uvs0QTmw/O6GaAXeziIUoRiEGW9z0c9eo7VuPmkYQh/
95WgCUAWQseM7oRpGYeDlNqUwaYb9nlnip/GIBWkVlpduJLjnTaDuIjnZWsOi8piq1GQ+6xY9rBv
1UF/IloIuBLkyRAciQU+5vyjWaphmCscUBBiU/GgcYRy8/CKYAQngxmJPYEdhO3SdQo/RqMVf8bA
Tjgs8nfIM1ViPKtB3l2PnGJ+TJoe3WDauwubzKrWitN7dGbasalpdxD9s2mMphrWF36nXCHevkfc
bgSu6MaomLBWH60gkP8n/H97bK04dtoBltha9fr4FlBnXFA5tWC5oUfIjRX4IYX/bgmkCxsOeO+c
A/KXcGaQonmqOPTUDu9YaowZQTfTHn/37LMjTdczWP8Lz2U5BxjERWlIv4/VjBrWYpc+4b5S2rDb
A98EDTwkw50NBAXWQ3LBCXVUe3gdSR6BZQuRI8FiJMpQmgcQfk+Mjpnt0IFqv+ImBi002c5ODNFH
UfQRFeFB+dXCjb+hX6F+u/Bw5WuzeLhoI/79G7zF5yF2kG7CVdzTj2ru+IgUD7U+dA+qOtzV1JU3
NQLx54x8P2TE8w0BUv2Wk0d/pSCCS/1SV9LpwkOWV33uFy1eC3DJMRmzYj8PikqvX9P+DrIm+zgM
GJTxSYI3I+1nk6YRzMeqfu9aJp8JfSD6vLjUdIoUh1OsKwA2xRbphnRDyWpodR+j9CVj9vJo8DoI
CwwSSYuusio3LG8OptDssa6ngg1Jq8POt4PtUE93upDRI45YT0AiL1SXjnYkckgDQQFyj1c18OI5
EyWWzPBQ9k3jkgE/DjC28maan1yvlHQgrUV5ratlyPbAjR+TUcTaOlY5+lEqLDXvwjt2tGGQP4du
Gy8yZ2HE14uF1gAHQqOn2SdQc27nPme/TqyL7BMlyldWNW2FO8i59gqOMSMQhHUHTG0LSeixTPXu
Q5lX9Y8Lb8Kph8LexQBM6GIQthaLS9vj0bKJE2r7SaGjXUbNNw1kkOsbo0nFlA92elXWNMzo42oQ
peKyLZDG1/3wpE1xlNKAjT1sFqYkrSpB1+2SmKRYgsRUrb8x8zr9df4XL/c38h6yLrMishayy1ks
H3w0VHjm+b53ipAISrImIizas8uDGxwPRlIKG9GXUlIyp9m29bvz4y8/+6/jcwzD3oPVjHX5cBbT
AB5Du6/2mlKTWF6BPdzZyIr6S3NFvvDLBQF9BXI2qfJlrTwcJ3MNwtFieZ0GaC+3zsVLWiJa3YT1
SLQsKKJ51dsdQRtzlJJJn4nc2tuZU+qAcNJ3l0q5bA9BB3sRkx3e0c9xWxECF/buGncivKows489
jrjv8VwNT+++wYhlIY1ImSj/WbyzThQQ+pApd+UEzsTMc3szprVyYWWQd29xd6WKD486Cx51MvmB
eLMWAfVqgw6DFgZwk3RtILYFJeKPaUpDmHZ8kV2dv6jj5R3EsUQxsdHCqbTcxxVz0Odi6O9QdjRf
VYHo2CftrEDcAHSjWBlqKMxbao410lQEKX8XfdBeMuWyxiyvml0XPSbMSZyJpRLu8KolBYyk8erO
iEju8dOhr8ONQZeBSMbZ+2pBtXxm90YvIoLNiTbG7AfCBYBcNQ8jdSoDqokZWXcJyB5JMXGQlsxB
5HXXuRfOKWaqcla+qAoBdTdTnak3SmcAyPW6lpvaCaubV9mcQw/V7Xbca3OVPtWJVf+k+A9bEjo5
fuFmdgXst7nAlopBK+o3QCmVF0Cp6Ue0D2lNXFFV/2wbNdyXwzj9tOwGvUdZIyxbDZASr8aJYKzr
MAeSdwfMfRy2Nc7rn1NrZIrfUvlMiETLu8fG1EQg+ThkbMC/C7qt6oCO9mf0qn87hQ6hbUC+/0gz
mwjsXqddDP4wTq7TpBy+VYVBQEKsKzNe2zTNAOD1hvFdM0JIer1CI3YVzrN7T8wtKBIGBzlVooTp
bsbE67qVNxrdVVvQsCKELokcbzURLGhCiNO8RiXW1tOqDYGOZRmvWxG78c82VYsRlCpfDBljx7eD
Q+VUbI3UJZ6t9ISb73KyamAC9n1EHAP/loNcAzcymRkOCBT3SqCUtu4C14aOOXljTOxcR2r5g0ei
CHCuhn/cM0XbXdHM134XgPCGdWsMI0RNkvxwxgfhUK9UuQKTeDfkIUIEMe9zoybnj41aDRwUypy7
FnY28gDhTVqrgJZ69kwYR0a9yjTTT3pvCXgsfRPbqxK0YrYOKNy5aIRsq94YbYhjrye+ijQmLxQf
ldzgE6mj5/5oD5mu7eEiOCx+QQ8mKEeEm23mpuvElcbD/ZYmTYgbQo8ajqIR9kViE9u24IPUkeTi
eLH2qwEryhFHGb+XnZ7NNwVwY2UXmoH4SUptMxM6OxXQSmdSIv00bMunliyvZj2ZbmKuWiPRNN+O
NethAjT3CDeYGaROGYmhHWwu+vbkBIJkFmi413VfMau9oEJAYTQuObaDZSTjtpwKLaSkaxDniSAA
7Gc/TmAjO1JvvE3oBbkAfEYG5QcdzWq3rsok/EGAXqtuQ6NwnpCgjJ+MSbfzrRknUb+lu4UWYkzG
9JM6Ni4VfWDxCC3jpn9A9NZ/1Eq6cKuOTzzx26On/22nY6WhffD0TT7H/a1jGdXOyAAgZEPfXJE5
GRnXgSWZ87VHLt8wVMmz7UwaKdOdiD4RU6J9wJqp3NaQsgqEJRq6htytOvu6VIr2U4tg5X4kxRPm
XxSztNUUhj63qksKoD5GHiKQeUDZOoeY5deV2Y/dn6/o/0oW/iHPo/9ZsQDOrixi9oJ/FKLXf//z
9V/4I1XQ3b9wJqiIFGSNCH8+W5g/SgVdQ9iJ3xfzErpOScH5t1DB8qRQAR+wS5MWG4vDEeFfsk7L
+ctiZ8AfyfoBLR7nPbLORTEJ+4lsBsvxwTdhTl9+/2e90lnwEo0oeVW/debmayXD3hTYnR/aefJu
Yi0vbtnRejvsrs7OEBNcOQfSNfKl2fFAswXdTVGEyfObW/jwZ3fwVmFw+PV8/WGUNuFo0GSls7HU
aDts0lnDTHWNn6y+LdqO5U9vBn4o4mmfBMD3dc7kgHyiaU+r5IwB0pCxLW83KfhURNyMmQ4/Leh8
VbjiRhhK+/n8ZR1uqLFaoVdhLPLOcOIds3rmmsILDi93PbujsRupxiL9qyloESqmPyeGXn8JMlNC
YaruwlZvcSCSYyPXsMlHoMsrr3RxhahPMLE5I7uQ2U6/h3mZ3SDEhU7Xj5x7RWYUu7y1B7jvNDiU
xi0IOIg6EkxN1d6jGLfvWzodl6oDctT/2Rz++VVUxCi80eRmh7jcHFZm6BlBGKyD0VC2nJmcK5jT
pKwVCiWrypsjjooDmtCuua0mJyUvVouubLtXv5A8zgTUvI8QEYFWCsMBunL+eS36QP/6eTjzKdPo
sjbIm/h2WrizI8O1iwCOkOdu29Qz1mpiih9j2Y1XzpRqsKwV6sw2ZNqdpiXQ34QV7YLRLm+rJmwv
lMGP5w/aHmpk5PdQ2cMQc/hz4mbCDT7W0ca2EzJx+QZ/EeE0btoeWWiZJmIPdJN0a3fMthfuxPKN
ZPrgYWY1etVVmMsXREfxA8yljjfSFO8TzmWsu2nMPo6ZMQHfE9PgR8SFwgqftTthucNOqXmsM4YD
dgVes5sqi1xCXatulCBSnlV4TBee1uH5+vVhMcWlGwqxBHClxQwn/hltKZWkTYAw4KNog3EDLbtf
m2Ew4q/tG98RBOuevzGHZ1QG1VScb7rFaiXDWpZ4Mb2rjM4L4oTIxSDcuUbT78hWLN9lgH4dhSxZ
nK64KKmTLvOJClsRXgxejPNZQ/ip3SY29TIjfzx/MUd3UKOxqlP/lPQOmiyLA3cRs3ykaEnXqT1l
d6UemdcFBKyOJJM22M1dbO8SJbcfzo/6igM5WAQYlu8gl4af18DifTitW7PwLKyv5rrMZyW4UiJL
+W1qY1SwdaujbS4FXv5kZOgoBkVMYhMUJeB1MQ86JTRXEeVa4ZvZS0ZG+5QqNVaX0gDxKhNgLL+x
9EFKV6fqURB0Uq8ccx4fk8QKPzCVDIIFE+1jbRmNtalaQBOregqaDyGtstFPOgu5PcTq4C5yg3Lc
dSwTuwa1XbnnNlrWigMAL2BBPjC8p35ciVEHKh16DUJsO9Laz+h87b2q5EOx7SO9vGGeJKD2Hdqm
xHeSM+WncUpStt45hCETskGIvVaH+roYuqq/zvTeLj6OZA9ckU6ZcXbQSKv207nPvrcWxIWNZ0zZ
Z3aZmCjcVFH69dzyAfFRDYOg1tBd1TtRYyUjxfS6qbzgiaj6+nNmJlAuc1E0F8r5pyYRKxS1QF4M
1BRyEXtz3s9A+YIc0Inr1MlPLtFG7KjuEBBcAxk1CH3dRyjfNufn0NF3RE4hOD46xi7Xpt97OOgQ
BGFnhDDxc0PQhdRzb1MXVbXWlcJ+7zLDKqhSt+UK+X/UhIdDNU2YspvyGIoXgvBpsCyozFK/Mirz
hik+bcE7X2pMnLipgF8RtcoWCdqe5U0NkeyPc2qvtdJr79JphPHvZGvSVUHeO2xZ7Fao77+neKhN
9oZsDqlbLtbT0gQFS1wBFxrH5pZ6FTklscspuA6dq/OP7+jrQiVcahIZiRHZGx3eUzZ0XT+iqls7
M8GtRHfUV0NYwYlNBkCao2gujPcq6VksOS4CErRb1PLZFS3mCwHoddmRYrTObfKDlKCZ/u7ScXyJ
ozn+1KW5/pUQq27YqaWgGQUOcH5UA2esdmqKicCfK7fc2RJlvNYToT7UIWFKa+AK03VTkBdz4ZU6
MbtdSb5g34hjn7rg4e0JiCAZlLYE4FsX3oeuk9FGFRYOu2ouQdxODcUWVUqkbRbkZRBr3/cN+Qog
4DUO9JTMlPg6UajyZizIFx7CiTmNPE++sfSnWPYXJbIp0snw7hNnTeZN8AEMerOa2cYS0ymrFUML
OZNq4vsgC/JTKvF8pMTRPqekvaRUlJ4Xk0o1O+vOSQvcvGbsC72R8RGYht47qzlUgB3FZurR8Fm2
3+CUYH9qepuCp0tWqRm0m3ruxM5MgPjgds0uyFCO9yIIEVHkQcMles9QF5M6iIw0p5Vhr0u7traY
a9oPHh/XC5Px+F3lb6aay0is7nTkDydjHYMcxtJrrWN78gD4x90OG023pxtd+nZaXwoT5K/kbzx8
WWVjCW2JfF4I9BcrbpZ6HkezQl1TY1SMNUHERQvhwey9rUYmRwHj2ogCWA1RddOM9RxS2mlJgQka
0qBXrlslhC25ntg0rq1i1LPt/BNhbkkBTR1ZiT9AWfbLZmQH0detceXN7fyJjXxNfWmqsp9xUE67
KDaG300el/ch6S36tnY6PtqZEQ3dthz4tuJjtMJw46R1vIe/Lr6P/8XemSzHrVzd+l3uHCfQN1MU
qmUnSmw1QYiSiCbRJIBMJICnv18dnz/i+jhsx53/AzscMiWSVajMvddee321TcViRX77BdR4gjwY
TM37UMN8vK476QKIxah/l+iOGMNlgSRlPNfgHqHyQsfqI0WXXQ839G32T3+UC17C0GmfUeCGZ8G7
/YklJr/HwU16/TzDGodwq5hpVoOFqCYGKOB8mNj+SVGs+o+g91V+SaImuL6I+fqF3MgIZh44iPww
iQruwdriF/CtcQHpbemIGH+xNfSDqopuPE18OWpqsfx21RAhARRh+yOUamj3C6yVpxAV+5Wcc/af
RGOc4lY3Hnqm5VjljxYSBABBGaO7kkNBQvwMLO0V3FsnD2rzaO0IuWrbjPKoVHunJFX8WC1RQNW0
eMpjr2nkQFrGpv25rZP1FSJLjbw85Pwg5oqfQ/ZeQ/9AYCt/QjUY/LzCDD5Ddzb8XqIq9GGsTPG1
WZscjXMw8mEETPxC1YbAa+VVsDEi3NgOnNrB3dKhtSZ0aWF5uNWwtS3QB8GswTiclJXOuPRBGnud
Hd0225LrM0nM6rnpSRkH6RaiYHvD2l2UC00hFcxzviYkVSbHYQnNjQ1GAZcpub3rTiYJse8JGzGM
/CDH3PAOLs6OwhMFcyXIv0vXworM9b3lCwFYAjCvc0/f6xh2CJiiMXqq7c6S0OxFHN8R+9ifraAr
f7m9m4gj/qz8vCkDiFHUQ3euvA7gwMwg5HEON/eJb2Q3u2Ua+xezdNtXnusKnkYp598Dyqo+in7h
p3VbLjl2LvPhIRyr/xon/M9jm+u5zIf8mk3ALsfVgfP3YePCuJa1HZetO5vs+Q4SO1ewe6dDCOeU
HS2TG2N4PMyIWvHfQmr+VR7h25M2yXoQ0bU0uX8zBXSuMwxu27uZ7IAjpU67DdnYXPlBK0nYrQrk
QfuyyCYITZmcxuQh8fvoweUNz+JAm1vpWOt/qTT/9S7m4/yn64mXhjrlb9e+strYWK0TZkNMY4EV
UHyxYsh5A3ru43++qv5FCuTlvwY18Mtfw8UZ4f/zqQ5719N+pLyM0NzuRhPItoNlqA7uPC7f1nCZ
fpRB1AHsmf3UwfW2p/fodyuMLT7OeUnm08pBxVL44T//YP/6WBDAQfIcnS8Ou38Jl6kaHD9O3UWZ
Pfbq1tYmYWwXSuvQxxA2QdnSgVW5s6uggOzIczb7//z9/1UCIrWNZ4PKiwYc08bfrrutlnYVlCaE
ZzUX97Li6EcjlOcOrCVIjVAfNo9bJrRE9IX9p+jcbOBWgBdV03dLbu3bf/55kMb+fhuiJjORZ8jg
OddUwL/Vys64LCx5eQW1xKwvftlswUGE9Ibp4OXEC4PVqdzjyL7ofQFXUeDx4kECGWTDx+Bp/jWv
CKqkjnbReRHXPe62IQEi9bbAt/cD26pqlwdilGf6Zk69LsmXSyHjRGcj8ZdyJwsveBHatk9uKIAK
dw4WwLRlinRy2TOF95D3TZ/qq/mIlUmOy51Zg/C1DIou3Nnr6oAkEhg6+Vjp6h46FdOimYkmQ5pY
YLdHUwt/9uvkc8U4k4K0UTYyZHt/NM+9P3jgWSxp4QjwTXF2eB/ePOlB/PDMdXQ0Dm288sWwGn8O
Re83+3bVdnxpkKu44Sordgj7jhbyG/2DV0XuA8OY6TnczKYODsvbD5oT2NvlKnSKg1+v4PmqJRyf
sGqs/V67hFedTMw4MqPPvgOfF3ZfCLnGgAk93nN2fWk3LwMr9/BPSS8+qqVD9SrlNHUZe9XMdvtK
Ae1c1isrzdOD+rL0KvhV93FnHbkhm/Z3O6+2eqo2zs3nLSkDlxQfpklXRjEp4R4AQH3hCp/OGySq
+2sQ6nw7RHXi74SXb0QPN0vvn2ujhvG4lmzCMLSaR+eRfCB9sErfGzI9xnaeXvVoQK/EeQItaSaW
6OYhCVOyEMyTXSwAXsKSaQTvJkvV2apHC59pJZ0hc+3cBqjg2dPPMs/NI1d28RNGoV9BnquCD8rf
EERSwlobzlRLvrF4wZXJssX0TmepUbCwYdW7EqRZfo5XU7GBN5kZwQ6u3TFIFE61SkyWvzdDqZ4m
FjN4ShndHdXax9PedG301A8mItZ7bJaDrGDW7XoMr5rpcY5bUVmLtg9bx2PKxqmQXlqSifVQr1Xs
7kRQt0Qb5AqfV+eq6YX6YbJTq04KxNSxaldkejTRQ48p7ftARAweyqVWF3IpSMLIjQmo+axZ/jZr
0pcn6UttdkA5YINUoQC02ugRFsXQlMFtvY1Jk5KcGrsAXa7fMlqt6dQtfglXkqQucJ3rmh8lXoQy
VRssjYzncZG3y5TbwKwZYR5obKyP0NRRlHYJm87ZuBENe+p9Ub4VwWJOVpvEBVb/ZLGzyAHTvHVr
+K6VhqmudH4FKwmGDtk6QelK1QJ98NrKWkzNV5vNL6BkeMaxEiDULM3ytlkbgdpFwkOHXcrvj8O4
XMudIn6zemthhDqJpMOr6UPEneVkP2tAl/B8eb4uy+bXv4Nosh6LCQxcKptq/mDXfrR3JmrsdzEk
1hPBsrA7KTWtx5bpt4dl3m2/KfYzVWbCuWHGHIdvs5vop8CpxaeZw/luLCSJYtYk4VS2/rQ9u4ks
Plg7idi7sDXRarVQPinYY8lSNx853e7hcvbNvhkcEm9Q5IZ1R7etxjQOF1CPeb5GQWqiBRj4dSC1
d33wNZmbXynInm6ch4ZKG+Ql4RTtEca4931uSxGx6jCsl3g24HB1ACjmbFmsf+010EEmVnEV/5yW
oDB7I5RYbiL4WPNho938ki+DecMuHfqkDXXxs9AF8KthcLzMbeal5pLfijtnzsnsd0TkrDtWbuMm
k2ZySesQbUTOQrd6wYk7hggjgh7c7kyopF2dpY4GC15wW9233TiY3ahoC3de3MTOfgyLrWVDOMwf
pez7F6xFZGdVCcylPStd0y/Psjja4qK2HmYOzGKPHkCaguKFBXoz1jXTqkXYL0ZZCaRkPqDjEfd3
wtvu+uWLnbtew+0C7mfXL3I9kufaD8SRCcZcRYyB4yHyVRdmMYuu63FLkuLTWwcRnkyvrVfe6XFg
TuDBjB9KQ+0dFA0h2cQ7Vlcsm5O8Qa1XKdRjcgTquEYvaIjRLveJ0OHznHdcX4Xum1+Vs9nw36xI
vCq7GB4HgBVl5uiuux3WCioX0FHch5P2l3wHireEFjEEjZ9t7TaCaY375eNqXZ1Tl2L6LXeG7WMs
rXw+lX3HhUr+hegy3kx9u8AOZRZFvIyNKQPU4j5n7mCiEfpirK4lm+6189aOJJadys4LC8B+0EOz
Oq+Mv7MaK0cRbhkm7P6sFv53KP9/rv3Bvx/KH8sf3T+N5K9f/o+RvPOHw2gDYea6sANLx0Zt+Cs8
wPvD/TOlkk0WJvPk2tEE/E94AH8NISeE8oN1i41f/tZfM3n/D/xY7OY6wHIQllB+/39m8uAy/qm+
Y9ORkRL/IR2S4SWznr8VnOwczGQS/ihlHwOskwjKadiH7q52vMp6JinOuoXODmmMpCLj7DoO16vD
aCCMaF17SbHkBUCPsWMSDV1NBLU4qnWPneV3zaVRbjySBDlW5T7wyKF5yFl6YFvL2hJZAQBuNjst
52Yzt/k2xNbFg98BMGsQYr7JZ7epMhlqlVWoFslOJxLDJO7J2j6vmKnmiwmIsqczCLCkOLl67PM1
VJlnL7/r2M+TG3L76FMTmo36EMVV+x7YAZeuT1Oibtyyl+JExT0FP5p1W+37bcCjcIqT2SKxrMDe
Q8qSR6587TrzZzza0bBP6mq2z31dTd5JA76VWdQz3mIzlcCqU5iL4NgDRoWMloz+UUYEx+yZ68Kc
G5oOYbmeyq6ASNJwhEtHExHkFqTzLJXxpjSY8+B353QWqwhdyJ3DtDNkFaHGYQO2OXiGrOK76TZR
4CG6wWeP5Zz0p0AMi70Hljl8B3bZ/mBeBKQ5juHyACNMNIfa2n5NKDlZG26S0kpX2APP2J3q337R
Fgy0IO3eSVKjH6NIaoixG9Y9YM9BOd4uANaGQ9Gt+W9NkAG8NrrSZ4tKBqWiiamgE2OPPDEuOvex
7Icq2JH3Nx6t0BHOocsT6KWh8tWHjyjJGiewsW+2U6PV2OS8ExtZLFTqSe/O7X6L2ig/zSsT8tRr
kbYD0lx8KKNk3ajWc7EJ8L6onZtY4n3d+va7JDwLCqOnbAtNB7robC0LNZZdlixNsv/fp10HYb6z
HHPOl9qsmUcqjSYYsLMe3GDcLMJYq9JOHZ6sGyOKyqV2KqvyLKRfsf4xYwymaJh49ZzSsoi/0j3K
TIg+wraX6NpqV8S6/LJtSf3hzVU1ndFuot8zxttttwau+gjztXsb4chPeyvBvMYFVV7nq+VgmNxv
/UcL+piA9a7qH0nlZVZmMXb7rWm02Aodi2aPE3hBR2r9BVjhzCZ45o9F+8tSEaIOGZzuxJvRQvX2
GEU+R1htl7RpZmAoOXS7/ibolfPaBFFzz6Rl669bB0u3G6+YN6x6WnwjZiygLAQxgldM5zfhHEwf
nukFOBXh5292XdCWxipcN8xosoKPqUbv07anuoOFVkbMbTfY6+lCg40GFZKUdTR2BbIvmQU/XTIi
K0zIYTjihFLRbs4n2jcn1MUnljaGWAVpPSrVW8sbWtnTcJvnwWYfCw9jxtlcJ9K7aehZ2gmLZF4z
MsMSPm7jPAJVJqgujcvJjQ/5DL04HVSoxN4XW76mIql+NXUXwrD1hekPXIwx/r/RNxCQ+mXCDppb
FwfU8mdeVBwplujcX3nk1eJbVUbmM4oq81kO9p8GWqvnvEt8pp2amLi3WPjRG5IM4ItROPHLWI1E
uhsCo7/7gJe+hP2IfW8zTv1ZsTlbHfLNTX5wTnUl4PCOgpw0vOQuLPLit0cTunzNpcvrEvJIkoLm
Be2lHext2zMysMDs8LacXaHFeWRtfFWokYn1fbMC61HGbrK+FK0fv41rYzOZnUkgbrsrJ3La8hBQ
VVSAD1QKNOIRTsbSnrpWhuNXTKzh+t7MOZjEmAHKmVODDK+gj+ZwF/S9R4uy9dFrlLtxc+9F2o4O
4O7iT0G/zHmtVUDFja5654jKmo+xqJIPxyWT7VCEJUiGhI26B0cmRZWOCYhC5D40AH4+ulMGf5xp
Hd+Mcrz3S+4VS32Jt5yWNgoIyU+LQBHOKfSyUv0HhHyfpnFmMQy3aPgU9AtxyjMtLs1kbq77Dfn4
tbOaNUq3cYD/RL4XIa7EhfuPsr4uq84VC3O7UnHlpHUwIfewjQG2sukapPDcuMSy192ooPVGgiyt
cEJAXoFtQ9nLzZ/ve3+LADtVPErt8IvLALEK32jR8mrVUF2CYhSw2jlotgObWUSO0jKvSapkRP5a
v45lmCVwuPhEe5UzsZlMLtybS2/EKRkRqnWH9c2U54Ln0zBG7zc+bn1LOikye0jeTDf4L0NuuXKv
a+OKGwPB8xX+iaepXWFyk+N1BUM3tqx/hqYCaos2wsftlsHu5Lws0B1cqM09aGTVlN72KGmO7azn
ghngRs3qdavXxRzbpN9MkWIet5Y0uiINEEaL+bYQA8ey5xXl95pxDMBRR7qPhTLrJ5Gj7bjzS6AL
Oe7iof1e1I17ctDx9H3nWI54W/ixvKfGgQzOUwFOLOuCRa/7voi934NciLkzQXgkuKV+DLeIjMXY
BHrK+Kzdtq+d8tBqos7RiCQrhwpG6aW6HTlzueybAUE1V9dM197Zls+cAHzkzNpgjEcFYtSgKbCS
czzVtFhOl5evvV00HxNxC3ZTWt/RXbovI9u28jRAd/yWw+W1bi2E8GLX0G69EUrmYA5fZ/LSvMzJ
J20+a3db3xNvCH61mN26oxkIMStItoB60yVVxzcd0Q3/t95W69XT6lx9HP++4D4rKrL/1wP759f/
VXHHf8C0YaWFsvYK6rrO9/5RcYd/MKkks5pkD3Yt/2GP/avg9qM/rr5YHKpYSaApXrNM/iq4veAP
wG4McENSL1gHJ4z0fyJd/7KWkgb7b2OR/j6FxqZyNQBc44Cv7sy/L3ETmDJAZkThKitlburI/hEm
lNUUyt5pc0miLAOn/C+DWsYWf9f2rygdhrS4KyAYOGzy/7Pe7qJx8dAqO0XxQcGQ7LR359aKZZQl
OWsLGYP4Orylfpbyvq5jZg1IfU6QCt/vhpu6s4LxwtJsMx68eYy9fT5F+JVme6u2s8+QZC95bX85
hevQZooCAkQ/EnV+qJtotd/jpre9k0zGQV7YtGj7DKu87PaE1yyZECL3brgPmEjV0pWvBcsav4iN
xqu0TSDRSUhNWDyPpvltFldHvEE9cCkBSzN+QTCV38K6FsSsG7mFFzauVZsy+8w9xPHEfwssvRVH
i9WIlR9tMbpOryH23n7CZILgXFcOJZ0Iyalmq8yi/0hWYerdItaKpM+N6dNNOc8hoasqakaRuiOV
w1nl7dJ+JR8kd7O+mJNj62j9WJeO8+AWRYxBH4zme9vaD9awlFNmbYW5k9XUHcoxnKFfU6e9tV07
+dyzE6GCuYn69tA0/WJ9mzwP6I4yiEG39obyiXJUL/XRKR3xbpwufF3QF/adO6KyBVTE77EEC2R3
sfnQk1/RS3BP4nNF0/X2TNgSuXOi1W0/bI54s/cHstav42QOPUiKDnsV8PucE2UYfz56ZZIRKSID
Zru24B5dC3joSC3fKBGi4ODBHWS3MSzUvpC+2m/aNN6QWiIZ9BeUxXn+NrUx3zMP2+HdDvpyFw6s
tOy8ycMaVrDlgZ6s+nsxIbhe4r6tniK/d6pDXUym268kov60IV7HKMZDUO2pDt3wyGRWjsT1bj4y
zNrizj4iH7Y2M6rClfnjWFuz+RV7I23bJUmGmsUWn1wieVlt3fYH5WOTIwy3qqcvrd3Ld3uu+Z/Q
hHnvZyKoJjhpjVuxFBNVfY8POFiH+jDmeSf2VkRP80VMjie+DOTCi2O+UpKzHbN0ZX1UyuP5coLW
nh4XUGhUcP3aY+rJ2E31zBd70F393Eq3bG4DHnuewlBcvzrt7UlzTfz1h/HmVPMJf11NOqed8C9D
cI9YDR8FdYi3a2QRb1vqkJ07MylIOmKFQV1G4Xcfbs2arUUbTgcZhaX1Og4lr9pGmOgVErnJ95kk
WG9vDQbv8mo0v3XnTfyfhZTxYydx1IJ0nYbpfQ0ItM1yjMYZnxScUiaOSMABbg5EtJt9/r6lGf4f
8Xg74nluRj4qtoQRvPNRw+qXSJWj+GJCX7ZPgHfbaT+2FeeGmmIeyBpbTJXVYT09keOM6WdY6xpQ
9YrH76cbJrh0wkWzLYV/svutJqv6JMQw+arcXgbvZRdvNNy9o6itnIsQzniwii1+8WpfJAcTTP5T
MVTRPSqYfTeszam8ZuHSFCzINLsSVTFz59VPa4KxWInF9Kh9gA454Fi6EWJIg2d2wOYTWuBtoP6c
rcNlVbOOviRF33wZAtuC7BGzqx9u1XLjCSd/mbdYj3vhYnJ4DN3uiTiuT5oVcx1gLMHRbuDe6W3u
EnI/NS9/5d2XnMaovIlvvnUOJ2FTuf0vt2VbWCx2+Miw9wRsYTxERfA617guuq70M0J2XjCE/WaB
crqLBjVkpe+crMXgesandY46/dGp9oH1gHjvKlNmdm59Y9BAnjb1UpZc35lr8hrrtMNlXBPGRKQT
V+oolV0eJjrfXczK7d085XRj83zUBCpaa+Xsk8lhCqkxo9JS+2+k4skFK1N1n9TlS9x6+8rfNtiC
rtpHfZynoq7km1M4lK3ipSOqOnY9ZnJOcdFbfAztcriocGSnTPhnNKVDM+a3G9F0TJ+5DDy93TBi
aw6AodujnxPhT5t/46mGA0zXX7m9DCEsfFwLv724kiO03uj/WA5+3aL1iWSkGIW+GD6jSZ+CaNU4
Kzaayvm73OBjjB0i1jD47NuFzDMdQfOQJCwpYu4kOTRMN3KPvF5nhev9Ylh7tpwGZze7VpCa1vdc
EAS6y6HMd6Wx7ZSM3gNj+VuyuJ7QbMgeBhAxJqy8bcuoVhbq2sHPVna68ACx7HCwZy9GJ04sltLV
cOcX4aUQXXKv8+DRljMW95anJ0/06zxHj3aNbqOn6lYlwWmOuylNRHGPDZejekla7CL1sZBrzea0
u56dYH3j6DTESgialG5YHoOJS4nOtjrjqPqo5wmVxGfqhSVnDu2N3J4a2HyxmcckXpzU4ZzZE2T+
6KCQ1FlxdfqMalLzbqFA/mHUxjFkyQjXrVzmZl9hq8OuMswDvU5jjmQ8ByfThfXzaueGjfcFOZ5h
vqmq1A+Lt2TFOYUyPmksO7qSWelqcRnzRT51KnJ+JENbfE8sKcNdGI2J2DurvOWUWB/GSXYZrPr4
LYo75+Ijwfwo82l0Di0+nky3zGP2q+TVWsYiKyKGVkUocrr/2pP1Xg9u/DRJzVStrMFZM6v2LYLS
k36fczfcEcBOtLMuNmTzZZ7el1I5pxGB47skC3vf9031yGqGx5VA8tQhXNbwQTvJDzsYmj1hG0xc
8RY1gg2Nog8/ApEoB2ccfy0lGb2gIaAwsNMoJsmYrlDjPWQ6WWxW+TA4xfKZDJWLZtlDEmZ7sXoN
Ykm+MElwIfOQXhSZdq4ipsgHt9r7uRfO2ETwBKeu3bAXwdsYv9p1o+7bqjB617mlHR86BiKPRasW
k1l2xy/tGpS3op6s+3YrQ8or6CZHPXdeOs1j+dBaznTMXRN9JPaMSmob+xILRlBJVHj7cVIqa4qS
YKRwaVeuwHphMFI1xDna4UA1kQSPkaS1TlfNBJDobTHcYZUkdwMP1sD2yCQPAUu/34Zh3U4uf7rs
cLw7Z7tacMU4jE/xIRXzTywJ69GbaudtkI7XcPo1DWYRH+mM7Dddnoq+9t8mHc57QWK7eyhmi6Dr
lj2nl8hggEoC5rrtoE65PxI02dpMuyCVVmk/5cGOaZl/59RDdCnw43yLl+i1akY7m6bZQQVkW1Jo
2REnEgMM7MLjxBF4DAqQhKwAWc7TOOXunusUemzeyd020DNjdvUeq8avTj5n5UkRQY4Lqm/AyEUB
Jx89t+Tqu2FsNh477SUUNs18VqNmX7wS4SNhjdujHjUqZjGEN3hfPhd7ac6AhzhvseeQgsi0t9/X
yIZJyjaqc1djkbiEk97uSxchMLNQqgmXzltsCfE0tft6mrsz2nZ3T2z2QfdjfozE2IldiYOEj7an
RPRVWSNtchHW+ZHmXGVxX1sfK4N6VtunkeYE+NGZ/IskP0Wzk2Tw1+I0sUCjbSNLSFPUkm8hTfmb
65O17Vgpc4zMMl7WkgaCBOME24TxCQwMzCNHj65S7htUY1syt49LArY3XG9HIv11vJNEu7OlTEaK
mKrlkjfCOtBoq2fleda8E7W1Iqjb9Y0qanVoXeO9JzQ1/W+/zyG/uypM9A2mM/UgpsS8SOys/kG2
YTimDRaBOV3J9fsWz0N8542RQ+nSzF/pHony3bDAHe2cLZ4yJho+nRrNMb36G5mbjT0tT4YUDNye
Osbz1zIZIOV3db8XkcMGCENPgfMk8chzHKU5aOs62GXlPjnKDqk4DZc4zuahFbvBm9cPaQhGOiSi
nMvdGLrLQ2is2LuIIq7GU6jASKC4Fn10g3X5sVFbGaSLSPrxiPQZXUrHa59YSPF3ZdNOF02sENF2
TZ1OjHT2sKp+ykHhoNiUM98GfWJZO77V8Ggtq7nUMMxQ57xm71bsUgtbFFbaMOk5bD6mhp03c6j3
FltyqVut9boDHsxW/kxlUzww/mCv3Mgw3q01LXkauCUZ//7QVkf2S9ws58k8eVHwY5r79WsVqkYc
jKmvbt4pUjtfyebOMEM9K07qW13qcqfn6iUPy+qGU925idstuCcdwEnHK3UviQf3MOsgv/M5xR8C
00V7xt4Wd35RPQdm6HbRsJX7fnXLO8TkKZtqz/8Z602+ghCcbjF0zo9Wbotj18esQDbD2V49cRsE
bfc8LsN02ORS7Zngspfqd/0pd92xOHAGyUx0emjS1g5litJq7oRiH6hcE7vf91VFUc+CRqojw+E0
LF83Fh2PQWdTYlQ9WcxZ2SAU3QQ0j/tyHebM8x0H8xKX/XFxh/lsd7OH5azMrcNV2bjEHQI22mNo
nYYW0RoW5ZIizrIxX64VxaBMZH+1C/TBSzjF/i7v6LHrgk+tDpTLJb5N1w7SIUi+4RcWyinwAYTh
gRmSe9cMXfRS5Ov2WSdWNKbKtreH1h4faBanhPF/Pu2TZvZ39tw4c0pQh9gtytLJDSn1GFhD1ds3
cdzVXDixz7uFFwzpe/uqoBNkJOiFybExlvgSRj1+LQuHA1+qJAcYsljhpXiXyouGkLLsxoiAMPL7
cW7lTfVr6Ld1Ty6aPKxl5Y8H01qlOnRD6M076ELXB5KW8sZEBgeGpI28tRTusnVqr+7AZmbCxEfe
ZyD7Ea46+LYaop4aDD0itfWEJllpf93ba+26KevtcZWWYzwX+7q3Rba4XvHqIW++Bw1SbTf63leG
gMM+WIv8zDZbdekkXrl0nJr2SWMXJHwPYw3xEqJPPgOOoiccdb/bYuHWnQvqXTYPZm/HO58w/0cu
eF0LXFCpW0vv52gr8DSKC44yoKHXXEoAZLMS8qbcXHGexmo+WGM5tKlocNsMg10Au68rkxasih+u
lh42uoiJcYlwSCEUeJmFVPrK5daeJzN693pb1Gm0BgxFdUINeG68pnpqw1Xc++sypDPCPa95jF/E
9Je8HsVh8FbyaGBOagahnOxcD7aof5FbNR3mRlfez1V74kfTWi1v5xp9gERaLjKQ8lh3XX+22R8M
9oxAayedBFZvbuDCPKoxj+CFlFG7nPXsBN+2yJC9xVp496pm3uodWzLerRG2xQCH7CraPEqoG7EO
dnPYGpXYmWZ97egO7IaSvSGqx9ql6dnnLEl9b5wCiAuqDJgNd2Mhtk7XWjWnyBWbc2jUFH0YGZvh
VgRmu67rbYt3LhnI/mi6dfjB0tz2vNh6E+nSW/j3laEaJX21tMY743f4zGchWv9GiNUc2jouX8sQ
jivFu7C300id+UlJRsxyD3q4T63Kqu5c4kx05gV8sEBkOO/oT3aRqsAUN1Hl5a8DpjJubfCAtpn6
X0bDANrJjvk6z9M6/RCEbl1M2dFwX8M91ixoZv53a8vuJ7fBzFzMsqJHsrJmmXFGjs+V0DUaVenV
kI0QVUASDdu4U5WcL+BKhn3p2OaJtYpoX7XBSNWYOOWrZiJ2qa/B7DsgscUPJeEJHQMrd+iMCPhC
TYBN6jVn7cXd6xy6bXAoNwf9jAkkvb9YAdXtnWhimTohkKXMsPrx3wNHOUJE6aNTqdYhJNZvuFZG
3aM1lAn2tZTsapdowDFgqs3ukcIZaMrxJ3+bUj+YKTAc0ch3hRnmpptkbmgYaiHFnl6Nf0QGXEyZ
VQz2fGhkxGQgX6cGCEjrP+O93HbcR3wZn0SPhzeZgeMUXsvW+T/+vP5TWYIlKd/dqvXOxOVdiqIr
1jSpSfY/V+RktA1IqZE7Ggduq68WVpSF7dRM7kKEBuKf7B/aoubFgDq+2VCntnBrb5pkNoyx5WoQ
lrxIWiALWEyw0n5pi+lLuEEH2hHWIt87P+C1kl7CPwGwmf8m99dtb65rRf2z53bMNWlyveZ5hION
I50BpjqpUnP3WHWz8gMuZvDE3cTa4vDRdhEiS8usEIHnT7EGhYoXCegQYo9ux6q5LWurCtjwivJ+
T9ShqclvtuxlFwa6Xh6XfJDvVuDxDwB95+X7h3rjSarkG4uV2elgJpv3IJQFv1zoLXxN0puBzMag
cMLjGmwDopYZE14oLUZ+JTVhzNgp3ie0VYmV48GCLIGTTTHbvhkw0k7vDdBkDmW8Uv2z7epmeeSQ
LOrjhOkPWLY/8lCWtOfirl0Xn23bNa61uHc4etrbWQv9Srk/qZcuZAj47Ez2Jg+mj/rrNVbk6qjJ
uBh2Yyz511o4DeFxNOQ63hMa8H/ZO7PduJEuW7/KeYDDAofgdNNAMzOZqUyN1uwbQrIkznOQDPLp
z0e7/r/Lqi4X6u400DdVgC0rB5IRO/Ze61u8KzxVEE5o9CFRrEo5b9jI++oy63pWlJH3oE5k3qC9
yhyLxhzuuYh4Gq2phl3q1HxEhW/NDExzmBRlURfv08HGrt6L8px4DolxXYmHVKHmDQYvO5S2EeaV
u5R3IhonJ/i/uplUNNTQidUystFd6nO0sMVlfXPFdNqoz7y6t5//MDr5fUTxC/oFKF3fxDSGpsg3
HZ7DT1r8bIpBdaUWd61ptVeVYiAZyHJ0VODrEGdDyxhK+WNy9ZdjkO/g7D+YrHit1dRqOjZGAOYu
303af7Tt6uv0hZIpcFyteaY/h3wo4m547zjUbc1hsY8CNl0beCM8Vk47laaFM62VQE55e1NM5ICQ
I6Xbu8yshqBSehnOjN++tpMnmc8nEwfidmnY4mdIEhXHFendC0cbb93WSEIf5PYR8RxJHSAour+D
oa7zlE8fD7SosyLldNNi2vPzvGVhMGuwfawrQZycKiORZ3GSE/Br2eq6m8R0YblTRSRs3N79w6uJ
9291zGEgwE7JsOnnV2551EZQelCUMpNyMi+cM/rCyXtik6UX+MyY/i4d+7OZhWtJqQqZ2F5Hbob+
GdbQVWk/jCXNo64sostFjNDDbM2Hh7UAiG8j3zsvGVtfafbYHCuv8wM69Hjs9cHrtRCn6QQpK7EQ
Mv/6q/g09OJ9efggSSdg5MdIzf30VVRtZ67CKM7KeNauvbJU11nSUSR2aFmyv3HP/Kyj40V4MYFT
AsQN4zWep5+/d3+OnLruiX8ZfdBUARYCRvG41/7OOvT5Q2FdZpKGK3e9s7AOMaj8o999HpcMaR4k
FV/v6afrdIiKHWz2cUAcVLM3/Po7/Hwj83Im95FpMQOl0+9/sn9Us5FifWQRa75vPKlKmS5guVuX
vwgMVUCe19p6YmOgdbxQY21//Qa+o4l+epaww+iMbWFzMjTFmPRpdplOZqpyJj9IUGQ7PCZ9QRwC
uDHpMGPU4itqDjHucM81zAOSPn8mGb7W6Oy0A208t8NQQROYPolkbHjZx0kdBVHles0OyJdD6p2X
pRn+C0vUG8S5I601yfqxaeMp5WSxmMtBWdlE3J2WkO0YsUQXAaxKUz80caMlW3uQrP0/Bi/2KNlo
mRSsNaiwGCKZElU0PX/REfKnqf6rh8s9PaG7Ss1LRg0O4OPCgTDcFVKX18WkuIh+TwTdPScKNlRm
M8z/MHKy6cpR5xd7lc43T2ZPVYYosNetd4r4bz1qdb7L68g+tUA3bpDS86ctSmGYcROynUCw4hmo
sux1J84SqgFEd7x5Mq0IJbRIbWU2asUvcaOaKITV5B3Lrqf9K6Q7nGfEbH/oVsJWyXecUgNEzBGO
A8TX6BHjDqGCHQk4D0snlxsXQzCbqSl4C3YRMXcy6bcX52nXsKEX7kgRIj1NLYfEnsm8QwtNFY14
ctBuVWZF8myuR7b7fkDgFPA4AY6qF0ScIXIkfo+V0j/amUu7wqZ9SqoNqhqqqNzy+KLozqR7TWV8
lxHjmuWA1kyTZ7JUbNAl8bBM7L7XI3aLOuyIfUVTYWpJGqh9pZROEOGklyflTqUTyLSlaT34c9Pu
xu+/YYBd0ocDExhMof3UuoGK09Q/ML37/iW4fGjCPnn1Wqt5sws1fraZyjHpr/EQN8/9kkmmM42K
6C9PfpiS4f5oWh13TaYzzZi1qb2MwNuVu6ghw76JNO+FVLgL1HbMEpwqmy8NR3BshIAxa8cfVZqa
MmRocnXNYQwA00c/88MAMXszx7khEMS7ABaisloKOI4NBpdfP6yf1A2m4bBUUEL5LLs2FmqkF39c
nHxifhvLqEzsLyk1PaGc7g2fkXUKOa6mb4w2ucy8gUvw69f9vPhiWxRssxAdyOOCIPFpiTAnzoeR
NzHRLnzW91ijobytOd3+DTtmXVz/uK2jHaCNZRjgkFysm39KXohKMcqs7gKB0P8h8Y3yPdOtrj0k
mW+XgVm5HFzRNOveKVqM+knyUHz8+qP+6SuGs+x8Z2vBQfszlGnxZyAjJXZzffLUdT1TxtNgcm/A
SSF7sOwZAdLMd/DrV123yp8/uI3+Bf36yt1wQfb8fGGZtCW+SbM0qCAlniyD8w2r1jrQRtX8PIKu
/D22+S8rxD/tc3xOFBIQE9DlIED45JCdeHZVmTPoXZLUv1JzNDXbWFnvuINYSn796T7fPiYKM44a
aPzItzDQCP386TCtNLhDMhxJPkeRgFN9rt3Uslmq11+/0H938YDMwdtD809goPXzCyUDfN1OgLhU
S52/AqJH/42lkj/wxxpJW+eptx+SjV+/Lk/+pwto6uBqiNvy4F/wnX4GVLPpVU4fGRO1jyyudL3v
j7PA5Brkc1GRbSlq5y11c/Vhp7XxZmNtLTZk7PYvfWKlcqd5c4u/O+tIfol0+5QzN5y3TYQz2C1H
676p3PIc8qkwghQxxYPPtPmlTE1dbuuITM0go6fHVjvOtC/TFO0msvfxpUi9VZST+upIFLUN3mTy
5xfLHvt2o2Vam52zOjNYap36dZKR1u4JpVFnqC8q71oZLtvVnHZx+lT7HsztTSJa6Li4Y93S2rvf
z9cDhYG2aRifEaQzIi4/k3TChnfflCxDfeQtzXGqFwEXBBe9dkBSw6qdiEwOQTdoWNPF9/6B3zX8
efW9uaRZnCsuSs763rUYZ35DXDRpdanLOvqSu7HB2HaZpF4eByfKPEAQskEfNJQlZ16zJ1BWVETX
sHH6y3XcWwvCEU8gR1ka9o01z+aiHbvSC9NFsJBVE+aoHgHALZCq9c3FGIYKJrVvmazWDlvq61e9
XUo+CEIcOs1wFbakrau9nRfkZFvkmdwa1fhRFJYNRiAfYzb+2UO637s89+e9DZ4qsHMht03XAE4m
3xTahqPZ0WOaVJUbzuXgH3ACWE99k04PtkdlsfU0xwawVlv2qepiATUrybx0V/lev8e5xcok0dsd
GE97ziZFZU67IxMQkj01jd2pz+GiwJqxTz/2BJvuYMe6Fmn5+Y+mUCbSqn9ukmm9VL5HTdCgzl8O
P36e+Y8Xn/BLu955KokIP3dpWT4pu7a2wHhUc5DzQuZgXvTas8ZU5k4gpKF7JPRo+YrwJedkhjSY
DqjW0iunzN3bs2+HOCwnGSKQjsqNvgxDdJFVtJ3DrpTg0pF5lOVFOvWkJBcKcsnWRsKjbRAWcjP/
ELgsHdkWyDVkTFpt6dGnLma2TpreDUaDjmekZO62XtysS61lgwi79k/1rNT++5P/jyxZdzWAkfJz
oD0r8be6odIBcPEfF+m3ru7rD/n5p9YX+veP/f8Re2/oLKt/rQ091FPxUr39n7N+/d9PItH1H/4Q
iWqGu6pBOVNwlrJRd/6XSvTHX7HjuIZPU0QQ0fJvX5b+G2YtQiVXUqhYV9TVLvW7TlT/jUeFyE20
g3g216PwP3Jm/VxqgPBh77NdWjK2Q1AxmtSft4oyqQav7ZT3RTfjM21ocABJgYsQIbewrzHPOIFV
pzigi+rwz2+Zv7wf/ng7/MdV817dyu79XV68NP8D7hz29b++b/6zeH35RNbl53/cLuBzdRIkqRHW
rXP13v1LU2z4v9E044Jj0yVs9PvG+y9NMQnADm0BNGWC/9Pn+ve9YsHcFWB1AZBYxEVQLP8TTfGf
SiWMglRL3JLcrQ4ZfD/fKi2ilbZi+kPYRDLe5JVkJuGOmbari0b9XQolgqxPpYSxtu5sgZ0R06IB
3/XTy9llJuIZW5DsavFECkf6yvwbOUbRD/WFp4lBhjg/QOTUjORfe2xcNPBic7xkfuxYh7IqaGrS
Gc2uVDRjbYqTfvC3/tBkN2Kgitkm0sEqHll+eeqFLGs8LM10Ng56VW2I48uNQFGsPuVRzFFezJGt
AiYS3byJIwMaomtm5QPONTy9BpKfm5zF9drn8MV7afETx3lKZKCQhRi3mvDSpy5q4jNc4k1Fv84j
tKpf7QJBlDYoYPWuMv2NzCPzq0/Vv5rX3eSh923HQMlW4LNXVak8BLcaJ5xFk9jZqaE1Bkx4Ky+R
QtePPTvJqYay/SWu3C47ZNYs2DyMqhnoZ7ZDRHta0BTWhra9RuxlMkqRRJ2/Z/CdnJ00FvmVDoZ9
lUTJYoWz6uwnrx+0ORihxjiBX5iTs9GWqn3QJ0OlB4UaTgToR6NzN+cQuQWL0NQbj43u2RQ+uzqM
qxozjVe4AVPqnqGIvmBTX6k3X/FPId4wE8N7NPFXkA+sZPlalnM6hZyqIJEMLWDCTQ9kEzlY7Bs3
kxaX1kFIm9m+uxgIoSeLXMJ2WnvHFmknIAFwo+v7STkYu6up807ctQ30SRSId4TYoEmqSw8qUowQ
dSWcIGlN2F45rktTvGhlT/pjsWSgSBymTV1YdXN7PU9yfM26aRCczxdqtjodlL3Bpz9SWuueeQ9G
tUM/tTCOHVvEAXsZT7POjGma72UzgRqyK4Hyk9b4eDVGAE5QQIHgo9GD7pU+phtCBzLU3pKie08b
vSZ6EVnlNkcdVZx7Hcd3plee84aHnWpsLmb9rorJo97qSdctKNEYHRwMBDSM3opxeBIApJzAhEiX
MTtMpbkrcnf6GidKocNSDk7QrqZO38Sti7hRkK8Ga19MfnlWgikpzhxRzMmGQaDxwdyTuaSzcp+C
DG3iA2eK8r7QF+c5a0m42la137jYGaNMbnNv7i1yCAoS63xnbm/j1POwhMblUIcDr5DvzFxwcNfS
1CXac/ScjxZ1vBvMESL8AMpHinsKaAn/PjUSku0x2DXwuiQMGm+xrQ/CN6CAxY2PYFYjgIFJZCNV
vcXN1qPVYEfG8aXNDQgBBDLaxiriLD1DS9DI7VhFDsEvlpdfuHYNPgMaVQcU3DTKXdmkC6QPaxwY
6EUdOTQo4ZmaNo3m3XZuKl9QobgpvxWdzC7xpuLrNEtst7jcgVZGfKB4J6hf3yccdfIiA+/ch6oh
LBKBtJHaRx+B/l1STM20Q9HdVaGdtvJbwShPIkopdetCzv2qyVOjB4mt4zAXWP2CKRSimYPxVuv4
hnN675umGKsvsZ9gAdMRnFzbfmEbO9xmZguKBnL09n937N99QGun4a/37Mu6m17mn2q89R/82LQt
TPRrOcauDOVrdQL9a9MWv9FNo4/ORr4iwL5nI/2+abvGb8jxzbXM03F7fHcP/V7gQcP3Tfz29PgF
PXg0Hv9k0/5EenKIi6af7uoere3VeP+Zhp9mcm4kprKwnVsNnwLMoq+2UTs33aw711anGcBBJoul
EKwjyCvYRNqVVwpxPRdGO6NwLEr3b9o8xtpV+a8+zxqXDvOV+QK0JyZIeKR+3tuxESFQ6zWiNZTm
P+B4tR+pQyWopJJtPVgKwksC4aZgnRJ3LNFQ+hMZmGXPtDCL3Jp6/N9X8/rHC/9xNPkpU/DH+1kr
m7VbAgXh8/ux7WlMGtOLAWm4RrbFsCLAA0JZkIHr1CXu+UhQotITnFGCd+U3Mcbk3lNWMHx25q7G
Dln0CDPrpHKoDxK3fkkzLOT4SvCh/3gOqXnj9/q/e7t/+vpszhXcHCvXH3qY+6kS8wz4rZ1nt5zt
lmUMjaoeHwY5ZohkgIC80gCgKVtaETjpAZntgG88FS9Oih5vKyOz+5uvb80f+nxBXZcuGjmxCMOg
TTifqKcmAgiCo32JaLtN8x0AZ1Ntm1lPb7xSDe6mm22LYFNblzaLlxV7+8xXmFLQlZuAmrCKO6Fn
LdWHjXsTR3DJLo7eKQGOOCdEq5/I/WaldvWui3cYUQEJecJsQ8Pp2i8JXC8G+3lxGaN4cWHooEve
DOaYFAeyz+IJxSWyrO3SV/bT2Ptjc5FK6WLxaSrYYgHHeZE8aUy4bh2huPJ4BAw9HHOFdqmbE0ud
2bQirZCMnPhFRRWTDA7tTnLA/ayDpJyLpT2o2C7pDPdzzlJtNzK6hcRjNwffjrV3X9kpAiytn/tj
Q+P93m6dzt96ja9AIRQmv8ROrfyYtzkgCGDC4xsQBvNbOQy0m0c6Zi6lihPdUywahwHiNx5tesGk
yQyCAHEjat0KpX5XSdwTVa0dEVVNB30pLW5qtNrVFhkBs3+dtqaxbdCmlZhVm7bcu+t9QUHWzxbZ
hQiPgyyRw51b8EHDmISkI3ANaOCo/P13APVah49dePFe0Q/qDi3xzSUiFhsGQWPqKOADy6nyUNUt
8C16njFWC3+4wTI1XldR3GDz1156We7iQjgHU/OvVeJhIkfwHkYWw67WOrXV8sZUBjtrPtDF6fpt
4iBadW2VMxUE+ZAoZPHT0B7MDgdboFV1qNMLPG+rfjxzlX90nW/+YF2B7ksCI4p4T4N+qOhNHJXn
x6QdKXpHvnfkBL4hhuYrLdFgYpkPzeZbbcKU5KZNcILvsgrQZkqH6Khr03iakT2FSGU9uri9QmId
o0/fZvWovmAwRDJG33PvOPP4OgOwekEqulWT/9UFw/i19CK7COAhcDWYhrI4QLZ8RfkzhSMTpGe7
769SsZqA86Z4oKljXtUY674UmkVc0pRZ9qvJeD8+86QZXbh1P75JBPRya1aAg3Zi7LTrSUvja/qf
7pllD7gtaieyENMiRq91VLEx3pAADZe3cQdF9o5n3tlVnO7QAT1XjfNiTdaxSAfzukDbVxHPE2Ge
32O1SkMACEIhKfatU4dp8pSrYaMQUr6OflxeOYOv73Kvmx4kxMtdmw0vGj7X6w7MiIX3rwn92JHO
NuEM5G1LUdRfGSjWxw7JUBuOej1kl0mCyRylTGa9F5lRfhWDxlHB+R7okUbEqJ5EOsk2MEp71NeY
xbgPEtTt/iaWahzPak8r/H0PL6PfzCqe/YM2q6bFjtXEeehk9QBXarJjP6w5Hdhk+nrizfCmJI6D
Junqi1bMSbztOplVNwiI3I9YdV191qRGjINbQqThNmmfPGsGugK2XpXnRmu5ai9JJfNOQ1IY5oGC
ly104xMtIa9mD50LQxptjHat52b1m+43Wvlkwmxt8OQl2CE22qRxmNPKrM3D0fFyV+4du/PdVyeN
e+81NmZp0uOMxm72dlHMvOgRB7wJmHDsGvt8shdmmVHKqn2gX8q8eDYMjC5ubc8oTiT+05kKMSEr
XQtsjrGWz6GrtoxrEvj88TFSZZ89aQ3nyDmoG2d27i2AfsMDOlUn3y+u2ycv8cz9E0hr8ZY3DUl6
izZ8cJr2UAPTMpzQBjFb7+zKBhsBlbhmdgtS1h73bTtNaivVYKgHw0Mwv/FJxpwuKX667hCNyMTw
PpiJ+aiJrC9Omo+VlHcrbPLOMO5OXzoLod4QNizlWbXvRDfj1lcciy64RIbkaSmV9WoXPmPeQKdz
Pn4hQ8xzL6sqs6odoaha/Z4iSeEMJkDRqoNMuUk2VQ73+NRXBrQeJtaDX+0z4KDIWVEqPrUV7+Y8
amBvHPtOH+LLbGobcbCIasSmlvLIgxaZltS80yYfhhneVc0+sk7Z4hHmgpscHQ/me5ApFeuEW7WE
v3ytzdyCfdY2WBBfK9vLlqskIyB+3woz4SIqKE3bFfPUX3lLKWOEx5zVlz0C4xT4fxJXLWAPMDXz
JkI7RTq4rk+tX2/HuEYKh9VWFOYObq43N8BvU3x9+Fu8KTpIJ5fJpSzZ/d6FRZVyMUzzWBwnizXk
UrTALEPD4ykG/+eozjR3PLRW9mFFXh9329GaU3m2QhNjAHIOsZKmkuh9Va3XgZuLsTl5tRZDsAGs
6Zb3EAQ788lpmzq6mrFT1i7G4GUWXkCPxYedmCWCjb4RdSEv/Az07AVOIxerVol22se2zCacI+yD
/X2HQXQ1GnBvrqSPQpvylfNHJ2ePPyFTBxw5wjzUDOTFGVhfez539BprXEOwZhKIgvPoptasYvWU
RgTNtW1ua3feMlrRlZb4cfLmucvKQdXpewWireNbd3CMB4ClF7p1Wly1i+jfe7ZGPBlooZFxeldP
b2UJCk1Y2Z5OAkihRsd2BESZ5GuASbvRZyv07DOhzQDUOChsnPgV3QkBnN3OiWzsKe3lyFeZCtJT
LWPfIjEENWl+sVn7Ny1SGz3KziZ4k8a0DPuMhbOdkn3PYT+a9Wu/FB8mWWyFiLwr5kyEqKrksIyI
11KpBBPN8apO2jsVuQfAik9N3jxJXy03kTS/LIjacdgwy22jxjoi7Vz2Oqvd0eryow75alqiJ7fN
z62sf0QQt/GwkDLysDfMxhk+J9FGLQstgv4YJdMTipAgkTK+tvsZtxNadxP47hme2RtXLv5pimYZ
il40J0Zv+3SpWEm/ZFP5MI92eRhbM/roavetmLA6JiBfwNLM+zgXfXHRlCBU9SLV7ND143aXdc2p
LEwQlDUVMMwL5x5xNYHeWlddSw1iUosXm6vIbQLPMj+gmzC2k201pwnB867gjD2E89ifIt05y/Ji
q431Ie+NG30e8OHXx8nUkYN0W7ysFQ+RxTG8HMmBt+MrpH4bHtErmU5tCE5x+opSKtrFU4PBacwM
JLuatrXb6BiNKyvTL+9SS7w1k/vVHdqL0f0gS6M9WTzCoVNKfdP17UWWjfIqssp6t+TAIpFXWWGv
m5jesrzcYYBmEfHg+ANzphfg9+XBnGJ256i91ZxJnc2Z8aTImLmOZlGEk4KCRNjBvWjEaTYAfsZ4
enejrG4cFLXcvBOGr4Qvp69WQERBVm9i4whStCnT/rEWIgpmzX9DiwvSHaouVBTIqiyc8wbXkhXo
ziB3Qh8evVlhpU/KYsswOL5oqdQ2nSGeozprzu2uJHhM2Qdw29mjz6dPQXwvvnVfmYAunVQ80X/d
DniYFiiWgT+g7FJ0bNLUeuiz5Njm5sKtMkVBScoiLJ68PScGVYVADa9AbBYXJp7E2rDWKis7pqDL
gWMa8k5jh7nW5HRXj3F1R83HiFnguChfp9FazoGr7+zG2JhVxKS1NqcQJe3Jc3lktJpAaXsZqfh4
J+fF4HmnPkZpnSaNAYrFpysYOXYUcC4Tt4nZ8jmK4gKHDhledXKfmmXzjIF09XsPZzNcLBwrmc/Y
dTkB+YJ/kZk7zYk/ZGJROI21cQXCE4kiKOYXz3QM6OfTtdaYak9xXN6LUdGtjbr+HTQAgKlCalur
9aoTtndKXCzCBYKbLWEAxAQ1kFtzEVPh0rt+Q7Pd7knqIS6qruRLyUhyI71h3sL5TG6g/SYhzYM7
xoJ8G232xWD+ChNyynZaG13rRfE4ur1NBIs5uvuslFB4yiEOdeALXzj/kcWowMmLpLnE8iJOA4zp
TebhmZwquGS13OeefpYqPG61Z41BZUgAohUFNubz675DGb8lf6jnHfcdE34HnpaZPLYtXdIAGR7h
n1EzU8h9j0xr3enSjR3tObbxBnT2YO0EsAnky2hfzQllriWnflv18XBKlFefLbaiS5ak7cFW5bjr
qz7dVEvz0OaewQ5kqpsE3fq2zMDCIxtruyvcbvmTiA0EPUlj35hi0a9mXT+vER6EaasZe1Gp9Nbs
UfvZFHK7TrOmK/KcSi5GNu9xF4w7VPH+oTcj8yGB1nDLJVyRbpioD4CnOCvogxFkGXm9+mJeRg3R
B9KrbxFImGXQ85YfF6MfVYABON2lckz2iarH97TuOaikOacSkE4ndxjjbR5NRJICJwyS9drUSRJd
kKEa3QiPdRdI0g5t2HPR8WDNZlG9AQh49fHEbXonbt+awmmvFJvvxk2jPDSdVAV2JCPyIlwIBN6U
3eH0pXzFcxjqXlaeI1bDmNUP8aNZuw+iR2gGcSh6yk1ZfJGwtjdOmjIiwDuKMq2dp2wlBbPqf5lx
6nDzxKLI3hPuryaA/dRO+wjK8KAu44nIB1gIy7RonMAItH3yKiSKbrgsFRA8tL52t2t7ZyooL0uM
9xjH+vLMGDv9meWlPTTk6MHvbkk6fGvtejyI0T51rILwQ9wMoEXbPy0rqo/gkh3AgQibJa4gjkHD
GJLc/AjyeAaG3eYb4Q/Lbhz80KOYC4rMKW/KqOae7qfihsxaah/fPWWzAf4gdjqa5knFOgrc7bIq
7QWfNJUbVgl7RxKht+YPrqAL2hwMVcOxH2st8BD4hp2OIDTBw7WhHgce0KRPloaYAmOcFoBnJSgm
c0VYD0uPk2HqXvG+1ueqUpCk6trbGDMNImRE1XCBCeWyN9PzZFwzFTCCjpvFqyeYkHCE/cTJQ01w
fLF0jmGEUAzIjmiqIKBdfecC8uWqVNpFhVquUxmfq5lO82CJ+SJR8tysknsvw21FNgnPhcz5q1Fu
NALmXWZCFgIUN/YKO3AQru5nZkS3xtJAO/Aba2MUMTMks+ou8tgvB9hrmTjiUct4BPTsObPNF6FF
9lF33PZVVQBqwLS8Gas8tpvvVR4DAXOMcWqD0vaWs0Zv/LskkixTfl3R6LYo3AcQCKZNM4hOfneq
osHdZQUFM15/Rmwcq+NB300O7QEnXjshhISEqDjHfZU1NJLs740X9cy3QSKvDwfG918YD2G5n7W1
wua65PEF8lmoGRXdqawcYS2wynSKSGo1TlR7Pk6qPEWr4rwazBz2HoBtCnEe4Yqint9IQhihGEiW
NDjurn8s8/EDnPeFbYkUyq5/7bvzEynPzKT06rZJaOrEwzXMxgMdtTTQjQZMgot50vOhy0f2+Sji
U9r4z2AGb1GufEN5fwcpW+4ZEwD/7uNDydEfVabExY2rrq9rTvfZEApbUv2SnlsVGjuuIsmszJ+1
ydr6ZYs1TL9yB3a7PGKiUZjxYSS2j4ELKn9vuF4c/Elx+TEV2fk85wQGmLve1HYjgyR9du4MZIpx
7IOo6eINSSTThmlbwpMPjc+imrHm6SyJzYNQ0JMYggdUn4c6Uq+W6R+jvLzGEhQmCkUrpMZCRxfk
xzfS0S7NXoUqnQ+xrW1SY7wZpuFqKOpvKTboDbz7s7qiZ5u/F9pwF8/Niz3cDqP/pcNvbUcGCmaZ
eAHH26Ma1EXetbfdHCMOoj7aokiSGwPAQMvm1RK03JVxuu4mg/YxxgSO7xI5ttVNksH425uURvyl
07hYsLx0BF3Qtk5zwamyOqXGPF61qKwM7KX4koIZMjW52l6HWxAPClNb07DHbtN7sf/uLz2RhzVG
szoY8apdpXQaiiBiV1oCmwSX4uj2ZnZyzanoHi1aWCfgGhzgk0Iv79YZqgqJmKidp56RKx3Tpba0
LYmGKddnIeVcjfSZ9paOVXBvidK5A0lgkcjjdjS16no00Ak3hqlTrLo04hH+ApspFtDNQeE1KiPm
QZ8y1njPeZa+zK0t2TpIbguiwV85jTHha5tBubuiUOLeUYm6M1ogeIHSYHkHZLPHTBPrnAlyOlM4
jK3I6UlYnFGunFGfjnSx4dUxRuyaI/1O/bagRwBm1x37iyKR5Q0sSQp1ziAKwemMDXc74Wm6VBY3
XWDUtt6eO7ItvuQ03pOtM1ameQltD4S4V3edfdYaZfHVR7pK63Sp/PWAOibldR6T0UMQW+qy+3Vl
f0BKHt1ij2OVTeN83DeLLhcyFAB0n+uVLy9prFVkCEfI/5XRZs9wACl7kDnm+UWGHru8R26ZPY6z
rTUXEfquj5hjqSRjOeaEAqFhpTb6a5jTXKUtKnikgrhDRmylONWX5bTYGAE4U7HAU76Xy42nBP0p
oFVpdXQyaTzTaYzKDy9N/HO7hJYa6vkk2ExoWuTcnES0hRWOhfjQehP8UbNKNZzahhuV21rTlxeL
CzsGYC9lvh1VTMw21EyIRbE95e8j8liGFgPH5aCiwX+v167GiFszSRciiy++ol0QvxnWTEXq4NI/
2JMO25Vxe9NwRjVaefIrqmEiEvJRnE1+rqVbVmDY5gtYT0LeOUSFsV2U1cawlAAbpvyi58jmuvfk
xWtpKIrOYhJLTgdJRbGqLytUgi/+gF98X2TCmDmyVG0TwJBIWTi9ojyjEJH11gWJy4CoHKhVyzzx
SqbKSftCRASj5UVa0Tda7TAVGnIfuF9y98nEq/iFnk20SRk2zKgOKsXBVWoi38xaZOIih/v5nqBk
uIFft9zHdB/GgKxL+GLWrK2gj16Vr61cUgx8E2nSoZwmplc2jeH71FWspaMpBQiingY8NFrEcSRE
eUBKIk5jbnZSy1A/RsJN+r3XZcVrqyvPXYflzbTJ4gR/WVcv2UZGFtbZovbrFM1KT9q6WTBVOIJQ
dZrQoCPdBMpvx2cAOJq9s9xk+qps4X4TEDJBAVkT++4wClZoFK7LVi3ZclfRaPE3PHExfbLIgzgA
lr4PxNTYbzmLU7txZ2u6mxZrNk6aXjY43S0pif/UsXG+Q6yZJ/qunUBODKofni6Uj6OUCagFAgG8
8wWIDdakgZJ1G5cYQoLMGuNla8UuNFC4xcNjnjvassHskV3Rv++qoI5LKHAVTdDtQLimsVkq4YdI
Qu0Y1WIpv8DhMm5aXfpXCzgo92Opi87ZW8uQvMo0ipGrlpb+ZKQJt1HX5y4kEiPNii2wvuUtVTGL
z0TgUbqf4SMBqMh4AwEOgyzaaQAO6l2pWfGwsXogUDTCEsogui4lZsqCe78ij+ql1MVC/ZStEJr/
R92ZLEmKpNn6Va70OmgBlHHRGwMzH83neYO4h7szgzKpAk/fH1l9r1REdldIL++mpKQyK8LdDFT/
4ZzvUM0ODLy1Xd+ks7bWSBUDD5wZaOuYMjG7zdyOpDVyygojLjjEjwK4+HOdmyLnMEAxGtWQifTR
aM3ssQrK5g5DFz1+M7g3orGK17Qp2w8fKcRNZS1aHdB3MBfZuly4caWfTxGdPKrlpU3nZ0+pgc+P
hhI8QipImyk7/pMwFch7ZrqRLcqMBRmkNS6Idq6wco+GiFJTdP0hNR1ziIsmI+isKr3k1CtS661c
dfcgEwGNOHddH+A5QaXzzoa4ThfDU/uER9/uL4dxcR5NvEUvygJyDoHZhhq2KvNT2kgrdgO088fB
aMJXCGXpka++J5DEGJI1sowwJfUgyMqer73lqyOwLX+xzJBsE7cL0ns0s/ILwRHbVr8OVmDTCBtu
BtsXt9msHCdqUos5G2RGeBxSB5ReeMQquAQW7Sleb49RkOXaH1aDeWPnBop1cgk1BEZUkzFam0rD
vtd12z6See99hqO/fLGOoC1kdW4gPuqCZI6kmSzJHn2Se0LrkLYcMorRXuBkZs86KFl9thepWA9K
2J28MKR2rjNjcLoTacmebUsn/evAKopnxC31Ri3BCIsKSJA9JkEKSj0PsR5EW+8D4Y9fbon1ISIA
sBuwpeM+jgunI37InDDR7uYgH164eAL3hCakvK6SsfxeCW1FtybnaRM+Q58D6pxDoyJkd2PphJOL
IlmY08mSFt4Vp1TbMWwF9rtbc7O8a3H9N9HiKvfWyG3+pJ68o5ekHN3Hgiue+gYACggzoNmAI3xb
vecGFlFYD15wa4Qq+FIFI4S4kLiyYnZFtbGvrM0eG06+uvPQ+uuY6CD3YR60+SbClqlAvUAIpRGb
A+9AfBDHqRWkbhAXSiePa1GlDwvAIcYaEygNGqYJrKU9MH+KM6bX/G4WCA+2yTA+EbZppPelJlvZ
91FAbaOrcMIn7rmvMpBZjW4RxAuTZa+8B/Fu1HEJvo81YWDG3qLXlzpjar8LRdhQT5VedaOTFvVN
W1Vk5+jZVd7RWLKagOGe1jVK2AUq2F2sLe4CQIjW5dDbetjDTzRHznzdXskyA6cViKLwTkhqaq97
Igc0PPa8+5msrtLxirbHOxttg/n2SvSq2s1d7uWnEo/WGldOje7BGWT5bvB9SOI5wvZxBNlwRPOY
8C8DLWYmyB6ui3HAZv2JFeTUqDqQHfbqXrbmfmid/NWQU95Ehlk2DxVYAvtJe/7wHbLwuh8tJ71v
OsNIYqnT4Dss6vLa9D11oQiHyiHJaziYQ1e016JXPjh8VdzlZK9MQBv75KZw6BQGgCGvq7RSxftu
6k+2pvjHyn72t33wLOvIqZwQKsdkrx/l5pO8GQa+6bUzs4KlVq7X66ob3eKFagZGNk7IFnjnUo0w
1haRf63LZH/qpRtBvE8kRUBbl84bDw41UyFL+kFcsxIGRu0WH+jeWxXPCabIXW3TwkE69POHYvKD
eodZggpk0T0SeXSZ7lWRCQXOQeN1Y8hIFY7mw3wU9bb5tZYMjBPpfuYruwbfha9algU0iAUHhETG
dSagAYJFdQl66s2U6zpc9DanNcdBwq4n7mhP/CRQfbKHfKhsYkIhoqSq38EkNgxmp6khdr72QesX
lTsxSpodryRtKSl0tFqJuIN6AqM9LSbxUtabNG0eWmaUoQzrfPOQpOy3bRACN+xSdRrXeqi/01HM
dPIttD9qYveWDRYEtLkjh3M3Y27icyAUATadi3ifLVPYnQHLsqw94X+e3JuoTY8jxsD7eixSWu5a
8suHciLKp9ZKfXmcA9TzXbDew3Ar8JM460JH45QbXgGaG59Amr8DmsnfDD5mHBRKcl5oMicuR9wO
YKZCDELMYlAK0pSOzJBqt5ZXm24IjmczsdZiObEcx8FCCdjaSfoZrjMrAISf+U9byvZRZzj0Y5ZS
Qu5JGkAiwjY6ODPMLJhOWQr1xCATjckJUjkUaH7QZcs+g3HI+j5lwMbLPas14mLRj4gmOR6EmwT2
PoRTB0YWuuT9CFsp5JZlo7aTWhKcPg04f6MSkOMtYC7zpTVV/u7qfpVxkRLotOusPPmkwy6DHZ/V
Nm4fCVtiETi8KUAM6a5Jcu+pMa2Jx66G3NVjcubCCwTzAkBBkDlVn9czpnXXeuzDxr1o5cytKbrE
fSPax3VOCm8g083X5UPe10RQOCb2l4gVOitHZM3qsTAJTe94jzD+tvg2od6H4riAk0JIAc2F0qgp
WEplHBXngWQkhS15Ji8BsWH3OdvzfJml9VTuUzFPT+RB2MBW5mT4ZMDr3sB8XfNDlun8moMkvKpJ
qaOQCOvqfYCpT8QKyDEGahRityqth4/JQmdCmqydvBrVQCXvly6oCg/gzVWiXEBTtVkYdzaIrvZS
MoflajGFcd7NMxMjJTr5Uq6ZczTYeqLKbEWxYKuaF/y42RtWRsSS9YQUdeeveX3vbrtEIO3s0mk+
OvmzBu1mHTBaldczfh5W1UrwNPq2qZqDR6JIvq/X1faO5RyS3QWxcHRPcXti4EditLyxte0fwMFU
yRnTKOHGXai4HseGcKTSG+GR5bQpJ+HS0AK2zjRfgBjaTpXMg1o/FHb7vviqI8Sk6Yokzgtf3Y8Y
nVHTo1Ltz0r49NUe/2EJGHapLStChv9JZ1UYEUEP3o1DH5xHo/D4flEkrW6Mkm3FFJTklcbbljUW
41M5fzrsBvo9QteiONRGtb54/VIfteeJPKKm9P2o7QY9R4XPk3iNnNq4r6rMeg7AQwvQ90VxMxs2
qiOMroonaMqyV9vGUIf8OzdvwyGR8rxza252iF1jH+VptT7ntWEnJznWKvIIpgarGX+Lke5J0Fip
6mijHyfTcPGdVwz6+r7rxx10IkHQTjABcVK2VPxi5UT/twLHGXidqRWacpQP7INRbesaTiS8QdLf
IuB8wB84rTTI/gmZw0nPaXlviDB9yTOb3W6A4n9nKA7SXRnwzO94lqonTs+S0Q3KsO+RpfDlQkmg
dvSR+OGSdCtW1xp9xjagnK+IbmREYxNQzzZTB/j7e0C6xjG3QsHcU/siOXAks+VCOSbjxVzKZzxh
3RxzbsjzCeg2bGU3R4fOJdCKQ2cSW4ZGGgdgXISyzq7VEMg7Lxk7wd/QAY7tDQ/PV2rMScz4onCv
TKIEzFOzDzoYuZkwHkNGSPgunM62T7MS6wIFQP8ul3QLqtDj1vWZBSHzvRkgfvAmhwomNz1Cf+uh
qdtTHw3fchNSetJeusuKAQJWO0uxznmiOiSH1rOz9KdheslJobLgO5WuftLIVAHWNiSs8+dw7ePP
RNJ21o8zHx0BCmiaAXK/IYcQL7kr0+dUMz8AuoQLnGPLGq69YB2fi84tx23g5SqmXAmCudrNEEUt
CXrnrc0Y35te0191o6e5PmXDNNlvTBQaVQ5fDqz7RvVCCNPwZdrjfe0wz8KDSf94YMvHkmlBjceY
KnSKl2CxR7XTtG3Y5wWcbMaH4wCBzVrXbf0R9OdZPRvvM0LvI8nZznDaZSp/5NPK322znK4SVPHO
TqpilHssydxI3KD5A1CC/mYLcEoRqxvWnkeieA4SCluGYga4POZIpXn0HK3bM0YD4AttRknEM5Zr
Tp4oJ1UszIT8Nard77JCQbVLrTWX9ARyfDVANPJn+L7VcDVROp+4UzlAIcpaIgeRP0LeQkTmXCNI
pFVOXFsxubdVXkcUbMUnhlJx7FGrfFrNKl5YPSEOHM12fhsbtDQQw7Me07ih72pMJggvzPzRGLTC
PAH1eIqAGTqvbRGat9IdnexAyDX+k4XW8z6xzJwGymKSvMMm2pMvCAHjqcExcsNIrnkVrmWwzKLv
8g7QTPR3kmQ9aaVFyNsFbWDDKE8clZSuyvgakJJdhcRfM0Ovmfg6U6I5/5g0xH1lUV4vZIr91KlB
bYBc52EhnT1DbpEmXpyoMftA54WQgPTTJvJk6L3n7HFeq3CB40FQYv8yDRU/I1EBWCiaEGmE6Y6y
QQC2xRyVbBegsDFrG2JrZrY4+SGpHtUycjrNxuy9zGzBwn0d+hQMRF6r5hwGG00CvlnzPF+89mD4
FcFWAXSfagf1xuQIASjFcSV8EoRadLOUOJObPSvRi5d0NsP8IKsGOYkR1DyzZVh+gl8lTc9cdHLr
Zi0fX9jW1scKbf05GwU9/roEDN9xgk63Yy2WNw9wB3wpx/U+etYZ9VmuuSLqsvC92EcDq3GVaFh+
3UDuNM6QmW/SGv3urIbTbRxDI62epJ7KazCwBgrmzpuS/bA49nfTt/YTUyeGIwwuKzPK5zm/nSeD
rdls03yCf8mVT7Wnp59dQrIaOP6gIcy6Ej4pj02J9LjViQAPOSfzo5WbjT6gPx97xCtrh66KWIVD
4VXt00qat9jPtaheMZBBKE6ssGFYVLsk+U4iT38qMgOus9XzUq7DcuZqWVqiBYlb9NmELC7jJLbj
BMfYbVZMjLKL4roM3N4/lBRCDSaK0KDHoPK+Bf68dUqAnpHT4IlEFDBSzEILWb2er6HWNyMbppxi
gDkfHmSrOg5o39oIfmo4XORLzzJxnhfzMptypfaCn9t7CvsZmWqBvOdZBJj7AUbPxWeOUu0RIzkN
M8jGUMWeKWuG7I3NdlsTfdvuGINV91VnZ5vqYk65TF1ZXrNLQcU9GdbiR6anYak3bJpU1PcThvPV
zgs+JVRQGo9KAZqKMfv4zQ01Q0qcN4hWPsoXHsWOJRs/Gmm0uQYiO6O+Zi4zZ5eS8C6ODdSCceMQ
Pkm2Rk4xZrgV0WqEUKFrzQw/eFPAxDW6ypRF6Tq55qvoIcEeUPmCOGbrDpgYtYm/HjusERwCJSq3
SE2SkISSbf4l/G1+1I7C/9qBIMF2fyHhmN69rg4dL5W6mPyxQuvmTNmAkqZyyeypoEqQj3GSjXP5
7uRG/cz2nqrRHJkT7XIEXKDPcw+RZwLM6afHmBlRg7EaRHjmZfXBfSarHRbx4taARF0DWM1ZUrVB
Djh3sdNtbB6s+owk0c489dyseBG6ZO/KRgExm/Ttzt8P0kahJ1cJJwAVEpY19AFE4DHWihbLoBJJ
V463WCjhtVcIFdcjjWLPt7M6rtqj/SyzPdUckhkU3Y4RMTGZX9IK9M2ZqGe7PV+JCiriDElyRifn
TiHsGJ2ShdoEY3MO23a6bPvSdSNCuJL3rJD+c0hV+85uVn4UIdqRyJKlc20acEgiRNh45icirF4w
C0D8zmgQ7giTLb+K1ele+lWhgBn/clDBiSW5oCcZD1mcNzX3wldw6WfQnexwtbKumICgiOqQ9T0V
LiaHKJg6/9nqWccBVKRnY4NDlFhKEhvnpFM1+7Vw6nw/1AXqHmyPRXVhDiWq60Q4BpZB219eC3SB
nzVj0ncPVKeI8Ddq6yzI6vTTxfhngXYuExU39jSKiwqXWIOhiTeQJr2GJRGwCkVOWi7is5shOZyi
LAYUTI4E96BbrdxYiead5lQ2Ao9hs21fk3y1qkgtc/1KrSzfcrTOUHtBDcEH5eMOdnaAJiPSWZiz
B8IGXUbAwp2vJPVc5xKMkvcmeA9xCCoVfncFFWXUmIaZnITgElik5dP4nONDzCNbTe1jqha2wW5A
xcreM/W/y07aFhDaRrw7UsDErwYEuYgYG+jUrmPwBmRG91x2Y/VRJEz1Y9qX2olyVWqaoYRBGNZr
aR01yX3r6cqypIyKMMHkL5XheTualtaKfAhRH/ZElibfKAf7Tv8VtFOS9jDj+iQYdlMaQJfa0Wz7
T/04mV/SA8UfawYKsI2VfjC4U9RlxlRg5bypIWh4KGPqE2GDOT5RHYianeajR/oFaq9E7DvqJAbQ
lEyX9WJAbMXqhKi48eQcZblMPpQ3MNCSju5DPhO9zvsRMKJ3mMeW4emY5tV0nhXjfDSJDvMu0Yxj
gQXr0fanetbGsJeugCsMUndpDhPWQCvKYEWS/pYEFeM5I5jLbs8CJZniqVceqEd2g9Xez9Z62aW9
XO5KuotHvMMI/Gt/K7yRm1fpARGIuefmSc9KJF4Z2/WcvQ+HCBMFxwgoTteWfOWsagtzZ689a36B
uzTb54qF4L7buj+W/ngTIx5zGvjWNLAEr2k5mnGpZLee4yAOnhc+c+esQdubRBi0xF3HcdVGFieo
H0+mIv23b7quPcXni8SBAEP9yFat++myN+l3hRw3kWsXFsZuHnvraZtivLPBzKcDwsdMxo6DoZJQ
v5E5es9t6Z6sSQEco0KR4W+ZfDXb8r6aEUhlyniXODiZaCDZltBuPXjeTSnNq3YwdH06ZOb01ugl
Qz2AS0HDQCtKLqbaDAgWtA3iowYTj1bVI5VXhJqwfICXzrvG8EDHM2lX2aXrI/2I6g5KP6990VAL
YyKBcS4azBVOmENxsS3D+lLDFt3OqMz/WICOObG3eoriL59awhWh3uPAAUqbnvRLY6QxRhDxwUSD
Bqe1eqgmGf/wZ2tOSGB4bxuqL3rUFFXExGUabNOY8241UfuqbSkT1yS3Msf3C1Jj5lQRDFR35cqc
clkZKpcFHXWcD4GFCcZ2OyS1rA6PfdnL8FAtzQLk3x7NmpFfnneoqkRZx+aYOuchd2N7UvLHPy3O
VKubWjTDO/+VxwFxOJ9R6sg13DGVUs+59qxtHCgM8ubDGjtPORZutmep3/TRLLoU3ZLV29mFrTSO
hhl/Mbfm4CZwQa3+xgcjQp2RE9VzqFiY0c61aw6wy+tgI3urj4ySdCrBn7VYAlicWtLvZcXRzv7A
TefY7EqQc1TvBBPWmM+t6yaAZHxBr8ApijUirc8WZzF+suSwLPQzNhPGZODGiz3fFUxx68RHFL6x
+eNQ2cBDsa9szQRpec/ZMvrhHcKD6Xqcwm2YMtvWK5GU87fVucXXaqTmG6scQmIZysGsNdCy7IJ2
FteME+onFrMDV4aJ32lPHoPJ2TG2Xhnj9zbXvWOhnCCfG5lONM2G84XLOVgOlDK8HRMBsdxYSReU
oD37oN4z98t5jXTOFIp1cYHqP2GBzFzZtu7g2rokS6D02/KITEbNaFYA8yGXwloS5ClB5CzVFw8x
aDUSzrI6+onpDFOcQJCF8VGyQ3IvErLFa1jaIrSeCzSq9WlqJSwAB9vckg1mpsl3Y9cl9VeNjklH
CKCQCBurIPfLUaP/XSTlgI2sD53vtEeuDycp5ZbTxEc+NMvENnhaka/v+F/ZQi25a6Z78mCTBOOb
KwzEMTh9oh8qnx3yDEDUsoiGhIMJlRzuYWnpuX7gcmCVO68jdSJprzsb8b9gwCjBCwCBtSjURsnl
OeTVW9B7QRcxI16OiokJJDfkDLsfal097RrFFDl1pz9SitwPT9Tec+P12cUPA2EPf8521VZ9M8Qg
MNnQpIzP8Bwu5c0PvwhCA5mZiEBXinmPoRmXueEXTEFzLasXWpR8PYwyYAj8o9KDqRDSc2TPtoHa
jLJ0hIsn7J8MUFhoInWWdPSdslZOCmXVEWhnu9jLaZ6O0KLZabGfdnQ0ZT3TrB/DhDXP4DRiXjcy
KQZU2juIk1DMcuqk4W3NZr6Kk9LpIY2lk7bixDUWDh1XkjhT1I71QdEeAqNEsPyeOAkAc5j1XhL/
WGw45VM1IttL9VqcWqWNhKbWPRLHyl0GI+61H178IDMG9PCIENuueTUQrXIPUdpUDMZkHQSPPyRj
UR1WINqTbukvQwuFqFUxtY1gU+Tm4QfJWk6aTKrckyPpEfVUsPaMeTvBTKDlqUk76JHe/gAQxAJ6
4CHB2hC+DST8+ueA/oqPKRz79wys2pEAMFtFPxjZ5LROTrnHsr7VUXPDoLplaE3AWjXNEW3sSkNc
hntrSeZLM+zS90B1kxfb/TS8kc7sv3hAdCwogUSUEJgt8mHX6JnHFcRAdUB7TJM6ZOgmo6CVAzLc
LE/PiXALP4yQaSeS6vq6FxvoTjc2edI2aQE79gA0FIx3m4uMv7gmRUJmw6nH1Bjggtklp00wZN9M
zqrX2jYy52AjMz1T4SxCniBpWTLAAolwy1iovzpQFFg/wnOTivpn0QXudMinnJWJgRikBm/QiYcf
KE0Hw2XHtBdtKrZElq66WYd8emm6JLuXiAZy2tPUeBnhKb1UTl/dsHcuH4POUd8/LAYExBsOy95f
0N9DdU6oHkgk8FX8I0VdUZI5FjLkXObjkuQYKMwESlo0mQJir9GNm0zBKQEpWiYzrnIcLlyAjklU
Bj4abXfbAqZeuwmHaVSK3Q9Q42IKoDwdhkajEfTZOPdRSUrD1w8hWnO10DIdLJaiYGn52slYw5FK
upYPCAULGVSteajd+4mJIfRSKNkPrR775g9OZftvTmWk4EyWfQvg3YaMcX41evsl5qMlnRfUk6Kf
o7IZOFKz2tB2NDEPlpwqVp3EupPVBVW0dZfaWFA3y9Iqojo1y5902Wa9h28gLlXZozyp2DRmKCQ3
2XNemt0LlZP7YARmeG9pmuWdGivn/g8G8c2//IthPcCKDxruL5I0rKTfHNeyHUe71syfxzBc/5Lp
2WZkOkPwlWNKIayWr3jB4SRII2M0099kOYAnpnlOeP2HH+XvH6lvQWa0PZzzGJDC3+B+9KuT5ACb
48VDSBj33cqKecpQqLBzdjwM03jcwn2mVhRfhDmSwmN4A9ZfJMmEOngN1c8fCMh/gwyEUKxwzgem
cKgFABX9+jUrGzCe1qmOTQ8ROHvRmstY1r6+navM/pp8p75XAeiBfd9rmZ2qaUGAQaHmHJmjM9qq
aJaC/b/+pOxf2Va4+oEyQxACvmAK2NjOZlr/J/h31iUr+T2GjtO0VfNnEWr73pgq8cmDNn3pkbw7
ZuqwY2LyxrA3pUhiqqinZyGCx1/6j0YuRuxD+cB84NiASdYBMVvfmjZ0QRdCNlJ2l8F8mOmtyyDU
8WZh9EqzVEFijQpq//yWC664W5IalCwZ4OyJ1rK/TAgwZZEdWP3Tv/6lf6Nk//VLBxs1wnVNXzhg
n379pet8rKEspk5MsFqzXpKJToYwbSvASZjYCNBHltsO6ZYmqz13WK0vkQw+sqZu42Nzy2L9tmX2
SQJ9+/yHn217S357i3CZ43mDyGJ7/Hi//mzK90hzNoSI+znM1hOxogyIPVA3t1lp+rz2S1kkO9Ov
CuZbjaNt+sXeJIwC3NK3IQ3/IYWj9Cea7N9pFGwtOJ+QAVGtwVX47ccSjBHrgFiduILI6+6AulqQ
FDJjVtAwLOLjSPpjSZAIKjh26T0IeEY3HwjqBqopCrnlH3yM/xVN7/836Jm1QTP+H3Qjfh/f/89X
A1VouXqvv/7j366+xuyr31B5w68cFf5f/+Co+BBR0NvBgXQ37Hho8k/01zD+x7+Jf0dZxvNsQhe1
tlOYF/m/OCqu+HcqWkAYoYCxxxKKR+7/clQg5fGFAi8XYFYE2LL/DUfF/vXZhbUROg5oHwyunskf
Z26HzT8dJlawDuAgGGcMsjMelsHlZh1Hdn4MXLohBn/F0YuZCdkvvNCTwjELvHuorVlz2qz3zHna
kwNok06WhK8rjopnVtuVjhCeBqTONBmwJoBGyYMjpv4slKaKGk6hwz996v8NO+TXM/GvX2NbTwOm
2d5E2/4N1GE6S9CJoA92WI/Fgc4Ue5+ZoocR6ZjEZA11dy1ZP6f0oOWZCWL4D1eF+PUm/a8fAFid
524h0ab528u24K6te72g8k3wEfQsTI6jzlnTjuy6dwmSbwT7qUrOZRkYp/5ULnGWsqL20uGM83iv
1t6nLEbK4mTDNVa97treYA6674g9C4b+jOWV5ezboUHc0kg2pqx+I27G8LVAueEcnd7ixlz8cj24
ekzO//FRI1j8w6+60fr+6bj761cF1weq33cd4dAR//rINKlvQu7oEoTSpUSmXoRXAwcM4V8rq6pD
1q7zlQ7If0GdtBHOJjmPgEDIWoyqIMyeyXWp3lFYIUAyKW4H9m6prsgtYURkxBpR2Z+oexDv//Yz
exQmgAbdwOY9dHkJ//kx18Ihh2uE8jWSQnZlWfMXGVHrHuWgg7utVBc1y51zbMT39uysp37NynME
u/KxwJxhfTE3Vdyy3WKflnUnSQ/t7iovycdzSks/AlkOfqaDXMZ9u/b5Aku97h4djF6YrUJ9vuQo
/sGHmDfBQqh30jgnfI3dwahBRzRyEEBHyu6j5Fo4soXvn0tbLN+tCI071uVYJvJwOiSJtK+kAYPB
Abe+9xUFudWXw4VkgHBNqGiwh1/b3PuuCj/bZH3sWQo8tVPXPIPvaZ7Y6HkxqyFUpWnVXcBgCLfE
zuWGCKdqQb+Ma2MHc+C8pvK6koscju3aNNc9cVGoJpV4Fr2dXIKMob8PyztfrQOM9VyXMWZCeSj7
St8LVgCoA4zkrJsJhUN3sCJdUYs++r5xCRqKvmBY86u5GK5VFR5A8a3swLDXT+arLUlcZvYWjDEA
JSyGtC84cisWtla+YAxkm0aM9eyiBZuD4phmKe2u2mCHIbst7QFs3W0hnzuYD88BZl+4E2q86fwB
rr85Yb3tMKnNOJL/9emzMU1/eSUsk7fBE+RW0MqErCN+fbykl+YzU3DGcYHapAYzrT66E4W3Rsr+
e5o3esXIzMkgSOham2V/XDz/eTQ2uWZfQsBAH2nAbrQcVcSeSBtsTG1+iiYiPLERnzBc863LP/zU
v5bcPjhOqm3Pcam7/S3v5LeaqgkYdtLMsYOWhonCVeATY6bNoQ5jZOYJ8tmJflmE65xUKTtFM10G
xEd58vqvf5DfD5Tt52C4E7iQvOinfj87Z2G02eqj31Kz6h7CnO8Xu0uOGHbBGdB3kIdZ8/7pO/v7
38pl4fukYlAi+UDSf/3OTMujKZvwQ5I8mSkaCyyaKEDSnyicxMSqIG30iVuszWNJNN0J3O66xJYA
z/hVdagnxix0XrtpGC6NkPWMhKN24aGSKcmYWP9ROf2PaCzg/78/YcietuvNI+4nBCH62wHGyAUm
qNF7rDsVfvDJv+aH/8iWTXtYwpY/CbMgtpB0MXzJmd+OyrtQGbtB9JksaQZkYpHR2O/Scdobl5DW
K3KO/b3X46NiSwpJwEnoDIRxmiP0OFebAqpym2dBeFzkWJ0V4chL7ung6jNms+aJXzmP5IcwWVqD
ZDlRzOrjLBzD+z7JQlblKWRtCz5klGGHuAKWzVzADlnnsElEUIZwYc7gkBkOGLZ5CZbd2qnpebCF
Yv+RhTeuRdJbPyUmgQSshg8rA8i3HEvheesFcLagqe+HME0OZVpCqCQd2T2gw/DuGRKap0aXJcyw
kQe5udfvQ8ghO0QDziuOJKAAKy3jbi0slBCtQeOLwI5x6lLqS4KS2G363nDeg6K5cd1uuB2NRn06
KUI7jrPyypR2msTYptbzOptmUvak7cdpa8xwATpxzFz7th1A/khbsLVOWKmkCGKu3GHKbwzWeOdp
0iT7guLvbC6qZD+30B1mGCo79vXZ+eD163nPVuakRvh1jVGF9sozU7Brid5wNUhW29OtD/kYOs/a
j6m3BjtjIlnYxZECi1LI/KSRAB76QIhocYzhdB6CZR/kZZ7ETdPLd8KVZYwsJkIAVpxt7sAr+KRe
jEpzviRc4yzwckJhE/fFNhNxIbrsyYPQubN7KCeDyo+IkFiE19sCDuXkVWW47aWzDhjk3TX8qLlt
ThqvI7NaVe1YxXMqW3bL+JKwTgXHMegf16VKjkM7BteBWkPSAZvq6CsidRM8/yeDb96Yg/GWkV17
t/T4soxiYIUjlbLjrKu8/UDYIo+8fYLuSRJVmrykpWhvtfaCa2wbCOmohR4ZPVpPlNH2WZuCdzLT
8kyINThBAQ3xPiiXB1CARpRWUm6C5PJiZmodyYJRsKFhVRiOvuk9udwoJtPnRhM4p4jpkoeqDU6S
iphxOY0spnCSQlsC+0MYk2IlC+sP60ne0KUP8/jGd6jv8Ti9JbLKz8Nxtm+Uyl1cb6C7uOb8F9gt
zq6wkd54HqOjOmWXLqbqazEW44TEvJnw6FkgUSmayj5fO2a3dTYnwDSSfIds9at1wJiiMvHzw1zC
9JXKekiaJUfIuHbHyaQ6PfR2a9yOvDC32lrLj6ZNj6DzYSk4ffuTWswkZ5cshcMUeMG5cGr7zsnc
Hud1Pz01nX2Pu9g5r5E7bEgewg5t8m/3a94WtJcyG2PsastpxRdw1TDBfKczDZ4Nb/PDcvY8glGQ
13Kw2xdK1WyP1GO5HAgLpTIuGZ2feMUMi0lXutkDNsj0AQ/nFllWWHaPLj5LXoyRAFaknPlX7/fA
pUZIesd8gF+Tt44+A5Nsn/CMdR/G3P0ETRREQQ/AwfCXBYZN6J1YZbpc+GikL/IqX68Hu3cvwK/B
0fXXZ5F73y1vPDKe4YSrMcRBhJMae8uNXU11VIdzGCcVsXdT6DvvKvcI3KnsyETEfEo1U/pPCK26
HLF2E1KgraD+fXvqRAy6oopdB/LkITfK8VrD4vm5lC1zWSckhJEtWMtoQK0nU9phxXaHZB8y2TwN
C0Jct1IAHw7sST4obVyxJ2ju8ROwSfAIeT6pqB2or830NFknTKVeAZTfGrGhQjL5wKUaXAAsao5E
FpYyCipyjUcFVSAnqYO45bV+DpoUTlzvOR+wDaZ7QoQ4+BdnD8wgeA+Vo4+F1/WnvNDWFQaFcM8G
gG9Gub7hxYysG+8cX66DPhDrG3JcF3tS7sxbSLausClw/7evC0pQwXhP9+cW5xh5to5t8AZs776U
EpxAlc+nJtuy67wqt+2HazHxU4kAXJfPzX9ydx5LkiNpkn6VfYBGCcwAGACRlTm4A06DZ7CMCyRY
gnOOp58PkbU7Vdk9VdPXuRXJyHAHNdNf9VM5PcSKoHul0y7oTXDg4EwYuvgY+wXiCENRjIZfv4me
RnUZGsAZKGbnNphx3p7yekYF6XuB1YXXyChvm1ip8qOneWlb8omvhhJazbakKHJAltaXCxbqM5Xp
tetTzOl4+mLxAgZrE2PV66ebkSmqs6VdI4YksIgrghq4shrdgKnDw7fPVZ5vx0lMN4VdSh7EQRNZ
flUxx9+1zWQau3EAP+jpdDeJM+jljOsVlJXPAjHej3ER7ycGKRe8x91HfnlW3+kkb5K3YCpC48ZU
NaVvJouRlFWwqLJd3ASUUoSCwAjojLz7GAg7s5JpxVWVUIb99VFTl1Y10kxEBuUo7isdUplF9u0q
x2p1EE0ornSdH3MFL2M2b43jzR2vKujCzgWh0FaR7+bbx9OIhdBM57vGBQq4cSRhs3JZmNbJcGYJ
ZKBO3nTW2iTVEbu5m7RcXEULsxjwLsJ8hbDMpSEmxPuNSVeG2CVsKFtMV2O8J0bHX6Qzmj+0U0M8
2GpDUkWrp25txBOkjMk56k313e2bDtNg6VR3snIZAQJo6BzaDRMu2DIyjz3gP4NeqoWz0VYJiT8J
HXvknzGvcTppO4NoO91kDTuiHgxX6M/R2ByaVlrXJevEAta4i52qKNzynE36LDwbsvWjSzYAEEua
UDLZyPbDLG33kUljBHNgcQSUoXmyXkl96k/CHVpMMrgxqx1s8eEmQRL5sThaconR0dlZWGvw0KDQ
9tFE8CM/VU1A1q1nLn1TuFS2FfSQeaNtjqWPMT/bubEW+e0wz7tIL271ZjFfwSTLS1zjlNoWwm+X
trh16yk6hdoyXkW4CITXDgtsgckO7o2MFJNvJtY7AAwk35Hd1MnIsvmAbzW9to2kuu0zaV4u7lpD
kxX8XGc0zLlE7IOUXHdqret6UDjKnWMH9ptoYeoyMhjLQ91m1Vl0M6QkfPwfrc2qo5b7NNKBWRoz
jVZW1ecHmgKKH8VcTpd50On3+FawK+GLNCi2xBwS01pd9d+XDht6Z1QgD8ZS8AahOY84Zg6iczVh
zPumNg6oKiYXnl21zbYol4zi9wiAqIGD5CxrXtOEqsUxIaxFg0slGo62CHqWE0oEB1JB9jlttekT
M3TrwZoTx8bQp5NIBnGXmI1U25ad/6GEgX1pptzZDNjmx0CaT6wxv9lReMsAON5qdUUxy6yLfdZ3
dyY2tI1lzDvEn+YtxKpNNLi0NhFX/HU1sZCarVy71UYc3GQfm/28aLfRqGN+i9hLasqa/dYIen4X
L/pOWtM14Z7+XJZk1tp8mQ6oCM6LERXyJu/ccquPqXENTw3EepMLX2Dt2I5zE162WRpcqalvb4uo
Th4GzXgiQgf1r3XKK6MAajkE5SNY1xgOflS5hETj2MMwHB/coH0My1p9x6HggvYPmw8KWGJvWZyW
66DDtc8oHd8ZDTJ7CRCTkjmTd2bX3XYRaHzmCg4SoTDsfdlLk7NvfMSF9eDK+XLpcIwSePb/EeOf
GhMsABurdcDGqdDHEZv5rEQfCpad8axf6ykMoQIb1cYQzVurujsyEu8yFU8FmONNrVd3TdB/S7Xk
PsLxQ0/Bq4z0h6+96r+lYe8/y1X9bX/t7GA7947E8LMT5r78X1Ub87U//u918G/j58dn8UcJ/OsH
fu//MH+D46JIxylBCbBaOyh/SuBC/w1mNlVsJpBqA8Aym/TfJXDl/qbTB0NJhklxCKNJJL3/J4Fb
v0nHYego12EQrR3y35HAxT9JtxIl3bYpZ9PR1REg/iwE1LlJEDgrFsIrhNvp2oIwjSm8Ir/BVhov
ndLS8R0rdsx2oGI6vgV5lj7qKsLL+tdKyNfg+L9GSWirEi3GAk2Ep1VBl/tFkmnqOKuBCUf+QATw
Gm4JOKMVoRRtoR1H6qpYJrh25VIyaZa4tdho9ROJTYJ91xM1cFREzS3ZVEgZTsySF3+CVzK7L7dJ
lyh5HLJJtOgsdJ2x2RztcAdcTCNHONB2QjVAV16vKWnaNRLRGH/z7X6ZSPHtlC1NvhWnG5meod6f
j3STUiLbdmUHsMjN9GMtO4UGWVkKv0sN+fsKBoo0dxPxpZdFtMz27AUbw1jLyjgaVDB1f6OrOP80
/mD2sermjo6fBrviL8d7ssiNBh0kI9tmQPKt1voSN13SWznenQ4mVGchuuzUAvzsBB11fihaw9ZP
XWyRu8TdEjSXdCsAl+iIxZceJZqLcVlAl3nU8nl2/axzyFnZRD/eaNywvqUsSClUCHIQtlO9xqip
TGBYAbzDwYLdE0yhzdcRD/GIN/Dg6J2sSVobi3Y/6pqrNqJCzL0gXW2YZEn0yTpprdHdA6IIX7N+
JB88Qstz/CZ2ogn9tczGDVpjPHpGyqR6p89aCazWIAx0HI0yc/3QniBEWNDW7es6sqt6RxZrbRE1
Q80X+sqsiy019mcrd6AMLBE+5W8alRYGlj3VCa9zpix7H+cszZ8k1sD4EBbBkgNWsEqbBR7Jechw
LRiiONKK72owcW60VZsPnutmReiRkyHWZpnj/JQrGgQwJ8dkBHTZIC/gxk8tSAUiH72gKInHo4/i
AQanFM4HFldhsRvcelEHhC5M3Fw90KxI5KiRhok4VN5f36OCxsFfxTjFrEky+zBAw+vYH/58HWO8
gpE8GkSUkGa6J0C70XBoW7Zo+NdIDNyRBq7m4yRID16nQU+VdOWKPvUMA4v2jmy8VjxWgzP1h47I
OJkUrpX6MI4C67ZMBjs5TFXCmlrVbtHCyOuJ1KdaQzo/ifsC3WJEYAHRiny5Q+Ge8mecf3L1EclU
+jn5WbpB5qQJuMkpht/K1mrYrXem2fvM/Jfax7DctuzXcQvtRR7n6T4mjPfdsdhM+YHE83Q3p9ng
eGETs7Fb2ECGh5GCvc5P8WchHwZj2Dxoi7nsuNLA2q/Nwmx6mpLQkwEijKPPepySVPwzzRMmRdhR
k2ktznlpTUIYk4C+sxlYV2lUU5q55ZPV6pPTNCdLelAmxmfPrY3wripaLdtV2CIKNkXBSFZHs9ab
xcks6yJPIlbWQGvEW2LMNsdPjUV3i3lP73yetzPXKiQLAhRVZ1lsxbGAxvuBpc2yA+QRDH4Rpmu5
Qaj6t8rB/v4KhZZ8XdMzsL+jkXfRr7JMG0AKw8vzySbSWpshVYw4kIlbXU5zFr9GGgRqrw3A1UEW
oJnpmMWqXpBiRuzMuCyWYAO+HIYBCt7Scqfbte2xF4eT10341TZlULb5/TS5gjNomHXwRM1fmmyz
OiwXbnuB/S9sSEhsxsqtAY+n0Bp8COvkiiPIxl7EQxy0fN9lw17DPQSREGSo5k0QI94qWgsR78eh
zcgWDRwCZtUJd/BI3ldkC0PKfMxzSM+glspNXdOCuJmxn047NHFKgovOyR6mUHMajxxvRWfUMER3
E/yR+k7grs/BtAji2Etix+9R2ee4z+OBCdjMyzLyMPfQwjE7YvBLsjWYEgjeWNDKIBptxGKLZI+C
0tE+aXZGBjm0btQWuE9fbxowGVCSRYg7WOCf03cm0lztp3j+gfcqDsSFptklhIcRF2VI2arl69pI
TULW4RfzjBomjeeWrrpBXifZbNl4xJHTKFDy9cCEB5sFmfYWuoR9PcFs84UBLy67WMwlbMVphJ2G
2gg7p3Zmfdw2GL2c7Yj6y+OtrLLqm2NDGMISbYpPaRRa5jMIcoZNj+wpfSNrK95nU5h8Mye8wU80
s1IAlg4a/PJJ6Bc9hp720JWE470+QhsjYGrSCUA/pVZBWbXC0FN4xXDZtGJ+yWO20ttSZs4zfI6C
KjGUk7cU8fDWnd3YRj/Ad8yZIL3uiShyUy9z4+lpDnSHaVtb4w/MsVkxFiBw9oRvrrnsdBhvbCXD
qvWJikEe4akuOmYAIy1E1ISwCybUQ47eMjp5I9VQDjiLYvfO6BooeFyCkskkV0a5KRB2Ta+imtPY
Q25IqpOCka0260PIoo6r1uTNkkVN6AVT2Dg4jCQsPkQ0BpBLoiMSlEvrYJYHwrJtdMB829yIABcA
DFq0XVRDQ94leVUzjR3qZ9cFh+8NJRMkfnXB4mVggJOfrLYjqYMhMdCpexcMGmFaSQmmjdEANlCS
2jHuuIvUqsMblESU5ClvYUilnWuRiiZ63B0y4unFE5HxWpwlbTQ4XKluWRmJM4ZoBgHGcKOXgxNd
zOC+Ydj07LNJmlYk9KVNPSXsgrTc17PCVDM0cjjIGVyo16JJMqpJUhheQD27Nx2n4+QNKPgVeCVL
4wFJt8QlHFNKCkyDPD/PyhX/UYm0RQWGNzExOAHR6HUjMDWP92ax1hnU+V0yBO27Cgf12UeB4eyJ
mQGVixi/nSUxenUsRpLmQJ0dOOpVxKHcGDGuK+yphR7uTc2FIZIaihR1XGQjrU1KFi9g/2wwnjRa
8ItxyoMGDxa5zfM+A5pKO/wPCHSaCdBI8PKm39i5A9ITi305rLdYnmXF/axDgyMtAv5j2ye9SYt8
SLh/6kt+cCF52u+VFhYUjE0Lznmo/bHhabUW/8gJmwOGQWBmF73A7KRNmdADNP2yCRjmDL2BGG4P
VbInjaPx8MPB+EQEl1BTMUnnDm6HwfYyAAq1SWMoWqB+VWYcwfiBmxX4RCYvEUZfQOOllO2BRefc
nNIhKt9R6Z3+GAWxlR3juOjSG3zUabxtx9WL22mT8aZhz+32MefwINuAJhCikWigTl9fL7lefYiO
Kox9sNS5Ok9DWpGZXstSAUdni3Yka4rlmRy0fiPxTg+brnD77wRrDIhChvsx6SRut1lFCG/TYI0k
g9IPAj5u2xP8X8LCsE95Y1C364S4cXYVMla2iVWCxyITuKX9BYEIAbhXJxdnl+43Q03NBM5t1tRT
BjJka85ovxuH0kxAp3gqHQz9sngmepnjPSE2CXwhmO4HMfCXmp1wr4xYI8BEq6vKUGkbI9xhyxzu
snjQC55aVfRAEt6RJBwIb+0cvRigm7YdGZUCHKTjmQ3ydNQOYIVKJIlXmldYFRv27LQ4yNn/wdXA
IXKYJ1sxUkxj0IhF11gdmHNjVr5T9hndf/TjPRMjH60dYY3knaZcIz3H9gLvxOTVeq8LyF3+pHog
tNhdGa1PtYXFXgvdptqk81wu+6BKmmEfEufGg4vNG76OHevvUDnIhaqlzr5RHUrSu+iJlGEnz6Nz
OTEW2g2TWb23XZOnxz43SsrbUKDf0mqyPiTe8HfqqAgsxzFDsa3T9g6YRBFNz4YxKLAXTqa0LZJT
8pjXSUNJaV2lrsfKxTRP3RiaIxd8KB9aFvZQETutAU2zcNL5HimhpKw0ilfqeYFfEfGqAA/qNhjB
hNpBwnqyfTJsE1NxXkmFaWtQivWpWOiJyViYgvbmSUQkrxjaeqO7SwOKlLq3W7Oxp2fFH5kppbES
XpERbSGU8wlnW4Bwfm3BWNGJmKgKKpnA5gL0RE26nytEqQvNdM3rIgbr52HJRUuCRoEFXzgZ+b/O
5ONuCaRaoFFpWud6xYMOMG2Gw5D10D1Wt4h932trcSKu1uSHBLZE6l2HjrupRQ3ilC0CxCBdAopS
vNdeeCHhEu6pp4Joprou9sy0BE6ZsOkQe2soWCBK2gouynkIFs/sTLZXbpxD7h6m0twPmoYrJifh
zEsZUz01xFOHOmcvuMtXAFDvSX4bjHG9nX60Q0HIrbT1qiWeu+RvcJwWwBmUZRCSR8J7KAxwPzw2
Y2NjLjEUCydyMdiVyiCHxnj8RNgjhzYmrPneIpb8UOSRxh8Y7HYmCBSW1GHmQfqjytM+8iNNgJ6e
24LtsBu5FVAkjqqOP29gjLe0qdyly9TT+dzSkhdF8iIZtBUsZEXGQYq43OuipR5wwekbEmY7Fkxw
LgaXSP9grRQdYJvXCyGAdQtbbFMiNlu9Q/aQTDp20+BU1yUHnABn8mD0qbvin9v70a6TbTXo6XWx
BIeIMdWKUxgjj7CheNcDK2LTGNdH/Owwsbth4H2SxUfZt5fAZO41WZEEX4rH3NV6j8eDOjrFRLCw
j1BjESUtcuAHar7BKpiUK3F3a3tZzJWP/STErFAIGL+JfclVqnlLz/iscud2b2ZVc1UVaX07xOF8
HIsGUnYtn6N4jQ+tK454nDDbWekZtEZ0jvp+39Y8tLGDFftyssc94QsiHUP5HrCXY5iS1CeiZ+E3
YGu4up3LaAi1PaXs7St8N+D6RZqh2DcM1aLQ7dhTV/N1qqqMQWS2w+w+bN0u/JB0ou5Qe51NOU6R
gccnPkOxYA5NYGI3W80lYsIqCSxHlnjXDiwrYnGO6Y2soV/6CQ3eSmwwNQLZodTrU2sulxSEGTWN
YD2NSvWSUo/QDVh5jfCmLPK95dYFyPTYPtJhRsmXG95BPsiuF5ZVB6fWddqn6qsWlMTGcQrmjy1r
goqg4cYRqzFgbh9AqzjnvhmLO+5BdYhIboPuWmj3bLLok0H0N2kSRJuTMjtUdQbzGo5WMwzGkQRZ
f1G1bnoOoooohtYkuzahGEHrLSiYielL8mk+EghURh3UYSLJGNiGnu5Nstu+Pg1qR59EuhNteqLw
wGV9HGMHQ0bM/WmwqXWpYEdLAnmsysc7OCz1VR7mfhpjtZRzn9HjCfWdvcNF2reRDzcMKtGE9U0N
gPIpnGWsl2hNzdMi6s5W047ePKbJqWxY3xmWYz6GYCpubGk8mAy+iWAOcCKbrp29CUWfZVrH68/i
8G9H3AfMoJ15H/Fq38RcOvu+B767gQvc+lkd3zmsJG4nZRXHbiiKkxEO7W4snOgyqF1ipCVtpjZ5
NKgErF34rN/hnrOFRoEIPd0l+pSRRL9M62YlAaQHli67RmuiY0Ae4DuTQHrrJZACw7lV7IjPatE+
F8PRrjqL+TP5uotRG24qpz7B93uYukI/gz4YfMfEZtDBtMtqlXiwKQXTPb08AyisLtIg2Ta8ykAM
RuyAIDxsI1K9W72HPJ2UyKS8u6ycQVDPdgqotp9x7raNleEYE2O2U2HY7Bpo/81Gg3FeI6Xy5JoL
e9gTE3R8k6BkG+jhA6Gf6SpnwQsALxTsuYT2vSDdRFwcqvcAjTKZLcrCxGL5E88rxj1nG2PADRvr
yY/oriDO2QaPsN7sfTdDpiTY4eOnsreyEdpuIOv9PGJCYlIagfkkn3uVTfGeFoTAN02IVugw7iVr
1nwX0rSztwuLQoX0oyqZx9aaeKnHbE9vC8AGy1TWc6HsQzpY9SnC2LRvIARueCgZ1EOwyzay9xCW
MhNQOscXvOSxaYSbfp4fgObgDAjp2KsFu/peQXHWWWLYq4JUO706dyp7KPqFPxXb82XozkA7As3d
Dwm+DIrsOBwgaaEZxaMve8X4HX7QVs+pGG5mQaq3dt/J1Btb+p0HP2wdeMQQ8A+1OXYTTC/WiKpF
eIFtSXrX6h/7UT3O0rb3ecGyJ6YRRitS4AE6A7izWY1qgvXsPGZw5LZ93fdY3cZ5OYYYmSkra9es
DvlLv6agNp6j+9myz5aNPpC63DvYajjd5fgYNNxzUZpeQOFktpyY0XE2yrd0sH2CtgGA2uxNi/P4
ojP7q3QIwkOqarY5JIC3vdJwvEThYUYVRKntSw/kan+ZGzh1SPvByMkSssFFPfg8+yFquus+An/6
VS3zbwpH296IyIbJMaTUbISB36TjdQDVAa+j+C4Dg5vJ0jXuuYpPaJsHyvxoKKHT6dQM8VXXdamf
u1nyZCnXOYcu+BQx55/gRl4GO+oPYsydQ5eM1FID/G+9Ce9U0spba8leOwYiEAtdrhAq3741Mpwe
AOeaFkMyurhbq0e+UGDYW5qurtyaZ0yHALWpAevus65KTxqoi+ufyHdkW2wETFjNMHfwW7GjqUhT
71D6x0sKMSCzxZoGR8ORiOz9fO5R/OGM2h59v+ZB1wDpJj1uvmns7hKkD0LTbgRSsMDMJwc6aNqe
Gm9Qi0+5kSjCTLZ118ztkVuk3lYsJ4HIyxdDlga0AWp6UDGQcWc3fQrY0Gx6PIMQIUxaSuj52+cm
nLUtpQSGHwIp27SAarwYfj7wniV4zV23uWo7o99qSRfBTdVn+0Yy1fck26tNXeXTXo4GH7ubL6mR
7o9Wg+yey+a+wWdxaGjZfI5pftmypQp2IC0H2AZFcwz0aNhTkdmirjf6Rd4x3wEJOZm+bobuzZgU
ByfERjn09UVNL9NVQ859yLRdkrqFZ84kPqEuUqqkp090UmLGFU38TcTtmQwwwVjFm5JHs41J3Kqq
oxTVDVstpggsx85RTDqiTxeWSqkQ3zGQHRaL3iUE4GOqnOeGFdeZYQm5xQYlMFmoTt5il7/hb6S1
mlWkNWEIzrteO5E/P1Eugprr5Ja+aZBOKtyJHa8YvFJBZ6aHsYcgkMJDOyExsFCEWlLZcIqmzK4P
C+A7orQx/Ui4CJina8febOW9bZGq32BLKu6CKr0ER/eDEHfNJCk1bhY9kJsidOSuhuXp6dNrH6Ps
4DyrDiPWRxAJR5eeGmYGikGuULdt6xo79jun3O5f0qo3sy3p2zve8N1LnnIfa1qkfJOKUZC005Me
R9O5SvS3oHsGeGC+BKH2UJs292UCMrkyavStKO6Ke4G54XVUml+nFLJlvPWuaaaSSOXteE0XoXsJ
gNfTjAgSeI/gHzFJ3AX5OnvGiGS1CTwXLQ9oyHN4MBdWh+kiK7Wz0McKUcY+zZjOXjXA0DCeckZj
ChX06C4DNdwaJptXjWEggH6IR/Mwf3bTC7VjW8vqP8KmfezL8SmWeBUL92HSl35bzUVySRIOI4av
/2ydQ/Gngm74qqMLIjw+p1Lr6SGpaD2qPmEkNtEVsC+q7MafvXYQcQ1a7qJ4lfLnEhUe1qNTptpy
CevWMeZt89WXB4lh7c7r1x49VtJVCN8vMPT22kVSNLyKkg7tGxTjVMMgqUXLdWy5uvNWya+qPuer
t2/FG1HiVzsuTZyI+BZ7kx5M2pNyXNc64e+lAXAZ21De0xFRFVdOUJIVKhC+9YdGGT3XsEtrygF4
cRte4SdS4lSj6YIlq8voWZudBvXgq4Sw+dlIuPLOynPFlY9TKbWd6aDEQM4A9gkFL582i7yCPgJL
2VdAxlNKDyu3ctjelZrFBnJYRl0cMN2sPYkICMmt7Kqh+EEiEsLJ1lh3ZMPGZJzMSS9snB934DUp
XQy+ChgDqMYZ5Yi80Z/oXcRdlLcjzjZaG8R4pX8VOcJ/WKZHRjIDepxKTHy4g0rBQ2MuMluu/Nwu
fRQmCxRclg1lzRBqGGqLp9tXjeS0enRne62XhNak0r1t45V9HMtpVA8hPAdSChpKY/I8fhVVQlA3
xI2wQ2nwxGgDcgJA3qaFdj8jkwOSCCE/yChpI3WdzwsT6TB8lWPKSS8oytRS0Rz6sbLsJwYQa5tm
iJxLGtsi5OG8qZo45Vv/s4HTDiivgBYT454sw75mfYRVtaTqBFd1/lx9lXniN2JZxO6GTcoUx1l3
bc1f7Z/dVxUo++zAPk9Nr6Z9bEAev9DTqjb3Bfuu5wq2IOOKCG4WUwmEg6lJ7R+gBqLito5oTfG6
NCovIcqv/aTO2lW6MtP7TQhUKzpbX3Wmo75WmwboujR+fFWesuymNatUInX35joQO4puCFiPftWl
6l/VqUa81qjOGk2WZzrliOKOeOZmevvy/AU1U37CNY3HPZ7MNrnSagBMO0iSxalYe1uzvtYgFYSK
TI6LjwVuDKQ7hGvjho6Z12jWYE6bwfBo0SbpQ9PJrklrZG8UOlBqiLXYWjtkCxDhE6Izr5pQUW6X
UzY7xfCQMKHd2IE45dTRIvF/7yYV+YSh5b2isjaSqUPhAMXHxdpnG7igQspUGVsgQGjjTVzbR5AO
GmDTULvpc0yE/kSFNPt61+k/0rINLsVXiS6fxHpDxeCGLuLFvqNtU14Ha/NuZNLBiyxx3SNFfo8C
+nnHMnXe8gkMTNFiMgUSAetuoO4BFH+Zv4TpDAhIwNm2FNW/zHSzfUoHyD7G2ncHkIxnNUxRY2OV
Cyiy2CySna6K4bz0km9qhZ9d21DvtahtgYdTqrdh7SJu4ebUcn7BFLKtXec0mnW7x5EQQn1K4Iih
/x4o2IQGCm9rmgR87ndF+bHSEk57goWsSYpdUMYo6EyC64NdNam/gEt1eDDs4rVTuW0IzXTULI81
+hStPR+EZc9YQKBsRdluXruZDUqaIwrpDnqb+RH1zeXa42w3GZK+pNt5MZbwYv4qfLYBae0aJcAk
L7ppqu8T/b/Lln5JvLaZmBYAT9Bvwn2rsaXcMNl0P3N6Sh6wHUQnSSsogwC7i24DrWxoyKTCQqJx
U2pyoPgxP/MYZwKu7DKBCwI4j6WSQ1brGKrKLg+hweKTMqgqxD/bZuJD5INO6TBtL9nOgp7S+Emg
wFkPjDpvwzozxr2GExMSQ76wNUqnxH2ih6bGQYeyJTwWbhi5K6Oib1pZYfJKKalNlVyQRgQ2mDh0
fkd4Eaas06WPaZA18YaelAIeczzZ3V4wTGOZkmPn2yDlaoo4SAuvwRTwajcO9XjGzoLVeNKgcVRb
VLewxIobMQSqg8Z8tshi/GAwwth5WRhLbUONJORO2pp1zzKYzWYfCmokAy4IotSdDc1RAIeo0P5i
lnJKmv17NNPR6DE2Eskxygfb9GJurpUoUeNh0O1cx8QxLLo8sXqp9AMCoUtPCUaaR5nOBSoXKNlp
kwv8CbvOyuGc9WpJX+hXn7EkM7WOiWzaZeRBkGyz69Zw4ukkmpLLumGCiPyapUy+tII+DkWeIvD0
PIBqGDttcWnD2KedAk7nfIYGSgFoMcbiJKCTEbNbYrI10wRp9QDmhpWixZrpqocFvCoAC6uWOpYt
QzSWTN3JSeE9PhaWZKDPwBZp0oK7dJWAJcDpTQAGXwDI/MhLXZXQhLX09UPMFjr2SXBFjV92ZnWA
/0JqCeKl9g4YjfEHGvSsHzEnuP0j+yHEf+UAfDoB81c/6Pm0Uy/oGQvCLBfxo21bbeSNCwspapoT
y76gFEU+jvZMGmjzD2dKirK0BM2VthjF1gg13NgdPO4jHdcrPt5U47NT5+LhHxGz0nEkRsDWLyqP
Jl0yNGhCTiLwsfa7JGoqn/8R2nYgk9zp/IAA3DWVxNPWpjqRciWj7T/+UWDqhjUzdD7Sj9HtCkMO
711pyGt7MW0OoBj0ZbeMgNuOf+0A+TXtp1vSJgvBs5nA9PoPf7Z/ECAcCtZoiRfjDdhTcRCj/dXS
/YCRo5keLUnc3IaqSVPEtmi07YSX//D1Gf4tH+JfZun/ZEa8jN9xR5U/ul8ti+vv+/+exfY/vv53
+FmuOfc//Yv/lXm/7T+b+e5zpf/8x//9GV5b/+T/9H/+npy/nyuS8+8lRpX1bwsJlv7ROGjhwfrv
jYbb1+rz/zx+Nh+fv/7MT6+hJuVvClMX4SnbECxT13jyT7OhJi0S95jPGNNKJeVqrvvdbCjs3wQJ
fZtSPVNYnFPid7+bDYX5m6MbEtQNmBT2npb4d8yGX8iQ/zL4Wfz8Su9w+AA2tQq2uRrS/pC3D3Ml
R8sklzaBDT+m5hpRC1pXfbewhZ+gWhgv1TyHcps1hvSrqO62sUsgccd+LH8tRXKKgl7VPhgL5ZEe
a9cqSURdJhXmq+mU8gy6n3muE3/N7RdJ/R66ufMcYAW5Tnq89V46l/mTG4z9xQrknsrMBjEphXFo
hKs9gWt0sAuWaJm9ab2BWdJezXw2gLKJkSbIdNlaCsYTS9/5aLOO81LEqJ8225/XzL/I82Ph/GOi
luPkOI5JxpxhkcHy9lemBvVmGb2fxg9c7/LB0EmFtVk9Ecjsm2BrhlnOVFfkEU1fBYGbSPXvjFNd
MDqmDUNTC8PpG3Y92vgSWw54NVP4ic1AkW+iRZdlhmnDTzQddFzXNECTRN/Ta5iay99kbP/l92D0
w1KGJYPuql/MpcbAG8Qayx815va7PAg+qQWd9xkryg2zP2tLhuADidXc2uw29+EQKQqTpnnbAdpi
E1El2wBY7VuQBcMJmqZJY4V+MQBcODLpbc4pM3B6laLkGNI7d/rDnfUvTsKfbW5f5wAml0PWn9uG
mDC23T9eq42hM+lxwx9gn2hK1R3zwiE5tZ27QV4IonZ/Z6z7sxF3/X1oBdjtOKecVfsrZf2He2MZ
s3gGrPrZG9mzlloPUbag4VYJZN6yyM7BSCi/p10PUQdgeTLlu7/+vsY/X3QuvA88uI5JIFo6v5ys
PCFqAtL+MyYfCiswAVC1YatQE6cvJMJBQBY2aIejYpkV+/Wgz28522x4xbE1v44CyrqPsdO5yCZ5
bRW2zrZ1yeqXgbcpJdizzXhM7xgQLLkWnweYHIVfClt7lF3NzL5Af0nDBE0IaqD93UX83CD7OuXO
TtLylTqM+l5DEQcgR5fh+a+/vFzP5p+eTC7PJmcF6bkCFon+y5c3qd8LIRi/GwPeAGpJ1HyaNXt8
bqYaVX7R43JXGrH+I9JBsm9MdjjrEyEg+skU+1uk6BtkWt1y4NKxnK96zEtUxc5V/wSLu7uKlLlg
h7OYT2BveaRYcbziPzX4Y2piWmNfwsGImkvgk/E93Ihbotv237y4/+mCxjvHdWxzK0qIOF+8pz9c
YNwiZTg01ltV2yZOkGzxs5TsoAhFgRUnMDd/fUgNXjW/HFIBp0UKHmNivah/iZjXic7wiDRiD1ji
2SID7M8p5XH0AOcJdgFXvhqU7xwGbTlHXVDNaPbtnRyKirkWXFkMROFwUVYNkADbLdShFUUaeo1p
avsMeDt9MFBPwHM5gMUngTeXlwItIq2WO1tpS6nhiwzHe4E9iirjpd5gI0EiHIpO4mEzBjZubnNy
jbj/wQNAXFtqMJBiG1f9zZH452tLOLapTB3Pt47//xebNeYgE0/F8o5fevhP9s5j2XEkzdKvMjZ7
pDkAh9rMggQoLnm1jg3shoJW7tBP3x+jyqYzomoyLLs3vZhNWakMMEjA8YtzvsMtrkSIUhPfdw5s
kQXBRvOC+c0l/8137/Ms8zbHVgAp65ciLc0yj9ns/EWUyj8GBeFdFgjZ0Cni4Hfn1s/efM4tHhjO
SX5jsDw8Ob/87XhbI6dQ+gtEdFJJGlKS2l6X72Ydb/M1aIqtC0iRfQbEYHaEXvkpY8x5vVAQz7/5
KL/4By4f5cfdRoUq+EA//BR/PrIRp3o+bsHPjZzFe7Fcgv4GkijvrFyxTZxHZKCMZRbvOUdHi8AC
ifdbWuvpzcrJZrpovW7ZbTZlaIph5Rad62+OHzs+5MdsROQAGvkwYnLSG0+p+mTFGXK10k5RL1lx
7HJJoMS/+SV/AGV+PpkAIPHIMhuw2dj9eMf+6bEV2epj0XY/MIWiB3CZAn8V2FaRBlrBLUpeUn1r
v6bQKV3fjFoenW+zAtwMN076IXO1fNspBkfYOYrpZm3mPiJQMfPZGJlMlxEKfF9c+kd2Z5b1AeJn
2vZsbc4IVOTbiun6pWti69ZgsITpzTwQNJndszOGOoZWiccuay7yLdEnnrkhz6xG4zcs70U5KDOS
S/kskB6fXCdd2ac1w9ksPeSy5gjDbhM4ly1LYsJ2N127Z3lYjc7v+De/8Aovt4WNwQorDV+A9Lg3
fn6T0yTpyxD3AxCveIfki5jTTOXE1C+tAIHpelFsiIK5OrmNOx+9dMZQTFDdFZOiBPi/sPIHJBGs
ymM0gXPajo9JasGTTngzfu9Ri4cCCRRQS6wE7BZ73dz/OEv/Vr/z/+xi/tzE/J+/7Ir+J/Y7lEF/
0e80VUPr9lOzwz/wj2ZHyj8c2hzh0Y6CNfIvL7R/9DrSBjsWUCwJl26DRpUz65+9jmGatEHYnPif
A0dIO+Do/Gezg/b9D7ToAdN96lUUn57zt7qdn899ZCK4fBxaJvocPp8bXCq+Pz25qoMbTBYHQteE
mw7KJ3iAHubYw7BmAuVw4ux48xNyB2Fk/CIYl28YVVaPFllcfZQrsRKCXb+jHGU1jfUQMVsADjtE
YJg2F6coMaAToXh3MfO+dBs4qXddEyrdME5wWXdjGh6eMGPErK8nEn1Yw5SfWlVX54ZEkIGsCLa8
QwUkN/HkfA11kTTZvI3b65JAlDekvvJxKAvpbRINTbtKn7tENK8Gxhm1FcDdoYx18ABEnDPvbiY/
KtjkwM9v6i9zoBD3/em3/zcV+Q+O2X8ehZcv1LGxq/H7+aSF2tYvr5o0qBhBkhBCplBpPq3NoK4c
6SOQ7orJv28WbX7ti6mMXHwZLD/7aRbbjqSwhwD14uvCZOI7Ykaw+3HfEnkUV7C20Kg9KoscAwhX
crzKU9LkD8XEUvKvP/zP1dePz05yC+IISnsgSRdD359vhpI1J9N4dBVM3Vqso068Zyo8R66R+RER
C+I3L0Pz8mX88mX9dMFfKlqbLTByldLZVC58lFzcVvi9TU021yDvsazvlOcQeTv7V2Kwd0Zanwld
wOthXal4eUVeiIof8HgxHf76i7ictr9+LnCANLi8zvA9/lKaUCpg+IAfDsY0jjdrXDVXRjHH1/+F
qxAh4OAEc5BE/nKrQApDkuEh0cwMpz8rZaqos4ff0eB+OOR++ctgWcTUJ11PCsf+5RG3bWaZEkXZ
BiS2cXkVEgFx6QuSk1VO8Qu2c2zamdUtr8JV4kU5roFJxRX5h7LXjm7CiSM4DAhWbCQ4CZkzzDGD
qiq+mVaJZl4iTYzW4bItGQiWCIVMm/EggjIijed6CJLhjuztKo+IVW0fx1LXb/Ta7hXWaqW3FPlR
klnoj7p64H23WrrWwLXL4yxGq8RPMq9HEM9u+o+i5f+/r/43fts/3Yj/QsR8rrP+29f/dcrq5GtT
/fm99eMf/MeLy/yDl4GPvdcUwrz0SJwF/xzS+X+4MrgwrjyXkRwmpP98c7niD9/ljvYdG9W7A271
/764ZMD/hPHSl4zxGP39vdfWT8+nR1F4OVrxHls2jlVO3J8Pqsok80L2rrkpFaUPiToq+VsnwD+v
YOMi5BSUnAK/1GMacLYaCq6A+Umt3kEk+X/zCr8ctiSaTqiQuQKh7Rl/B6/X/5UrSHRzwkLET7v2
87cEQFa7ueGYG8RFhiMPCNh/c4VfsHo+6QeS7i1g8sSvbdHT/HyJpMUGRpI5U72ehuY6HVrxiI/U
f80SaZgnobq25m/GTIr1aX1dyyyOEBaX12TWFTgSu9Ukk76jJN7qRCzrm2InUB0u2RTmPsb9A//d
EDlUx/LiyPjTbf9v3tW/vO4YMDg2U2MPYDKdGHi+nz88cJO5Q8JGCtBqnkX/1Q+KK0luMVyD31zp
8lv+6Qj+cSWGi5y9AIgl/+bnKxnSJOikhFVvLe1T7Kv8NHorpIdq/c0b9d9fCJYtuD6L4uOXC61l
7VbIrYjkAZdfZWrLzOglC6a3v/vNYQYFbItGk5/9X54/RD6Nv5gL4ZZuCTNMNFt0mWxc3YMxFb+5
1i81At8dPhImQpd/CThXfnnWMwC3UmSAQbFmHFlfEweNjW/FMXtKvd1f/71+8b9zP/OK9BDfwO4l
5BByzM8/VOEiDiTDXG4Ih9uSsoZMJ/FOgYHf0v/wRjbqV351tllx/ebC7Dj+5R4BdshklbEmZfi/
jKIm2eJnq5XN4t0BhU3z6W4WFZTEpkIuu60n4GLbZim9rxbWoaukr9cHexqbqIf7LrHqpFlzKFHG
3eYN6potCneMh2kTX/gISBjf2glxwOiAE9oyeKpPuTm0z4xzuVucIe+f4iUz3+NVB59i36Vb1n7V
gWtyyJ0MTRfxBTqtIamjzHanJUTzz96MqEb7nLdrf2zo70F8uNP4uWyn2t3R1U/PbuuDRVNU4FHp
aP/BGRAuPiQ9woFt0skVlik4KfuEk0987ts2u4ODoon2I/EEZYBrrFei9bTE/RZkD/bA3KC3bHMj
KewdpAUIjzbJ0rdryELHfJw0GHj2K9hprmh0u8dunS4Cl9ZRu4V662u2JP0d6X/NsbLS+lBdUglk
X5mEz2GQaPC8j5bCF+Da17ac9EgGH5RehAE/RPcjHriwd2njd14fVB/MC7DDsA1u87BfILPetitI
5ja2uuq6Usv4EftDc+oSBN4muKS7dimbOxPGGztY6Z7JK063uH7AsRB4nKPzdkQDVbghWGMcezE8
JmgEs03e0aZt3ELD4dGGTqZT4mo201uGu7O7zYn5wCRhpXwlFTm7QHXyZnpsidlFZpH5xXuwBlcX
mNPBaWZUmL6y70epg8cJ2Iy9N2E0YvDH7jEYjLN5i79AOo3PhgpYblXxkJyZy9TTFT+mtcOcOoez
z7aDjG/8QUIRssYPktfE/VV2ZLCcnne1xfFxHgIcz9jLU885M+cs9zR9xgumbuTcwTDoCPXWQKzi
QqbLXbEIb9sxzPd3Ls6lnPiVRl0PCAQibVyygoAb4U9p47R5GBDgtmAoFgC/FV/lLXDN7jihyqkO
dU1611PBvWPvkf13OEJTeivcpGXn+MFTL7MyGqxkPam+ZkWnUUsfHH2JHaUMBvWULA2p0B5CpJ3u
gcJfddOY5nvySy4QZORvwrqdikTnX0bBaiyK57g3DmRzC/lA0qT6rhsDDpWNBusItaQuoMs1JeRn
Ulie3KJWaKhJbGo2QbZUBDqTTfep405q+1AOGgXEyAt9L9nbg0/LCStkFKU841gr4Q5hQxbVKw4h
JXeZhSPCJvJyBwYteExlRUTaIke9YYXSf1glEaoSgurBWCZ1N7P8ek+lbL9b5iQPuaisHd6E9Uje
qPUZu8kUOUmGEws6ONobE6yvComegsGUDTH4hMU3njFZW0hPp0og/U6G9CvKQf8BhtR0Tuw8MDGr
kg8scT7vlW2THuK15foRpORQU+qLeudNo3OlgVBcFqymuxuR0725dup/AFhgyu/Ng72HSNjfjUPO
JzIcMGIWntkrMKGm8YFozzb30AeNaEhghTMhQGgbthbO94j5djptMRsM2BfWUqO/Xl4bthYfLH3q
s1nn65ecfHt/j5M+aCIqWdRnskrFtCd7GneZauPseclUQsSCNtQem5ehsHcQehYRGVd9R8Dmh0Vr
T8HDyDyHyULQls5JDFhYb1MP+3dkQvdcwgIl9Hp2ZAYUsDOSRWwr9GfdAeM/7lA3rmekRnLqrlHH
lMMLYMYprsMO1Bxg3T5rZSjqjBC4gcN6h70Dll5GOPoTnxsBtOVPHyhvxva998ivRZfGIVK7U+qi
qMkX42QTsy3xA1GREa2Wj/u6wwZhxezAkDvmzVdSXcqFntBSgPfwy2+HxVgjDx+63IxwPR9SBDrJ
TgR19kwH7OB5mFmPIDEGXG6mJBWB9wg7v19e/Bbt3tnUmbg2FpxuT50SBameWV3f9Uae7gfb9j5P
g+lnDLu5Q3ZusaI4F03q28+l3yNswod/IuVNeQe0ML557HBdqaholpXONVuXdnrEKpavV6UAhM35
S8rdnddLXb1dYhW7ncysIbt3BUZKUQ3iCg1dY6IZTM0aZqrTybuJSvLc4ZK4T3JkMgezm6z4gOUg
DZPRSm5IP3If6hYG1hZf4WJtfcjKqKWyHsNz1C2zm3y4it/1xpOEvLLjW2afJO7VTA7z1C3WS180
bbtXrA1OnhqTQ6PbILleRtxp2xnh53GxjOYRXmzQ8gwR23FKeI+RHSea4K5MJiuIZmup2qtlrspk
K71gyTdmj+xwO8SKccEm5k2NWT5m2fRAbhBS9Bwh3gOKI9UdRvb87oFXwwV6p5vqBoKD3mcicV6r
BEUwup1lnnaIYfvDitX+NTGm9W3NFbm1iczqHTBJRDMctuMRfqvJo+GiKQJfnJr7hLjPu55sF+9c
wRIwt5KkN3OHSwjAWLME9oPsVwbrxCjuW80jl/SZYnvP0ullWkEuCmTTkZtbcYRGGmOHQCd271X5
gnKNuBiTEHLHRRKbOhxg3mo2+3RFUkT4iWcflRhN84x6auo1RIe4foCx7rVRMYzicTGKpsPcupSs
FIQKPMyJS/Jg0J7Uu0vAEfz39IE8QfZpWPs0ItbEq91XAULDwqDIdM5DcXxDhLb0z0hycUdjslTD
qZcz/NTWyLkbgNOzA1uFWniXCoDSVYvsP17y+QqXJYTKlcoKUEBZfTLA7fCwjf4k8YVORRmRUQXg
xCxQndodupvPhtGZUcUX44aJjfZNOuVQnKt4yp1D5ttGATg3h8K56YBekJMbENB1h3heT2hXPxjL
AXg15ZS/TL2ZoYfFnzYfBkJ2+gc1+wF8275DkI+CLkV6KPgjFKbKN55fcKVt6uO4gvpNEouhCvOQ
6Dpzjgk2zfpKF0Ue+t3U48irdJE8ULoMY6jrpgB0tFYqrBDe7wI0JhRQ7fKEmE6PjwLWlpll+ZWf
dCrE0YsJNLEPHeidG7Jqi308ESGY9CXeRMjeu4RHnqDoQUh+4Xk+zAzCo9J3GPU2iQv0wSyF/t4Z
AHUt/M9ENWXo+EvDqA+LU6DC9GJdjfdjNXVFBC+lIIvW8VhjB7V4r7q5hSjfDG2EN2c5ddYKG9Ab
rWFnroyxDjitdf48AZtEh9agdMP9u5jnhvQz7vcC3am286R/w4DlvOe8VC9RV0GCNde9+DWK6QIJ
mNy7HMntHeu6xv+YALgkL4Cs29DSa5DzAnO99ziJ1S61iTIomwl1TGeId2NGo4dyM9D3s01y9aaq
tHuyKtNnzuDnTYROhhDNLk9xePixYW9TcJ3zsR0pE3dNQ2j1lVyN+HNlFRSBlVUb77RPwwr3jOSg
R69OifGr14zMylgN+ee+Ih4tBB1Vpdd0AXH9dR0tt40GDzoZdNNMVY8NsqjDwhQapqUKUiqtufLw
9PtmFToZRFnLbhY8huNMeLCl7adhIXqXh0AgQ1jIE8C51OA3lLHhn3lLQChLgwTPpOy677UsMK0S
/MhGuTguRXEaBiTNS026Qx24Kfj8VRnHYumKHXrO5JADQbidM1E+tXrXU8gDGgB6CKRz2kAc6Kvb
1ekvVIgiWGBRcgivIWJgrB+qWL37yco7iJlASm78Lq8jegznZhALHZSshu8lw/lnnjh/72GSO+mg
tXaGr43vZsKDBXG7wZmMp3O6QiPbidM6tzY141InX1zZDvuOIA3jebALe8Zl6ccohXOzBjRhK8EN
li2EZJnEGL+0gSRAtgkQWpAdUUbKMTSC3FWrUJGzetalJfzIAwxibvuusfZBZhbyGGP+0NHKYYJi
A10AWZoaons1YaAjqZFUviMCYc86qrxL6jPyjgalgFbtW6Y8dLNDObdT1K8EGmOtXadTkyJzOHI2
YkftBnC6DG5FFpn5tJC7iduKZWJlZ5yOiHEJhaf3yjSuf42VkWDy0TvwMEzbRrSuPrR5kk4POKtZ
JCvXyu8uUrDPnafHa5vR4D4muy+Mm2AgqKAr4uY8GNn0JsZ+VBsPPORghfXg9pydST/DwlnLvDs3
VpB6V2gs8uqpr31CKYiqkTIia3Z56esYgwlVyAiwpLTvUcXpT742Bc7S2V1PSSr60+iU8mOurESR
f1qJ+nqdwPRurKxXHP4xoiLelRJ3pT0Yy8kYk2WKOinmm8Lr60PqS1EeMJex26V7UltL2s5j4y39
vWGoWh8ZOhafZSI7knrjsHfqAJLmYsbFtdOl6zvIQDa0Vk+sIM0q1AbcIflr3hNnurV595ZbIqbU
p5IwaeyD48AfE2srQOitVMhOtwtHFPf4v6e82HXC5JQWS1LrfR5Q1ffaoW4IhjKE4cZ/DIJxlxUj
nA0Uhg8t5KJICDLEBzZTNaGGwt8HY5p8yp3EeSIphBU4X+G8JfM5u2+UZsxPXOHnegUP4DCZiljZ
axK8QXO8W6plR8f64+RbmbrwgLns3CZdG8l0Gl8Dt82+o6yeqMvnYN4HMl1u3HGhS+9dNe+lySsy
rKHT3y6NhCnruKZ+bqSzYMVN4ZKavrXueASxE5Qo9bfV5H5xtWVcF6Q8QrnC8HRPWdq8D6MpCSvj
L7+pVk0RJO04gcS3JBh0MEHQd7YGzETbkc7eHWd9RrxTnrm3SUtoZL7jo3f3WCHNJ1Clj3GNl66W
tOxm7VL0xQD+RThiJn7j4EH5Ta8yklPnmw5nzEqFV2B7etVqaNM9f5y8KdAGotRRHgKwsbG/+MIr
IgKAmuO0IqrekhQz4cJTNCSxJ4N31NTGoYEUh+Bx1hgtbaIVMuQYMZ5oD8sQD3bf6LDjgHgxDCLS
LRrLN2dqyxIvnIu0lLkAPueZDSDWNPspsyBYB2WMx2tM3OKezdz8bqikenA7ABGOkcxk3C7leULm
wJ2Iyfqm8TExjItdPKi49yJBFOW29srmttdZcHCLYMw2Pl39RisFaNHt3enTAGAx7D1LuwceQ4d5
D+uwYZemovCiFs7h3uaNY2ymmQ+wzbo6fu7c2d+vpmWErorN76STUY53Vo7dUq+HJJ3zo5oDDGlN
gPlxWgeAARdrc+DgESPvzCfW1pljN8pwCahN5RhrODKbZ787uXsctnCJZneskM9nS3FokLMQZSQ7
1qfDBXk9gGkwJ/Jb0Hw0IPf5r8cirFJS2qXCt7qdliCnf9fgwTfgtOd7w/JT+udOneUw9qHfYuqM
0yXbE89EPpZJdseGNQT/kGbf9VIuuVXsCw6VZWM6RHrb7RKEE18EbnbXGs+1GbDRGgHgfEt00USU
AvWnwdFw1vz8IdamPV636+CEl7L62V8K75HM+WqgoCVv6gsC+/Z1UYYcd8B3RHnH18GTNLfwVoA0
Nu22H3wgoD3ixFtzdQkfny5DQwqF2Rd7aXFaHTL6g+VMSqvz0WQSZotiYBoqmz5jl5FPQtSqKvE+
LoUIwsCE379NVcyRA3yaJBCW/GPsDhFmgDtp5mAzdUtjtTGNaTwPI08RTg9rO/J43ena8b+5CyMr
yujJ3vZWur4FdSzfYr1MDzlXu6qC3KlPfgkrlDkmeJ1N3cFJJDnGslW4ssSJpoybG/NfvoOP5EUB
qqxs17Jlynn3cRNEuJsHG/5/2jlbIzO9szN65CX6tkruXbWUctOyeqIu5s7Dy46I6jFe1aZ9gV2f
eHkFXqUVR92w1doVhFkP+owyIIuCyvjaw1TCvUV7/g3VtmFGRkxqQm1OKfYYtZ4m5UG1QREhiC+q
lf7wZCX3wmtk2KF0XS6hQVx60vbCMy4AvkBYNm9nTCVhUIjhQiOccJ0AC8XH0sc3ssmCDnofIo+t
qPXqQCfVT007fHi+Gq9hIvESGIPsvC6SAGqMaBsUBPv0vuD2OyxxX4JvkFTqe085w9ua1STtir6a
OXibrrlmWL9QPxI0CSE3SY/VmEp/y6LLIvKrhkhQTPMIRqjsv7YUnCDWAr8Kx5a7YmNOYggJb6xD
VrqY5lJMlS891fHnsnH5CZRLPwnVz07LMPWbgBpc0Khd134D/UMp0JebtJ0HfOJW3V2nE+yKXeuK
eMu0FSgkylpw7hysz6gkUjPMWKLczukYNLAcbU4PjKnox/KgG70bSPJgy8few1SoaT2APTjTZ4t0
bfIUtDccrbTUpP7QCnwUQ+7u0TwVuIGhtIbehLstpoAQO3qLZdpnXXDLs4kmjGlCiqYd5yVo2WOg
BunsAnKo8aJSTQc7j0oJ629/kU7FbYDWJFFvbTbKrcJDDQIpqOJXRUcUbK3Bn+ZNw+/24jKi9dgj
5dp+sCGBhVgfpoPrdZRPYsLfHKrcp6By8thRWyhzqWZ476rrOFn8rww6vzVWdR+nF2462A3rdnGy
hjSbdLqsx724fLR7OUAAtbLvcOEXKAIaJkLEQh9DoodYHhYk8e5nqCC8L2IjTdZNp50ajs2QNM+9
uRAOTz80v8jYqzv8ykV+Mm243JthKPGxWWsrhv2wIqHb+hNinUhW7oCQWQ6gFcqkAg+DMn8pImVW
rCx7gQP1aS616kOPAJNxR6oODiV2hPE1+bAgjkl7KPSe0BgbpgRje5TxCblVacXc/4awZTKXi0Hi
MdX+kn0xGZqP0J0gTOSy7hzye5LFO5BykRt7VtTuB4IXEx481RT9blIOeyIz1uI+MTv/qXUrcgsH
7u7z4F0waVjxRIEVGEwEuBNGLlAJ0tbN76zAw0Xqj83ASoCvDG2d7ia02xpPUGd33cfI0G792tOI
lXcjtTCy54zmGkAqJnPdWtY9RH0y4uOiNp+MSwV8SKRt6kMAmBphYg3d3TBImI5d/TiYhcM8nYru
25rZ6W6uwakiKoQotdWzTQo6mOr8XPK972ZbuUymTbFznCG7lmMfr/vSSNQ90sDhMDUOXkZfBett
H4vsjgJvuqltjZnSQ0HMpEF4/L/cOf5KkLtQCIWdwt6yvk2AvNe5M+9FU03yZDu1AVoIGktt+yLE
fa/8M1ljDXS5nun8w0Cu7qX28MeXitCTCqZgisTZNZPqRQ1LgWO0G0oCYkYgnjgBmabiW0vyl0wx
J+BovkhIyjIOV1fqM+A+zmWgnahAS5/NUDN/cLEihgHqd4+4E9VzWbUOGzdeWN9kled3ZZX7IX7/
tN+Pru9Hpev29Mm+TqsT7u/2sV8uaetlU9jWOcPw+73sMf4Rbz2Ya0jyuZ72tliXbBd4iSSQcW19
yKN9UB7mutBACWcvPdZVgb5M1WOzx6PXvVfO4lzH8H2OIuinR2GTgdLlJeFP8begbY37ytCAboKv
mbeBDajMkAUoKIWZUhT0OFgegzWNKb5pcwq67TjnPsTLOsZ7XKRV+gqDqFURiAHaNaG4n9k1B8/M
CG+xND7FplMQweSmMclIiW75FZs16vt5oPlo81OVLv0BSJl3LeGQDScckoJXGVHPyU4GS6eu2n7q
2+OQ1zWrBH7qG4z+NfzcYSQBI4gL1LEAm43kJDzJ5rCq1/4s45jJH784SA227EV5SxSX2LTEHzbh
AEwj5kNenODzwjZrkzaqPYDCrB66yzs3AULaAnlrC7WFFBd8YgEI41zXF28mdyoNnDJn6st6tZ50
lde3o1dTCBYMJPmq6Oh2M5PSYp97pN+SQeHTsk0Z2IAr0xy9N7Lts5MxVXq5VU0/mJA37M7a1ql5
lQQ5VqlqajoLXGRGOqPZwddUai2n17Zll7HpAsyFe9XavGtVBhQgUKNHI1/J5qPraIbTIJ+L+5q1
HX8zv0/KO7PHAJHBsaqvynxpjLCqPeN51S3xBgk5TRtRMU9ygDaLqBaYLlAsuRZ1TuDO11W7eq+2
uAzGE5KQAMvWpUuCfR/vKKPELlj6ob6ae5MYH8pEhp2O2aoDO7BnmIEre57S7r2NrrS37i2SZchZ
hGdiPXVUYuChbdNsmDiuA9cbjHnLQgl6dgcZ4GINNTiuCSUzXpp47g65x8t0U2Xl8pkfzrzOPJ0X
oD8mCCxVZhmPLEtLVi1jka5M9Dz7cep9woISYpnDwgRaxNtKTfllJzUeCb2BabUmbav2CQbgpxy5
eRmW0zw/94udhe2S2OeF4fU92/X8Uw01+ICvsFJHrwKRc4AOa382Z8eKipJ7FWXj4qkI2GD+WJtL
58NMLpqVLJ8peKwEhcB12RPv9dA3MYChimSqfrPyf2+iBS7znUZ1WkaXQBjGjHVSCsoSz/1OTpco
j/3UwilGS4i/0w5KfUwHSojPLXud5dlwazN90HFVELwTJKCMcd0y5Xd8NT2P0Jox2UOUfdYT+R+R
0BdoIKt3aEN1xlB9txIzlt73yDPZi2WFfoeYUB1bwu8OCN/sZiPzcn3JtC2/z3ouHhvo/QNKl6no
Qst2B5gHgyVIMegyzG7MaVqB3jyek1skwLN1TzIGt/nYg7U99bNSN1W1mNlVzgoacofdI+wwWpm8
mwXGeRrKwL3PLM5hfPR9decnnn60GQBISF5jm13FvdveJ4kJf3CyrHpXFk3y7lIC6Q2ZJcwicwEF
UQd6+egKH+bfkOgMcDAIE+IAeW/PJ2Sh2bA1ZTITVTATkWcnpb0eS4fgvFdS4KcbSNqCvjwpylfw
tH29Eabun3rHVU+Q7SFrSbc1Hm2gVVdA4FQaroCcgSVCKyTxfKWF2EKitBgwtUN1ZtRX3vPZDTOU
0uzll2IZ1GmsHXVnuhQmluzWl7ZbsAk6lh/ajQmCeS3HK5dZClgGh5WCC6DDWJL94jqUGYtd+grI
QJl780Oe92xEPaGs+7werK9StEEapnAyACRq33rPqP6Yii5MSjcsIr2D5nk5KicfzmzgvE9mO/gn
G0fhjWsq0YVB3cXFflIiq+gDMzg7Mhf3I+uGvZW5XclDuMjnWJecsOPAgeT1QJcubveZHSZQyIM1
SHqsyV0aN0pHw9oyAVi/88oC3b9e8p1iJy8/9KDUNb7K9K6ZC0DeU2wABXSZCTZhbeTetAGf0w4P
ndVZdzobsl1WjfMNylDrDQu9eXZn6M5dyx/VsdWPt3UGGy7KOhaKpTW1u0U3C3eJBAk/TsIdI3s0
cv/KZ8Xxysyo3lEzi5U4zrY/KTtNrlHnei8CRlo4K2u4aSd6+oxYlyUs2U3TrpgJk31opQxjgVjK
Nx6jOBqhDt7lamBmVcZ8oMS1d0lliltsTmSWtSQyhBXHyesgKOsFt2akcLgwNotTq/oeJ9R+Z9yz
cXMFAgnPe1xyHh8oz0vCiaZcHNG1Vo+5qadPdp1BXWBYios3ASdr36XwDjReH7O+yllOHeaAOnfj
lHPDHS2M6mFB98ByM+/yb8KK13dLOxPbquCSz8UIc3nuVtGL65R9IN+FrNoYpOQgYwTTmf3N5jEk
ipSsztDucwUD2SjKhyTxGTogcDEfpp6vixvHhCxWYCXbpQZL0KDqyalLMtt/rta4cSJ3HLwu0jjX
6c4gOIdVbq/1Ua39NNC3BybDGApaMkDZGB7qMlnLpyUjG3Y0qulsUdfBdS044HYNr7QTUsCBzKO1
qu8cnyJniU3ovV5t6oTGRsTULZcfbhdriurbrB395NO4dhYPioIatgq2DGFSjQmII23U4QU1Mb64
DWVWQOgsQJXOcGZYBSuQasfvuHsDo6ORNFayuDghDRJOXWuTsuBdoRlH7tLuOS+Ku3j2iuyqSPri
IR0IzmCyMp8cMKjPtJVGdw1os6nvlsZODmxDk6fWyHiuyCG4ScwfLAXPTFCaUKfnO0hgtLH09BdY
Jl8Y2DKq53BejY67p3TxiWZ2jN2r6cdPTu5waMVdWvE2wf8XFiy+yi3D8AboYiHqh4GrPsilrk4x
x9gNLYx7O3AmX8KOf5DpanYZY6V3QWzQr0DiGLfr0AaXmr6Uu7zR0otSy6kOVSoDGOmO0zywUWMY
3PFn4SpyZHxceM+MV73rDqQOjugey+5CalZAcQCAMVhAsx27Bbg4OTR3di6ta9gmqX1Cc9fMR9vN
mHD5SjR3Rl8XLH+IrcAz0ZIySWbLbaKkw7Mx1fuc+uZkxun6EatielQ9Akvsr850VsGw6qitEng9
kGQ7awe/1vc3RNaNR6bZ1guW0PTVsDLIfCBoWEXIzvwYCLEueXeUcXM3X0glYJxG0LjzIq+mIlMX
pIlQ59phk7FJ+VnsnZJVV21Vb7Qd+SA5WzFoOrf5OPjxjjLhP0g70+W2sWRbv9BFBObhLwCSoijJ
mizL/oPwiHme8fTng+7pLhLkIcLdFW67Kux2Yk+5c2euXAsCYyjKa51iqqlnT1QmgvEFXEFSvRP2
0NQmpPCRalUQ/6lF0UR301K64LEqMlG+MVPT/yF2qmXYlZpDQjpXdjW71M2BnL2ozXRnVQyWScy5
OcYi3XGa5M+G1A4UEJFtY67Fr4D90HHtNG4+2eUNQ6jPdQ1VoT1ppCAoo9Kv6KZd5FEzqinzWjkl
HGWAyp70Ord+TIbvLgpR0opFnIiTApX7rKDL+abSKOTGhhz8MuFWRb8OCruacgTNabwTIYKdv3gI
DtBrD1+sKQ71bWiByd/ga+FP7rgG/S+WWZm//HGSY0jic/JH4BWrbEPojtw4HAXS/WhVxDOS2Y/v
TaZGP8IhU76XZke/ui9Kye9JrScTIq6CUh/kpeavgGKGhXOnGkPuFOJgBwlMEaclVBSNYJ//FDWj
n28k8BlQQxpQA97EkWk9kbsEDiL7ZvjSpZVYoDkiwiTdjBFtG6PaF92nVA2m20Dq6PPkRv2t5GUw
oiQr43FyS553eGQO7zIs1S8jnF+IuFdh6N3MMZkxyyNlFjxC4BbsXs6k6A50WibbXmpKohvKVvOO
mLh3iIYgrvZ53XmG2+KiYSiBkHZwoTCZfbTfkTeAZolsf6GWfvxR24GPaPJIeheABT/XTW9+DTJC
exi9AjxEwKXa3IbILel7yunDUxOjPLT7f80wZS0UUjjvcG6wFzq1+2O2tdLYAann57jNYAzWobQd
B7//LkdNSfJVFL9ex4ue43wN9LXAf0hz4wWdv6c41byXujpoYVeS6+cxBMPAkbVgjr5u5QL0lvqk
aFIcNWHTVRfobpGOa2FsIgr0SH+LwnMI97qVP1DfLdTH66YWHTcz8NZS5bnXRqU/96Mb7rj1CJxW
kdQpqdyJRCHMi69x7j1dN3FhzqyPbjtDYTyiucBGa0ohDG2MCaV4KozXbNqQvb9u4hxRbiJOAOiP
Phs6HeQFVhmuHOAxc7c8kGu3FBQ7jHciwNkpUFYAw+doYVPUVPrWwa1Tj5rbM47nKytpOPRo5bHH
OaVKQq8PRXs0b/ThZ2rehmgoXh/ZQoNtRkYzZfLcqkiqmN6Q5Y4rprhCXl61ERFyEJYhxL/Nql1o
3Ufhve9vOoq/+goc+3zFZiA0WDZZQ4xTXKLZZZ/CpgVGDvGBZzmnrzlrtkq7uT6yDwD5KTifjnfw
OiwX+hqU5U6ncjCEHGwJ0XPhIjm60XedO7h0HdrIy2zoYXQ913LIODqUaJ1mMzi9i66UTUhoF47g
UnfYGK7mtis9A+cngs+SSACABzfoyF+scGEmbVjpfJZkfRrat8ZcIT5ZcGnMK4oBZlaWJXp4aII4
HbeQ+GSmTRhZys087s7tXCTrHLJA9mT/M27DQUbDHZxxi7rXx6jBXDrwtDtkUZ1i5QSdd5TM8Hsa
fGAGUOC6mDuIjje2ROnTM1NpgHhwH1KSgE3Bgr7a0V/qrfTg3Qh0QNstK/A5sF9+rU26fHaCF+bn
c3fUD9uJkDh7EeaBAUHUID+ZhpPtv31C0sT2yaVmdrj3tsXNT+AtNpwU9sNo/+ntyIlWll+afcXJ
tuRc46hoUaHbCe+4WJ6ahLsxVDoatXXrlJLodPmXSENuZ9abllWA4wU6m913uX6ryaSQjN6H0O1f
PxxnboZ2Fdp6uGNk+llhVzqdDglubTmwYDkZFZR2obhsxeZ5jOA47gXpUS4jl9LTw3WbH00Wi5Fz
5kWYZkRaMNmmp0b1xAK6G0jUUyLroSq/FD3hY632T7WQ342ZvKFq/EABl6S2VgGTVZvHwUQ/WInv
4Bi4qX3/vvCH55WvurAefJUCIzlkU1TR5t8/2hlVPVLlpBUMTt8feaEeRIJ2LVJLu8vvTb11/IEW
1qxFNjX5JAAiyVLlh6xK79c/4+KCzK2cpsW1LC95OgyZ6q4/AL4uUxC7mjDr8yGl57udOdMeJA5w
sp/XTZ5FAfMeODK5OBIyDDF+mWGyYuNrZMfgvuspzrZVf5MHKy7/zOstjC3WftB8oPI9xjqAVsR5
FL4N3p/XR3R2r2CEk2VossplxmKeLiV42jFqUeQBYaNtqDLtihiMdqKs+LJzX0Kfo0GrI/6bhn19
cYJ9Q2gaoYGWy9fMR1TR/uimRjItrT9Pk5G//e2YLFUkViMg0NW5ofh0TEUKJXOjGdD9huJOIsb2
YcVgF6/Eaef7DzOWosA9oOi0f81jPjoFOVylXTNZUH9Kb020TcFWZCBKALe377QyO9cHdb71iD8l
urHm3i/awBaDQhAhaKwS3uQMqzBbtnuImjbxkD7F1rTpsmnF3oUVI6aCCgHXw6/L0xWGJmlhSfZQ
e/jRwd+YDM0zWmm2mvkrZE5nlrh/ZxIHwjQm0dIXh0qYy5ro8xh2UBtP/EkoRLuKkm2kmG7QrDXa
z6fmxKNyycvwUBCX0phLr+PpqokVVMCAOjnCLQLRL5L2p6ehKBMpFxubtHvPun5zfeXmlTmzCEcX
HGFc4tryiLUl/eE+ehN2HqmOFlabVvuNrsXfHmRT5lWisd85yjQ9LsZFXnKUQcKDTBgehuKrVsGk
Gq9cgRdWChs0uVoqwa+oLvw+lc/CVH2DWF64M8n6qNWtkXwZ27frE/ZBbbWYMQZCSZEIFGIzbfHY
6hoF7UXk3JFEFaQ7aC0btzTKYZ8MSnQYW+0PjLRoDvgkJ6HTvolH+vYqyn0bOfKGld15du5mPhKd
5LpJbpj4c/bSR6e8RyfeGgxgcJGswsYMoHxnpqryqkCnvCdnQuZKbbOVgJTzdb5paNObW5VpFGef
Lqa6BOTXKSV9j67rHlz33j3c82/b+cd2a2/3e9vml/vtdsu/2Xt719j73c5+3vHTv/7R6az4YT/b
O357z6/P/Dn+7Gb+fX5y5h8O/7jzT45ju87Tk3vDj8MNttz5J/7n8GP+I/Mfnf/D/XV4e3o7/DoU
bsF/HQ78+HWY/y985+Fv7w0ewSKd8hpslzzzl93t0KfQTNRIAFUa6MarnyiobL34ztNfr2+581VW
oG7k7PD4Bpe77Er2R62cqgZYbM6u6wo07ULtkAJUKkKnsP5cN3Z+jLiT5tOqqwZkkcvwKVU6yHWR
vrTjpHikG3pPEzEo2v6uk4Wb66bOt5Gi4lJlaG1g0TGVedxHuzemEa2DotqAdzN2c++tLks3qCkx
wWebNT8pp1+3d+7rFI2rGx4CnQIsB+fUXgDTYqFESL5MnVodRC9NXOrt+e0gpN2KWz135JiC2F+E
6hSaliVdT1jrvqqhCUp+y4z3CKGG6MGMqTuMOsp2lPL0W98YuwOYkjcDSMmKv53P/amPUiAx+uj5
N2T1bMcM3RgD72kN3h0W9UWaP8sVRsvzPAMh9rGJxWQWktnCyNuxeKGU3aA6OLramLf7CrSkU46g
FhQp+xULXen0WfJJgf/4b4OA+QssKBPIdxAFfDwRj7YP7RFeoHZ8gUSBxUk7ukL0nDBnfEev4++P
Oi2nGuyd5Nh4Xi1CRDD3I0lwwt2kCVxJuBWt+xQepaz+L+3Ip1u0QhYsHyTsUC92e+keqVw7rE2n
TFZuy0s7BEJFTYGeivtDXMQ1pZfEfiuBYShz6aks/J+RIayM5cJxo32V+17iWSzhH0/H0gcxANGE
52EFitOulc7R5KFGPKZc2e3SPPuL7X5iabEXBxrFzSBn1lpVRLbncWLjBb8bhFAlDXXKijxf+70G
vq0La6Yv+DBMQ1cIJRx9WNpikFFLVzuANB7e0mvof6Jwroo3Zf3YyzuRsrQa3uXdrTjsCvo9q+eg
ugMm01pbDYHD/Pt19/aRSzyfhn++ZTENatSEXjhvHr5lzHd+85CL3zxIPxTtjmZeXduFw0viHTzU
CBPo6mNUKVdigwvbitBIh/AMv64pyytR6nQl1yumo6igL1XaggsL9NH1gc7jWI5TUrkxoLAh7bJM
drSgq2EYoAZCS9kfOde2AN9/04C6Kf9FPvR/sidfMDUT4UAKR0oVMtvFeSz9vlQR8tFtyqtfunB8
KmoNquDkJ+Rq7cqwzs8LIbJORKeqGqnbZa0AJeyyhCSHXawIu7I0fyqxTO++9fVvZw8zvAjhLsSP
Acg8PZZjB8RuhHrTNpruLhhSsBtA+fNxwzN8JUP0cYOfrtTsWqDngUYT0gx13i5HLtpSoc4qOiTu
hKg3zKeCqtkecRah/4JkTxltlYjq44bqkvlFVZoholQ+cVsJsEuODlnscE/Ds/6WQHVg3HtV0f9O
RBDodzTy0FNiUNZGeyXViPabiYLc1vPr5A+qXvA86DAJvyHfYD5VdLHezrJ4DQF5373CjUtr2KDo
GTm7IkOMToEBmVskrD4b+uS/1mETfaUY2OyjbGh/i6GBfmtpxWuv5vPDQuAOaSD8LAZNhOJiJWSt
6motgk0zy78q6iHSVxzwpb+fh+uszTdz/uiLML2waDz1c1raxin/0YBrmHrj7a83E8w8/5hYLDAS
HR09LZgQ6bWiHm2zzo7Rug3NEtctXdpLqPKwnXinzizyixur04JMHJKUsrWd29/+f+5b+QSo2R43
RFe7bgt/hJs6v/stnYHKxnuhB33XHyCett8KV7T//EIYZmu44+3aTXdhoqlJkOZT5mtOWfLxTTRQ
REaN2Gyr1OAIYPNR1oZ/7ojmssc/JubfPzpJSD33PW2FJjK/QuKmMSSJUS6ihwahxKbOxeH1+nRf
uEyocssSUSyb06BKdmoQ2N4Ut2YGrypIfF0pbos4tkn5wYMClgnOKBBVrzXVZzUaHDOgKSnPUIIN
XIN2F0mOnq5/z/kbSKfgCKGAQa+WZaAdcDJ+q4JDNTQEWAcz9VlVfRqXK3gJ6ptoCt7NSVp5Kpxf
6x81O6jLeHURQC+mWyuSEQEs0I5p+QOpRCcyf5Vh7SArGEV7Q14Jxs4HN2ezIFdmprlmPmLto8Xl
bakABGxwk+Z0oyjeE4AUiPS7e5UgU5m8vw6c1Zm5m5qVCXsknFqncynqMF5ItWWS05LsoN1oSr81
JkhqshVDynIaeXvMtQFlDv9ESmSL6AjG2y430GFyQAjVrtD68W2gwYHrwF4RvcmeOH01rcTahwrk
J5E6xm7VNj0VPrmJHb+ZPBsx3uBLVhXiY4aGCbowNYKxNynIMtxAPzS32aAAW56y0t8O+hD8VBJ9
yCByQXnTTrJI/R14Vbit1WEcqL3q8g+jqzQQGWN8GH2zHWhurQDSW5X0WjRi/BWKz3APqrKmgin2
5R29Zaj6iV3+lwnaeWpgZeMFIwEPoDR8ugg+/fQgknTk/UYhhEhlkjd6ae3B7VZ7RclTdzSR8aUx
s1t7uc1u//hSni0rM9M250hEF2txlGja4/1vWJQgnto3y043CnAvV9xPt/DSd7b4+nf8dqQ0FwYX
95wG+pM2NQzSR0/aiHt7c905LJ3j0sDiomtU0O1USBNHUjaRiKg8FYlQdCLVvW5nGaF92CETM+cQ
qPktZRWEkr7XkN4K+ibKTdvGNHWgr9RVn66bOfO9sx3RoHKE6+WN+0FCfeQPCmDO8ERoCQKjTr9B
QO0mv1MQCT94N6DxrR2gnWwnvfhfrtu9NI3HZhfrlNAETasrZqX6duocQfk15veJV6zc5Es22Y/9
QNTOFpwHZy4f04ZodE0Z0I5hdVUGaVcQdPec8/5P2Ar1jai2JtzkcTH8MDMkbGlEp71T7OJiAxZW
uAXFpcE+lgMUbSjSfK5CNX6E1bz9UVjCtHJKlzc7K6HAuQzpN6V9kSNzekoBGpVRH/fQuqDOEkL2
UQ0rPnLp+7Gg8ZCh8RF4ECy2Cz/QB5CDzDGUIyNHKW2QbOxa+lizzq4kZcXWhQVGNEfjnvkAUCxf
Z52oghP0aMkMcqQLvlXDpybfRPHKnF1a3xMzi/uFSKUcopEa57izXhBjg3Xh2Tgkn7zH0Gn+ZD5d
ILa8jWzBLVfy4fK8RRe+DdOkNFiwGQy18G2qEjcerCBs4RftRb1VN8Im+qE+/dAe6Cuja20PMKC9
AanphHvFGW+iXe+vbO8LW+bkExanKNasUDbHeZKzr7p5TwLn+ik9y3Z87JijMS68HclDQI8WBrSf
MEE0no2Wp41kGyyPMPv+0FcecR/iNNfmdLGcQZgEXRSwQ4N9e5/rduZ6d9NORV7tNrOlJ2E3fmkB
Vrwpr83KU1Vam8vF4RCERElUmaFW79Ee3ITpdl9UUlY2LBx/Mqd5jrc312d3zeIi8AvQxO0SuCwc
c6A7Qtj4NLP/dxYWLiUCK9+k85gykKF6F93kxcoYLh/zfw7BHJUdXR+QNiflNDKGcqb/UQr6F7/o
qCFK2+sjuWgH7mFgbWhlEOad2tE6qQi6FDup9DRpg+2b3xvlwYKd7bqdC9furKfzbzuLDahbcQ3f
TZCibfg4dvd1/0Vo13ba7BjONvmRjcVOi3VProcOG5OPmjcchukmAzvh9zfNdC9XT2FGq+H38T+I
XE6GtthuZIMsmCFmZ6GCEqmRhRedAkrCtaVam8LlpgvyEXFChueZL1rxCSpIW4nd/26ZFtuOHkgv
lRtsVP7zZN7k4F7U/yUD/z/zcZc9wlxuI3Sd9bQW69RCdeKrNRNWWj4z5lrhDU3EVZI5hvgZPLEa
vlXJS41ksYd6WZu8wgR6fZhnlY8P/8urFyEy6lYALE63fV6XKQoebPu23CoGxFbbTOLxAV1WatF+
MvMe3dESv2L10gpaskhekF1KbnWxgo0W6NUYEuPSJuF6++IHXYg021vA2/xPmlPci8/0K6/C/ObB
LM/FsdnFokaCEjELJk2zO2Pb3QwkWezqMDjte/lSHoyV9PElj3JszTqdWgO6wbGSjISW5ptCJePn
oDVerRXn5m++MiZ9UcGvrNQMmtmKVr1DAqZO92ZXoBSGn0Tx/P36wl0MSY7GtEQXSbS00J+Dtdr2
d4Prs2TRJ+OBEAgKnR3RtfzuU6wOnl+UW7qEIhdOoy5aCxrWxryISmgHLOjKYvtMn76FdnwP/M4J
XqzNb3lfbz272hWl3R4Ow4pfvbxrDbL1pG3o2F/s2qmQ4twUZx4riLSqym7IDgrP12f4DIE5H0hc
wr+NLPZoD1FRXI2Mrdl2rnbTPlDz+Z7ezTDYbtfTv7c2mZcui2ODi23aVpIl1xIG5Z2UbL3d8Oo/
5e9Ir0oos9hr6ZqLcwjSAOEvjZ4YcRHT9uQArHKO98KM4PmuiW76tRfnZROo0iNpRKbGWAwIGi1a
tKH5g2KVFnz65GPIHtYELi6FVgDt/mXEXBy7wQyMaJow0sCtngl2qPwtzOhjIxxZWM4Ub7gxSrmB
hLKwQ/oo21tvbTXmHXvmPGAzkmnoAO29BGOko8G91EeMQroTB7pYvnbGVqG/rH9b2dYXF4XSAFyg
CKnKH8+sozCuhRnWHz3ODpJ0P6lduKltbHH5tvwS7ieneBqceuX9dPF6ncsR/7K5OEpmJjedTobZ
GbY0SB36jelOu/wueSj3DclzdFZXztK8s86n8x+Di52XaA3Y+Q6D4s5/Tj+Hd/F+2BSOuOIjLrq/
f8YlL/aeVoSB3leY6bbGFu6yeqsxnO7r9SVbs7LYf1B2jhLwTmbvJzpIT94dACzBVfbXraxM2ceF
c7QvTF+GXKjHSnTn7cD/f6ndbhNu1+7ii3HO0V5YxjmtpDZ+NGBHfZK4+mkl3pCQfKem8nR9QCsb
/UOK72hAk2ykqqRgSBeRU3L9au/Jn6+buPRoJmgCJgJmC/Z+bbHPWhpJRUhxoUpMvhbCLUlfN+82
o/7sGVvT2sXyH8ji8zVY/oV45qMMrs8Vq1kT+TSe0YLW05UkIey2OgeCQxpEb0qyz/nauZ131uIY
zTGhKIookenK8o6Qkhb94lk2jvbhTa7MvEFfcvG9zwfoV6WN2XmBXQuQz/ep60/xj+uze8Gzn1iX
T4fZxTEEMSHWc2iAM/MBSsLrBi7Oo05WB79EqniZsk6Mbm78Yx5rwutY+DMMz4gPB2uh/YWNiIF/
zCzG0QQKVMgWZhT/zo/uOjpYve31kVycqiMTi8fDJMOk48cpBMTy5PY1rUn+63ULa4OYv+DoNMEx
WJH0ZxAUXmjd/BOAyNaKb9eNXIq5dBm3TfOHAgh2Wb6AsDUWChkrkQ+tW0jCPaDPRoFE54GULvYG
zZ1blfPPQ/vZE+3r5i+4wBPr8345GmOM4iqa02w42nt3tWW8iF15GI2M1h99U9WJOxf0M7PeXTd7
4e4/MbuIZsMk8kGKM+hJgZjkLtHuB+mrUn1T1vDt52tIShgRMHCYFqjeJV46rftShyQqcsKcJo64
LR9SoEuJGKwUHs/n0Zxf0aiCY0qDc/R0HrUGetNsRK80zWpbbe+L4QV+dKeHBBw+J+MRLYnrM3hp
YDNUGWAkGOozgPtQpHpSFEbsJIkjSJ/j4Fmov/5XJpbQSw1ubcvLMVFo7a6CygIilnp0rxu5ECiZ
tOUhbgVwQ0FIdR7o0Q70JKsh+WXGzoQw1B+zcNI/qKIekFlrIM/9JtzrL2Bab65bPXcep0YX234U
CqPvB4yWRg9De+32azH6hdcqJoA8sSVAyHJrnY6rbBo/CKFJccpN9gpMzEm30S7bW3fJfubudLIb
JXszdoXzRIP5XbSz7rT99UGe+/rTL1g44VSF+EcM+QID9TthDxFRp3S8Rt7+2owBCpgqHq1F86k+
HSjHK+2sNmSA7WfNOijD1hBfW8m5buWsTXJuTkFijZADvBVwq0VALUIdXKZJSq7BTp/jNwlus00k
OSTs7fA23HluYqM5EN13G3+bvlir7/4LB+7E/uwBjvYpCpVybRGCOO3ttJXcZKt+lR7GrWwnn837
X8bu+6+VAZ8njE4GvIy0W3FCxcLEoPcNRbNedOK37oB010a7b4et9Ac6nJXL4EK9iUIpGqw8kXGa
Zx1/kQgTDIS0Makx4SV6LB+6l8hw9TtaDDp72lnfJCd2S89RtNV3xYXNSiqS7jRK+XMNb+EGNGHU
pdiDUw40cmJPpfeciO1DPwn1XoKsZeX8n98/5om1xfmPDS2aBCQHIAQqY7Br34cseZX9r+YEI3zz
5/pKXtg59D4BeeSCmCFXi7shigr47UoW0soRxRC/D5DK68XLdSMXPJo5H0G6xtF9otPvdHsO0tDk
BnTZEAaT/of8ozGeCAHNlV15yQwYQe5UOAWotC7MaKGZgm/uSZ5SwkU3pTDX0gIXblJTBfdqzkKH
5++LcdaTLbsGOIe3jaf3oKLXONwXvDKkrY4STwdX0/WpA/zF5JwG/Qifzj1+MyssfmbhqwOgklbg
Q+OoFCZaXHAZjahAid7joBjsDyOgtgDculAdw+wgI+oD9P+QJ/edpooztCooQ9WO2gvUQMOp7vd9
L6hvqVcTxYdiV9xEYF/gdlYIRMRUb9CH6RMouzuCkru66ts7yvvVQymNfnsojFB91Ccdjz2N01Zu
xuCgy6n4TR5z8wD7dL1v2cChI0kpMY06qVLp6NRqERT1Lf1PKubDdlLN8UcojBoIKJihAqGOv0D8
3x5UKx62GjaeCtPXD0WWyWD9Bqu7VWGcfO/KoNzJtFpxGWthNrl1Vwr3eYg80iQmUCeNldh9J16N
6q3sS/m+1Scinqo30kfYgpvpAFy29x4tQVQ+RYNlwt6PgnpjD7MEmaEF41vRVsHWCDuEVSFqkl1g
AVDZhsoU8tbKi9Gdm1V7SAYD4VMiZ+J7XE4AuaDu9hzP0EoIfoXINQoUnm47GgccCnRBdshg04Mk
MFD8jWLF428owRBnmPo4fQ1buaCgoIniNqvr8E/dlAlUNkaVkRY3IKKmAOG3734UlT9kYyr+ALSN
fkh+pWwqv1VhvJ0ZXdWgpszY6N4a9P2SfwBFRhEECqQZJXF6dNF5Y//EYLuYSVc23qx0xva71zf5
RSOAYQgVsQX879SIirhX0ZtAUgTzqau3Setqf9v9y99KYvUfE4t4w0ozJicCiFUP36DAd6O2cKsM
nKMirZzYtcEsPKqYt3nRCwymHm+k6rYm2F6TyrxwQ8DIQOcWP5PkWOIf6DGSO2Jv7qM426Zavk13
+kswQRLsSbvrS3Oe7KImCyCXG2nmAFgmQkPMoCKckwRP0TOBXBTW3d0UibuwKRyvS39Hwlri/SMT
tPR49BxC/sG7iF238ONdWpaB33BdCC9UbLK799wx4A26V19f/YfuEMI+oT3Em9JtH9MfwcYkeoUf
eo3T5dJtMncDSXRYI7y7rEFqHhLn6Pfgd+OtjgBZO6yGbRfiCph8/jGxuOmV3htys8GE5W2RRpfv
R+cHhVUorh4tSN2eyn14V9nWfi1Puja0xaEGDW/kcNMmdKWTukR3rM9Wwvs1C4uAuBmlVh0/Lkrc
ax0+wKR5fV9eSE2YRGKEYzAOgHFcpvoanm151oyE3LksfDM6w/iaQZJZOaWZAYOwpjrZpp7lcwml
ejfZTeCFstvEcvoLObmI/RvWhyLsu7UmsktDP45CFuc/8b2h91WikL79LPAS0IMV4OClXXNsYP6A
o2DfRKoml8uB4ngvv8VytisthLvH4jaTVyyt+ZmF0xxyMY1HgaKmV4Q3PXJLqCxojTvTLQZ/H/Se
uLTFrA2S4XexRwUaSUy30UN3VN0kf1Mh9Mygcru+eS45NboaacCfmYakJUKu9POuraHqQLDBCetZ
gMtR1BvoKG1IE/to7Ua4tGDH5hYLVqMhNGYC5sYUGFfnjuIfr7O75O36qC5AuKCDoowEcIC8CzwX
pxujgwI76IuOV+Cm3Rg31stvwEE/cZ0VIILQVnbiTX+wbor33nLXKjyXbj1ifLK2dKifg2b1dmi1
RMN2ACs72G4TAKA05ZvrQ1yxsnx2ovgk6uHIzRAFmW0Gj7r6rLfb6zYurdbRSJa5kXSqpjIeGYlW
aPquV+IK5Id0P0lECk3qRS//nbnFGYOLtkxqOM3pJvmZGD/hUXYKqI6C6Mt1Ox+52uWtejyuxQmL
Slj6hPkRFn63XkVSjfZ0R86MS+DO2IBU6GzUubbhjxWzc83tzCzXJ9c5sFdoXk43ZYULqWCBpybH
TZBqjqXBZ/8iIQzih26Qb5txHbJ26XzPuGptThTQ0rcYqhVIQe8jqOkoqI06xaQc8rZ9afsi3UjV
Qwd6CEW56+O85CotujoYIjwaYG9Ph0lA3yvoXBCz9Gq7EZRHLUZbxwwzcV+Y5buOXspKnHnRImX8
GSMFF8ay70tvG7UuY+LMWYUaoJcUQgNJV/83OUZwwilVun936dCmK0WBC/cbTGXQzZgkdue+ttOR
ssSo7iGEAeu7ts/be8Mrd9fn8sIpp5uYEp4uEQDCT3BqQaDsaaotVTwxjtONNokBGkYzqW1o/L5u
6UL1c+6OgEuE3jmyocsEL4zMo4BYFiDTZtdvfFv4bnUukmN25qw9ci4cwFNbs+M5ureFKY7koMJW
hvjMQ3oP0+dWd9utvJU/OYEd3Is/xJW1upDAPrW52JZSjg5qz2Fz8k3wKu5ym9ebG8Mhp9wHD42N
OuTKrlwd5SLyE0Rp6ND/A6kHdPin+IYkYmOP+9GuXYtuPclJbtu94V5fx/OzcDrMxZ7sazlX83Ee
pvUyCQe1cHrdQZYQcbK/ZoKj1f14yygLkEGediiBDdhCVKPeiAzMMRz1BQV399F4ql/8lbGdnwbs
GRw4qvTURJcNw6baZZR3xMxB6sOZ8DCR+loOa+t25jL5m6GVk2iCg1yHZ+Xp5jSynqzj1GYOLx6o
xVwUWtEMheXOibWfAc2A1xfs7JL9MDf3ROhQzNAGc2pu9CHyl40+o7BIxauDqzyyu/BJQ6f4uqGz
nTEb0qDInJMXlO0WqYXJ460s0lLp1MkXLb0Xkm1FniuzNiXMKtdNXZzCI1Py6ZiyYrCMAbJ/ZxTu
EFxG16HdJMmtj9Y22pLaXyPMFyNbeEkF+RrRquYpFMttHHgHv+9vro/oPKJc2FhErmlopaHaYmOw
vpfK04hqGD2g5njbRLfVtI17R/fspLgBrSZoo6OHn3vrWW8eKTYCRHhd+Zp5Ak9CicXXLPZoJLd5
Lqp8TYW2UHVQtc4mq2x39AgV+sHyKqiht2V9CLJNu8aEdw4tmY2TVzZh7gJhsgR4CnoZ+2bNsffQ
JIiJBeWyfxDawDaleDeimTVlYHarb5mV8KDw0rWlmDfq2eBNuCcAmcD+uIxpyPeMfSjgV1tJp3WQ
xiGBUnz7GWEAXrjKjQAKu0u976pevaviSnRzfo8wehMaAZJACM/KH7NzdHflStvpicnou/5Ln+mu
J1e0LqKg5ZdvniXvjRwdQnghzXHY+Fr83veovOrNXZWi13Z9G1xyHcefsjhmGoTnQ4K2NYcYWEWw
Ea3fCndn6f8nM35saHHAGjMVyQ9gqDQKJ4nfFHMni1Cc5K+oAbgC726UsaPiUQmalSGehyUf0z3H
P5DOiuQ3Tl2JJcJdX1pM95ygUYqNpv9SxKdU2kSIvsfRJyQ+U3lzfV4veUrM/tvm7N6OlnhSOVlt
iU1V0HLJoYE52VHpFGNXj9J+VyXh8BWl9P75utn5r13u62Ozi6s7mMICUh/MauqvSDjEFCy83A4G
RxHvkW5Zmdmzy/RkYuH5OR2kJ5WoRhZzdJLltyGN5UUNeaL1+/qYrk+lvsRpdVPVop3FmMahdXKv
vJFaNFzDl9RimNMqSmHe8edTCEgV2iJi8iVlcgK3cN6KRAgaHBzBBGH3k6YmNqzapv4jmmW5RjtU
33PvU5utHJLLh/Hfppc0efUgaLE5Yroph20vw0CJNAYKM2G85vznlTkbJBgW+udxQWeFCFjvhKmS
sZTmb4G3RT9P9u8p59iSgjSUS2f71K0M7qLPpzr6b5uLI2FMU5JJOTb1GHyOsU1E1RG8OzPaCtpB
L3eTt9EFN5S+X98+57nNeZce2V2cibBDPCqRsEtnqlNZ+6p50HQ8vNP0d1BuiEKDyApqq1t6SD0o
9a+bv7imZAoooEK4AjXC6RmR6mhEJlPN2DfV57aPnsIeOaPgDS327XVLF0/jkaX5S45cToN6tDj0
WMq9xC0C1F87tEaFbHPdzKUBzQ9KGaQLj9Yz3DtyB0IoSwxIoJBhRKjamCjcbDJV/RZL7Uon5UVr
1Ih1cEOAn5YVM7OsUkkQBd4HMnGTh85iA2+ZUD556ho/9qX5I9n3b1OL/alQ6vQVH1PIAVZurDSa
nZgQzBSQQF2fwvNnHVvy2NRiSxqQb3Vdiin4P2r5m2w96sVDW94FxU+Kx8r0TZTeJO9G7r7k8bM0
0B+48gWXfOrRByxTf9kAVo7+f+Kf/Fea3ormnaRGjik/Iua6cgDmaVu6mmNTizdDV3oqQmZ+7tST
8ScO3mIe7LneuQWlLrMItujurgzu4kICMzNVwL3QNi0sCpEuxMhlsJCZtrfq9jMa127Zef/JQTgy
M18kR+dNMYMklFTMEEoemlzdTphAReqmStfITi7MIe0MMByAQoX2cZlFFcLkf5eLaIIYbSzzTS+i
cFL5xmPUCKKrVUNgg/itnq/v1PlJslg8mBDNmWIL+7o1T/XRGLOi1YM0DXLqQqHwrLSp4aQAI1YW
bN7uSyvQcPOoxEVCX704DlOpeDkkmrNQ2puOOll4N0527X0zrRGlTWim1np3zouikIdQsaALT6Mn
hdzm6bhKuBf1qkSaLTQLCB99O2k75IIMBzJax+q1G0ueNiHUobEm7BU06wzD32hNuGsmNIuRJg0z
WqX0fjPpxquYS7ZpJrvEitHPjN0is5xYXmsVveAJ+WQLJwhH5Qz8Of3kceiTcijQSATY4BYe0Uhk
J9GvtHm6vuSX9hpweCoeME2A+59dx9GSG10GlVin5s7Q7CAfBKS89/tXOeZh1NwYnOP/ztzC6+ZS
BUXkNJvzP+dosEjWQ9R9CrzPGWKO6X/yFtCo5YiUwhVqDMvMTFqgTFiLcF76vZuYdkUaPYolt5bf
QtOutf2EfJK34gEvrRxUh6RMZpcE6//pjCJvqw1B0udoI7sNmoxZ8jsbX3tEbK9P5QWnTjvDP3YW
DslPrV4vJY6RZt50FoqBtjbTOU5OgujTdVOXgqrZs8K5LYOjoup3OiZ4+qtKDbH1P6Rd147cSLL9
IgL05pWmXFd7rxdC3T1Keia9+fp7su/uqCqLYEJazCwGCwGKimREZGSYcyzlbtTvwNep4hWtxl7X
9qDd3liKX9JNjZmxRNva/T8C8Qv5KyNPwRQqloodNCfOxeemlZj5NH4baSt/ptUPy9io/Y46nmxg
FqjbZqPAL5ZC4alIzlCjNhxB3oWvaDa1N89g8tREW5mLH/BEKy4ORqY2DQbIurCLFx0ro95IpNr0
dXxtgHyyjybBYPlSRn56ivzYt2pmDbVbnKJVDV91dGtlsptFBGziw4Fq3aNE7I2DamWrvzW2KDG+
AAVHpfJMOucWDmiYJ+pA26jZp1VQJQCbog9S9xWSFzs6lvRRsYNae6K6IKdcNt7f5+xwjgLON7WY
bEiuQfIBkmt3bqOjYSa3tVk+NzTbTMPDpEVbifR+mjxO2osCPliBCTP1+EvvxJ74EhQAMqdyoDj8
tPrKwvuuGvzW8fLkFui/YKYrZrzFXhvRzOViLGIdbYQiDCLxV+00EXksdEhlhMTto9XchcMmKR7W
lVu6Q7AP+V8pPLlWmoRdCcpERCIdd3qH23UzgwnU+KGyAULBY3Yhe0BRAOD/bI0Lmx+c1wBpsgCi
JkKRYz9LRbo16cvkSI+1DG7M0jwmBga3jUiwXSUQyj/VwQqgSEMLoeAnLftnAzxteFBGBoqmR4vE
YC4V2AsLqJy5ADcBTVjGGIVMkPMW9DIcotaMTFa5p63qqjXoGUVd0AXrOBPCOYaRm3nYahAyj3ct
XukZiKEAEJGJUDxFynDFwFiyldKiTI79gbFfDPehu9sI7qiFaMooB0AJwQbdARp6fkcUFdbbUwsJ
E7q6evbigPkStGjglk2o6OMsnpumgxcXRW2k55w+jordi1KGKBrezv0/1fBokUejFWweLXgVFPot
hd1QJ5nZnKKtlEmQIlmolmZuZQdmGFTdO9EAGB4KDG6pbIoJRaBZ6ow+TOb9qrbRV1KZOCsH+MnH
gA1JjEiZxr0175QhGLqtJLKLpU/GGgPA2kLf/wIK2SgxvJ2xZBA7zn5MMHhmBSW5qe1jpccC/ZY8
GJv7cCUMs7JVhPPTBOdnqYY2ZJV55Jbp3lGeo/LNHkfXaD9nzAMjAq9HxSUrgXkwckMT3TMeCm+q
zIwkAyRiBNyV2tCTdHJUsL2rZn88JIXtgBNR/PsejYfUqFImCuTZIM/cSeqrZswA0LZFzYxlrfCE
YuQ5aAxyqViD1Wo6EqP0prbOvoqQlB82VaS3QW3oY2OpYEGeyoxcDUaUHTOwAx3NSc3braI40b6S
KN53qj6Xyh3G/ZUuiGfQU/qylvf366e/5D24b8HZgoUD9Jy4cECNcWy6ySqRoYJVSt2YzZ0B6EZg
ursa+AWG+n1d3pItY34FQx0qcn6MXpzbFzE72tMG8qK2clNA+zvvI9JxU76z40hgy4u6ofcLKAoG
ts+/2SS9LjuN6TZXtfI6qtEUqBa9rgnFwuwM6tKsjHdQXjQQsZCGg6ETm3wOehcOii3nOoYUqG5D
itllWr6r+rXqZL5h3lP1XlVHPxoPjR6gibd+rgu6nslk9ngSBXVrrnvdbkBPmKFNmM2g0/7JCnZG
BnZkTN+2aICvS1zq152J5Ex8nAYyWjoTyfBzN6W+zect61oq1o4q2FCne4dc647fVpuC3lPnZf0H
LKsM6EewAsDB+EiMex4YhFkHiAf5mpZ+0z7YLTpZc4DubUFEDGJLxRFLAaMSnnYoAFxE4SgDjC/K
uhRYP2b4Yhfy9GARXXmcwRCveFqfte+DqaU7Vc+NX5XROT+dMeqDpgf8hjuinbfHrobxhjiO3wbg
NvvBTlIj3UqlPgy+WfVRFNS9mb4akTT6uak1fiLVyi8ya6hiKQpR/ua5ii/47wny6VqK3S8aKjDU
RMZ0qrornZup33cgA8aaYYfF59B8oUBSQEPE/BpBfrD+AZfu0jP53GUD/E0AKBF8QTLvk9TT41ea
eET2pvg50naj8UZJIpC5kGOdieTiDzhTUcBnRqOq91H/jzzf6N2vdbUWrtAzEVzaQ/s+m0cZpxpF
Oq5QgCkqGwM9Vgek4LNfM2MN1iUuBFUAVALNC3xpFvBQuXOUBsUZZm2m3uwcJtuXwcjt1B9xuLWE
32xJFKopCuaaAV2Dev15nHHqHLthBDPNo/SjLHxjxqhGGmhq7o6zaK5m4Q7FKhr2aZClAqWdrxDp
LQDvgKVHPWDA+3lxRKYfJMlnX+3Wj2/JDrHmhJcZwjXb4eEimdLLZthnCvX0zsAkemHpHQg3Mj3y
h6YtZ3dqZDVyR0cujqZkt4OfJ9hf8ysy5n86DW9jivXkl7CYdxLGm6zV5V6TMTIejffN/FnGbwBs
300pui6zCJJt8XwdoJh8Q9JegANjeJ3USQe1s7kp3dACwJ2pFG+lY71JGeYR1k95yfPAMMYYdkwD
hBHcIfckCm2MysEtquKmJIACAshDCLLVdTELBgp9QCGKARLcDPyjA2TNdqvMKUU/FUcWurL6iP6p
k35oIrCZJT8HPBfo2/DCBmsQ5+d9gY0+HRjYng2QlOKFTuAHbg6A9c2lcZuX0R7Rf123pdIUA9wF
AIwjY3mJR3OwpbqmlVLiDpJ/yekW2TrA3YFOnnv9mG5S570sX4j2koiI2i4Xo7ECcyLYYinPiV2O
tEvlVoNgXeq9qgMgh+Qnzp0R/lSz3q2GTRwenGprzLvYAd/gXW29xeR9Lm8akdEuph2nP4ULdmM7
5X1n4qdIUg0eIOSoCgalct+Qf4I6wdPqnZofyewXk0skDNh7YTH+xSWCkgoj3UTqcbEbZ2mhRnSt
wl9tO0Fi3EYR0NpKQaa8FJXwEoPLgMIFGSNP4aharZqHJqSAet4aNpn6M8y3NjPkepNMhzrpPRMD
sOsmxl7LpwUVrJ5jJ46lU4yT7wKUjKTUlNROltzKjMNj0li/hrmdBakjHwoQ41CZYjt/eLYjHPCh
oGjDkvSO5Or9T+CS3KeRtZG08mldFT4SfEvBpgouCQYNzkeClBZaPMYR8WijfLa0AELi9DRKluP2
bKRRaeztusAltUBQgC+FpB8HyVkmJlunXlIwjGyVTwVtb6LY8hRTNJP5TS53/okQABiiC/jKkIjy
zZpMHTHxJmWRd/WGnRuXuKA+/Hz1Au9eUM27cDVchyCCRsjGUDBDu+IiXITeTWgUTgR0wtoHCeN2
e2wAMwF+xPWD+z4ZTqUzQcwqT8LLoKljOsVh5KVu/k3KXoOYPfHMQMP/06Ak+1+Of67e3vxrJ7i+
3bj7kSm+vfvU3SOQnH0jwAxb8One6S6IY93Mfd0Gj97u/uvrSrSIxF+c/LkwQzj5uaodpaQmOBfJ
6oGs0xXxtlCQ1akkfbCMQRFgmV7Y1fdmNG4ulDgBHM9j62B6pWsTs4y9OlGrwDTKdAe+kjggQ+oI
3P+7BHL2JSALmDoobNnYM7nAN4gSJJp9o8RYKkdxGjw4hRwU80uY9bsmfemy0U/IsbekqyjrkZMB
reJpGrdmnmxoKu+l7qYO/7GsvTHs103k4vmF2hdKUrrJ9ukYXi5ni3M9DWmlmzGWxBVbBd1ighkD
p2iQWBPFzK/TqYxNzzTrtPZiCZsru7JUjbsoU6VAjusu3OWxTaJDDUOcXFCjaL6RVuo9HrFj79f9
ROWNIo3SlS3Hhe4padZKXgmQHALi7Up766zYIRuwfyedoEyx8HkNlGJRqFDRV76oyKoAUwWr65h6
Q3M0amw/z6knxQIXu4jr2KdBDRH3CbjlMEvAxaYqraisFQOwcLpuZ0gSWvOqII1e0AMqADKOBXbz
Ylmom0mnZTX0wED8SxTJmwZ8ynJmCaISn3b9v/NhBxH0GUAV+WZ3OnG+LJSs1q4QKyKwmmjhW4ed
9LQBf1E37jQ4hGmgbmj+MX4A7O+bOBVT0ZhOBk7Zuc9XY1t0iQYwKFC0+gowcFrQhtmiOcuLyMJJ
4Z6nkzMrc59ASj/Vbq1HeIV77SShpCICPlv6WsCdQnoBNjrMmLBjPjlGKufKZNMYs2pmupecEeDF
ySbELMe63/JFmu9jY0Nq6Dhgq+UbeeREjFarod62AIIN9Vpzm85ByqYeJqdzUFAGr3HV+p3oAX55
8bNr67eFcI+oUTFUZVBgIUk3Huy62Ixte9Cc8p5qU6AX+p+GZ2zXY+AJTDiAMTAxYMWdZKcWRdxF
YKQYu0NTocGWTsMVVSVBTfniizFCeZAko6FnsQoUZ4F6aDSVwmwisVPX0Gq/k49p9vaH34sTwhlg
TutpysB+6I0xgoVC6L7D+qY+gLEKXIJZ+Csa68d1kRevGng0iv/IN5FqoLLAr0r3AOZIp26MYRrx
fYQitI71mbGWP1H0uh9Tds/IrwpA2CtSAXMnFYTGC3OBFwAOHat5331E3hO6zsmyPtJjbwD2n9sO
1qdTWAZ2UYDhpUhG4WdVMT2v67zsFqC8BhgRTIav2LRhjSqKBbdwYnDO9cd82FPlvsaQjZbfpSJf
X4gqGOtBrwo7o4CY4+dCslDFdKpcg/cH9LPHqrJnnw4hCqdzL++UmJi7de0W5eGhDWMFWtnFZZPW
c680ZpV4TpQd1PadxOqGFBtZF7T+LjwC8QRfDYkKggs4aNmXPQkucZb2Kokb6DVVNzCUzxZ7okSy
BQ+JJXXYQwyJPYr6GP46F4OMYo6Q1SWAVP+hGF99vzG1LxoJPG9ZClrYGK/HQKPOlD1VJpaVqItV
VgDdt/PX3OUuGe/i/mv92yydmY41P0wO4/mFWHIuJslaXKChA/Skikhbh5bzPkcbMXbBo1YK3nnf
E5hcNvnN6IjAyCYL+THvBHzjpRWniadGg/wy5pbTu0WUKPcj5vlLd5KqAuVRSZU/mmKwNsDa6J7B
mTLDHxLZuqtHzGh5/YxH3JbB+lSuJTfhVxPW49MckezTshpjV3VsZJ/Z3LOelKJB+aXzAmurjAgh
YzKHh/ivOmR8gxxihEuf/DAiru6UOyd0BEng0tc/FcMF90INUwweQkyGkftp3JEW2Kdp6s/hy/r3
XxSEqxglK4DAY9vq/Ps7eoXdFB35JaZWgZ5VjLr+CtT76gHsgNrnbEZIsdclXsZ3RwbcPGpxSAK+
r7BzkbURyulUpKmX1LsEqF9K5M3mHt+snzeWWvhVR1GvDiLR/MHCp4Nc1KlZ2NNR5jyXO1dREaKT
Cv4/3CdaavglqlbEUoJ1/ZasHBv5qDZidQ4suPzUn9mMjpHXBZI29N4IjcA6e4+pG70O0jmoQdDc
xkEVHjSy7csXgFOPNsZwvAgwYvRKx/wF2oHdLehz13+WDu0438PuK5uPxqMRq/TaufYmtruMeKCp
l5bbUHdcBXf4uoSLChWSuzMR7CechKxurBCUG4ign5jzwY5FDDaww/Q2fIzvIprxhVsadGPopSvA
2NTwOjmX5czVWGUlZNkIjFN3HJrbVkV/pfGb9M+vFSAmAfoa1wsLXFy8J1j0JbFT4SFDsHYaAoA9
NfZ2KQuOb8k8EepBOcGAz7DUe67RTPRGs0eIIeXsmZi0NlLTtbU/7ChACXg5nkpghMbNwifgjZNo
CKMj9pHntA8KuZeuETo/MLXJZnzlIhjATC3IiBdiDMZVAPeIMRn89zsgnNiFFNpSBbC0xMsH7ZhU
g5ejoIhVzl045IKkWCSKMwt7BuNylYJXNS1fqA1oclT2zPLtjwG92TGeqsR5UyzLraEVkFMaAOhr
msBqMTsw639uE8iB8Q/4YsGExWdqcizXeq2E7ORsvwOQSIhCdxHXm3XPXYgNOgDH0DbHvCND5j83
Pa2vyyTpmtQrk9fBrPGaeFwXsGTbsoOqNVoweKLzwGY0pGmEhcHUMyOQMbb5pkQTPAlFGyBLQQHR
HQBLyC3Qh+EivGw0diSZBFWNrDyCptuNG/nQFV9Gk7pxPAk+zoI04GOyJxh78QGn/vzU0F0wzFJL
Aflim1cyyl15D3DYDvpVbm/1gm+0cISQhmsLAAbAteF1q0J7yFUDjXgy2wfZAF+xbQRqI0jRFvwH
ZPQKirvo8OBRyenUGUMqORIAgeTS3LL3cpJTd8ijxi2GPw+rZ6LYTzmJCrEuJQjvDGS0dp6ymmpY
H2WbqrU5iaZhFuwboqATmmSsC8hphQn8GEpDlFFJe3uybsGm4a5buEgEp81kRD2hIUTUwGR4mNFJ
xbOfkId1Kcuf57cinKNGEyZcZwdS7EFyZ4RuHfzKDxrAVtflLJo22wdlsBxY0OauvKG25LmYKICb
Kv2x7y23d8IdEEiDakqvNQlA4evylt6/LMr9Rx7fT5xsLQKIHTYlHQrQnaaOMHDYE8slavUehvaG
xGQblenmL6RiyJCVDvEa5lOiISNGQ+IKQKNldgBrNc3+UZXRpfpdrikgZhWIW8qPUFv7LY/Lj9Sh
sBoJyMce6VUAx06u1Bgutkc8Mj0Oxm2OAqYxBU4SrKt5sUOAy+pMLmf+ukKJLEeQq4TzVos2enU/
aU+Dvm2h7VRuywYoL3Gx6Zq9KcqGFy3pRGfOL4AOm3ckh2x0yWA5pgESO5AtZuRaMQBqa4gmJpgu
XJp7pivnIfroIFqVTFf1yEakqgaIR0B6WT/SRT880YrZ80nsmmlCuppZzuQ4wWi0P4amc2GxCRgr
Zn9d1mWDj30+VMNkhmWGC5pTKWsz0jc6ym6tAf7pqKtdWgG1jbVa4vAJNJ+dq0/HogbcnryXjW2U
/AxN0+vJW18K4s/i6WIoBjEBlQk848/17lWltcD3hjdL3PyT2/EBWQPWAm0iuBsWz/dEDmc1ml2h
L+FAZUlVMJupelKrImP9Ef9VIwSmh5IRKmFYktLONSIVMlM6AqLOliYHM65O5eaOaH1v6dhYbQpT
teilX1Q0UYsbAU0NfM4OTIo2oUcjC49da7+sW8rSqaF+yIZpAVIK1JhzXSzaS5HSAdcvTcziyZSn
bF+HpDtGgKt7MfL0dV3c0kMeczXgeWdzrbBN7paIeky71DHwUDOAn/ftHsWqsn83UdyfDh2gYirr
Ohv8RsR0w/5a3sXxHGO5F74ZuP/O1SwBBtN3BPjQsIaj3VJ9CxpX2ZVLo7mz20OUvYxdCa6M8ue6
vvzxqugTfO/eonyAepzDhW/wmXTl2GaYNJlND+UKS/VpqwV4sq/LYb//VD9eDudkU1JLWkMxSESm
5sYqU7cqthqtgVSde4OI+YM/TCYMCIk4TED6oWjBCYtaIFxkqKt5XQNevkpTYxdDLuMLgG4RqvXi
C1XVaVvWffIs113+h+nmt3SU+TFrh01TeOH5p0SXMy7gE1g0nWntJnPd3hltg6q+ARzzeR5FQAlL
R4uwbWjoGWNQi89r5jbsiZ5C2yqf3L57cZoDOsEKuY5bQUZzcdkz1U5E8SnNXOa6geYERqRGlqwb
vTeV0ZvRAiSuwCRrRbeyZH5OVN1Psuh6WhSObR58VrgnGpScZ9ZVW04Veytqshbus0nLN3pH3qyc
7BPA+LpOhg3u1EgeS8c5yNVEN+smzOdzvPLcQwyDzaSXCc45yZO7Hq0aYii3Ull7KTZy6GwhoTRE
/bAl94QdQV12O12QFthJZdNBZpaMf00ZqCnPSpz6E/n4C91O5KjnNhsaVdMnGuTY4eBfF35ZEM+p
7qR0Y4vwkRaPERPmQCXHcoTKt/gsqUs7zQCeaIlUnMT5FikxOqRtrewM/crOBHWaRXFoBaCLjpcS
WgK8ZjQ3lBFW08kk3lWzqWDHNsncKS+nGyd3wPISh9c0EzLbMzfnIx5mzLCoDMdEa4WL6FqlhrhH
MNpG81sEClfJdrII4XNRuRMZ7M9PUrYkLbRQHiBjTKyPtk+vwhhFbxvwkI65t6La1SQRROSSSMth
E67YwcaQCncf9/mA1loXARlSeZIkzyHv1rxvhqd8wGaTiG1gKZCfCuNup7LD4IiVxNSz0F+J+i89
AQuwErmy9hMoOm44XMWGoJa49NkYDhPboZLx7Tgvp1HcywkTKSnzZlRaDEHEm24wBcHk4v3Cogn2
OYFAB05sLKNxcmZAhDWViVFhdQBTjPZIYq+3N9G00Q1fJZ9ge6X5P5LtG/koiOJLhwoKFFSaAYjJ
+uyc0cgJcnIKX5fHEfdvHOTxs2y9dOaBWA+YJ3TL5Gk9uixFMWxesYV9FCwugLXMjpCkkXCmSqQ+
dqVy6IC6FhmjV4PYdl3U4i1xIovf97Cxj6IXKc5VT78iQIflIWaoAAzxXJM4iItyr7Zj5crUubVl
8rIufOkmxmwThlkxZY+WN+cbRRf1TSfjenSyHpH0AduhbiHjZpKIV1BBYBMJ43xjnntjTBQI67VP
h2zVNvOz5LWqghHrmut6sb+KD2WnenEZTT03aVpbTJTyomY/SRX8xd+PUU8GmQpICf5mJ3JLbOrg
72+c/FGJ+g81l/y/EYGxXxmPTYC/ctcAlWsMx1Qw+iH1M7OAAUQCt7oYK/z2aFRc/iPi+89PgnGB
cSM5S5HiWreYY6THcQ9Ay7vqTd+Yj6b7k/5SgjAogyawt9LginhuF+MWIG0wIWCjznkxmBu2/ZC0
uFYtufWMAvscjl+IkNyWgj/DzfmvEC5NqPtMszFXjBTMea6sfZ756mxjq0rz8vE2//yLT3YijPMm
EBhMlVFAmIoHpoI6mi6q4yyeGaZFMEpl4JnMl58lzDRZak0pBkEV060StKZJ9qwkjcC+l+XgWYeg
gFYB/23yoYGzgs7Gs+1o2Mp4BwRpj1awoqDCsn5oi18IE5boCONBB63Og7skJ2nWGAh/jlwHrXlI
Yt9o/zFo6srFkxY+rEtbCgwIdWhPaABUQgH/XJozR5FWWDB5Or22TeZKnaBmsnRyvwXYPM7kVM12
ntkQYA4/LShRWYdIdGWIZHA3cWTqZVOgJeBN5sZJ7jXjBon2+jktXYCnanB+Q+VOpl0DEUN/jBJP
b/a083UR7IFIEc5hDOBbq50GKbXWbPIq3UytAyClOlhXZuniAckdUnjsh+CZzX7GSZyzJNVpgUsL
v6w2LYAyned0oG5qfhbOr3VJiwqdSGLHeiIpcboJqTUk0bB1TXAS5uY2awQJ38UGAIvbp/pw+VCl
TulEBxxbH8/3hi25Q4VrGygppp4+90rrR06LDzd5cWxighQoR0UZb7IsuamrUfRjRIfLZfQZ+NcK
nS0hdQfp1nmc7ntfcVNgOVmus5X34W7yiyB5tl9tgYkuJk6nx8D58qQbjTolOOzRdl6GOr+N53KD
sUBsekQHTNBgmjrazoPqR7kIk3ApaJ2ItrnNqwhv3E5XoTSJr8fxAyVobQjGyJtASKc8rtvUgiy8
XfB4wRWJdjf/HuztMNLKGpurBKv/efs5lDY+rmcMW70/JKLYsnSqEIeRfrQ4dTY2fm7CWTUkjpng
9Y4m7g2aFp4OcBBwJnktYO/TfviaIjOY5MZFYXO3rumC95yJ5rwn0+u2qTNomivXCQ2y6qUIBSIW
rBUigDuvoYiv6Pw8X2HSMB4lrMcn1T12BiQ9SJxN2F+1mgCwalEXFPXAk4GSGqBOz4+xn1LFiFGl
93pzp06HqHxJRGBCi7qciODy6Yz12MMYIoo4SLrrSq9caQzmcef0+/UPs3AbYNLutzKcTcz14Iwp
xYdp000eHybQf5P7PvlYl8L8lUvaMQ+DdBqvEfQ7+Ydslkt9o6Yz7pzMVXrX8YqfWtAdgXQrihzs
9uIlYY4DA3AAocD4KBc50tg0szJitn09HcjDdBNvp09pT/Y5pHWC1YilcM2mRv4rjeeNsEqHypGE
9eHsGG2TIz1Gm/jaPsobsp23xrbetu/rB7mQ5KBGjjVwRnCCngqnnpUWdTRbUM8BglAP0JB2ELjR
knX/loBZj3PrTtXYGRW2pCxLd/14BPlnLsT0WfxI/2pxgaVtS7M1hD1kTPezP91khWt+1cG0CV+j
H9LmL55bqqoCKhiC0FXj01AFuXA/s+1RzPCHKEwn4FodGhG4w5IjnUjhy9EW7bBGPiB/7/S3Fnhj
6lWRvLbzdv37L90Yp1K4/FAP804CyzeCnONmBcbxxqsMyNXJq6PdFPP9urAlU1Cx9ogqO9YRQaZz
bgp2Z9V5WtXYIJ9qFSUvs3EB4xIF1mwb7rqoJbtGJR3YLZAEvFxOL6nDgwdFdVz4QMRs5vZqkp2/
ODpGdQAmFMxiXSApGHbU52qIV3dUaYyOCxxL5VZFRSspnXs9+rC1fL+u1FIUx7otoGsNLJGgjXd+
fi0S4IGwp1Y1Fm6LXQdVejAyghkEyY0NwetEJIz53El+WmlVB3xxlgkXAZixAFN/aLBhNClBZ23W
9WLfnY+xp3pxF2ApUdtOQ4jqxxt5AnuCCjSDJMhztCJbL6rvJKTi6yKXTPFUJHch1kPag3oSeXEB
jP+0cN5aU73W9EgEPbfkX7ARFOcZvC3An85PsZ/xRCESvHhsseSevlRgx9Xdwdor8S4UkT4un+O/
wvgiTdnmU2mpEAbKi92QFcdo6nZOG+5jHaCB1vyPao6da0sAxF8/zaVYdaIlD+QcyclgJimiSGnY
blc9j0R15/gaqFkCQZdkM9guO5XEWWUXtknWMxUHlf6MFL0GZIPhlel0tOgY5LLmAwrndrTfgQji
l0BOlOk2aVS3NYdblT6RUUerKXblrvfXj2DRoNBWR0MWuSKGBs4/dKFJmUYt+OZokl3TIGDH7a9q
rgVBZ9ErUX+1DVCMw5y4EKA0ctRqEkKoKT814WOr3dbFdv4i0+tfqAMOFxAMoLaNXYNzdQan6qVq
RvxMMRg+4VnoYAS/mT7WpSxqg6QD2BRgjrnoR4DUMI8qHVJkM73Hb/HSLHkIx9TPs/LQKqJL4WL+
Aa9hFSg7/8rjrGcu5xmhDGkwHreqW8tfc/SjHMEh1+kbdIPA3zg9hfKzBShcM6sEqeSik5wI56Jc
Oko9UNl6BFQ5u7KNx1wOH9MIGxQ42fVjXbTFE0lccKOaAiJKzFnAL3aZuZ2SH511vy5iURnHAlgR
uDYwjcfFNToOvd4UUCaOvmrNt4tN3GwlMckNs7OLq+G3HD4LInB3dWBwT1izUzYkaBIXDR3glgRZ
IB2pCJth8eROxHFmT9M4N+oUaskYQJ4pgJgx+y5aFRIJ4azQaZ1exUI77p7hsRp2WfOQkP365xGJ
4GwNFBbEjhPogZk9kKFsJjUC1oj750IwVY+3PyIyNi04GyA52Cu1EkLK6phbQQ2iBytYF7FYYkBn
DQEPU8CYk2J2eJKFxBRdB2uUkWTZn930RCLLHQ20S/WbDnEJbNtq8mjnf9ETwrvyt1QWt06k4oE7
OVYEqejil63smYA6WVdswX/YIDqGHlTs4FyMbVeYHkAsQBzXR/UZm2Mwa418dKOBmRqA4K0LWwiz
GtYSgTqEgI6ElbPqYTJns20QDyTlCzR7vjlhY7yYfNtoXC35XBe2YHpnwjjrtkaiYFkQwnKQOI41
ch1Q/Qrag4und6IQZ94ZnWcNKBfAS8Mk0qw+q9kDEATcSPpa12UhoTrThQukQyPJDcW/XqyOz11l
bKx22uVO5de2cz112jMBhZmZiMxPdITsz0/Mz5xVpx9y9r3QYzUxz5GXt5Oop8Z+OxdZz3TjPMu2
O6LQGroRqdzngMAaWtHwlkgPzo26WC/HjECPZNSu+nZ0x8aBIpngulvIsc80YX9+clxR4SDtHSFm
tragk7PbzVirzJ+AUJB7pcAmls/NAjcAA+zDBOq5tDZXcgPsK6wtVPpac1XFoprTdyv98tP8K4K/
9DIqNcUoQYSx0XaDB8wDb3SLK+n5Rr4d3slR89QnjL9c020YpLWbfuS/UtGPWMqVcKq/fwQXNIym
tgtgpaAyFLnd4DrKcTQ8G7DJhctI/LBbj86oKRK7HKp+S+WiR+T0UquUkJpVhtto93n+TsdjD0JJ
MgqCiOBD8ssE2hinDaaWkUqb2JiZtjZIyf8mfPxWhv2CE8Mspb6kjcMk4EFrD+5IgiHZ5ilbMvUT
ZTuImNZEp8cFjhhdxHHOIXCusHjsz/MdA4HoYn/QBHC1y679WzUuegyFk9e5DEmNvMUyp90obqGI
qqGsNLjmB1z8qIC32nYxy8YmjPD6ZvxaFz9aRXd7+UeR+JPq9uN2/ZOJjIKLJVhUU3VZh16a8tKF
P4SlStG5cdFDqXrs9I34+1sn+ilNw07Oi9eWGpt1NZbyplPv5btOrUmjfmbGTYnuSvbGTnYN8TJN
RvPvGij+hXowCpFQweHxeUZcm2PemQjEMHR7HwcydZVdcRXvET901atupSfEkKL115VltnZhJiqW
xBSs+i7VsJH5hCrE2gPx41zea6iHWdKnBYi1dUmLCv4r6aKWXSuxDPJCSJrq1DXr0qXN3/jViQQu
6pYW1ihkdpfVwIix+k+DbIhoV2zxvjyRwcdYu2qSWmO2kb9X4MImIGK7B12qb2mvqYh+bjEkqRiH
BfYyKgl8jxB0ElZlVsCbldV7TUG3xvbH5tjFt1QSuO6ia51I4kKS7CRdl+osWjQPsgE4ycChooi0
bAC/teEikkbUuJwHaDNISJj6QNLaoFADhbZuBd7jenBz2yUaph1f0vy97L2hEziZ6BdwAWqiFXLr
Flo25ZepfRYiMLPFlPfkFLkANWfOHOYj07B4IcODowSNdBd2cFw/b5IArT2BTwkMhGfrMeYi1MEb
iDw02aGl7YWzN5BPApikXtSKEoninMscanXuFGaLqE9K7Hu9xdNbnx4MUVtNJIlzMS0tAUPUMElY
+9Skq1iKgFfpmuPnKJptWIx+WKzBuLKN0TV+YqWap7YKv1HU7VcsXbnE/GiNu0Y0jb3oXSdieO9S
46whrCA4Wz9NB9/maIaC+ZBF0z4RwTlXa/dKZ7GX42A/Ru2vSd+vR2+RCpzrGEllaiRE3FMLIP2m
xJe7rRb++t+EcP4z6ZU99Oyc1N70Cy33gMimkbf/SQh/u+d1nbSoE+BdinsoUYNZMlzA9AjSV8F5
8dd53WuJ3rBqqWI9R/oPbPRmo2D0QWWOcHF3//7mPCoIsFirLGWaWIrr7IbcNW5/qHfJrX2n3FR+
8irvAVgKOFC/OT6DOKWo3OpKEoTURWc9+Q1cNaGyMQBss5xvlIBu17/EoKqqy2MaHxVHhDy8NBoP
Uf+6q82c4ORNAI7ZKLUAmOMR+jNUgUgENPKZ/grHpzSqN3Ki+d0gB63j+FWVbwwzf183HeGJs69+
8gOisCwU3JTIQDfKUdmEqHNu1GD4lXsJWAz287Y8hld1ULzIm3vy0Rxe1uUvJh8n+nNxpG0VE2jl
TP/hh06fJW3e9bW5yRQFLU3TdgEzFAvsmP2VazbGxZUy6sPBZvlOS90KmxVOGPRwFgBhr6sm8hcu
vlhmUSsgY4HrT3sbDBDDKwDZ/zcRXHRp61mXcf3DVMFFOD4U2YdwyeAbtmbluPgLedIsWjoz1EiO
jVdulYfYxcDaHfLRGkg61wagcj36qm7Ch+TVfJXdYafedJ7jP2vb3M9FBQHBofINr//j7MuW3MaV
bb+IEZxBvoKDpFKpqlSTq/zC8MgRnOevvwvyPccSxCOG2+32dodjOwkgkUgkVq5V5Wjz7cLT4r1m
3ZPdPOvxyrmzbAK9G/xhHdcIwT/aTBsqme+Iae5olGzT4E1dQ3Msx5i/NgTf6Ew1GBULNuJseosh
ABqPup+OAS2hMZPraxCVxV0GbApYEUF2hFLV5SavaqNWmYb8g6ChqDKhXdFxxUW3Ku+iZCevvWgs
F4sAtdABlEb7ldjww8y8YSObUPR9bt6BlYaLxPdosTMoe9If0HF+exss7ugzc/xUOYthdTCn9kQw
vFj+1Kc7q9qBf4JZK/nCVR8/ngs15cyMcDBAXyGHnCJGJW2t4+TJh/hOK9zsS/m1psou2SR36ZPh
rAkwL7rjmVXhhIAoJt7cwOXhtOBeKj15/BJJKyPjYeJqi6N/Dz3nnNxCvJQNdaaaLMT7RoZ2WjBI
pl4DUi6IGzXg6SMjndc6zxfHdGZQiPp1p0qpJmFMmTWp9yayYyfoDDxNylO/4hsLWSR4svBsDbo9
vF6L/TZKwKRaUxrmdP3YUzkxm01bFs1K4rI2ICFmzFaZJuMMAGJnp8c5j5w4JPts/Pdua0B5/66T
EDVUBIgm7GDFzDaWdjeA50R+MNYaX078drfcQTxVzKBIR5ujKefQRR93JtcgYH6oSm8s3iEGacV7
tNHFwb5vnicw8Rm+/Z8u74T3XIINFC9jwnwOehLpg8lf3PAUpo33xvTVXIvBi15/ZkOYTQ0QHN3A
owcvEESay9h30n5rZ08Jfla6V6016i8GqTNzwqw2Eigg6wBD0vUPY/qhqK+mvV+t9C24u4YqPbo5
CWji0F92GQqtKTOKnK9dM41OX32PghUfXPT0MwPCrA06mHVLAgN1u0nZHdN+hfnKll06rVCPAusW
PyCxdS/HgPZ/KbJChHNtKvLnMmrvbAM4s7lLjLsWbXMPoaynG1Vv2PbfzxHAX6EvAXlpAHf42M/O
EXXMR8POIVCUmc+EHAF7HNV9ulayWZpBDULzGoHiJLonBUcY1FYqq0jj20t1g1jehcbsSrm2uT2Y
BU8AsJITxIMmATpSwiw2CIdSbEEVVEa3uyNHAVSPy2otAz21dp8HC2A3UWgAEagKEgosmuBwlY2C
Q6x1Bg0bG7Sfc0vupWj8kBpN9VKw9VPWoRCR9POXdignt00m3WnS+DnUtK+DEr6jyS59kMwJUnNo
RqZhCC2Cf5sIfCGYSsEfhpYEQBNEXsYMj7Zo45GhKaG9tuWXIf+4/feL7ir+/fzPz7wmZ02kM2DP
aKFsUumdqK9jdszYxrDcMlyrn4rOIxoTnEdPcn0uQQRMg8yVQ2jXaqEPaNjKcXZ1LeVmkCZy3D5e
Na/CiNq0PXJJVYdopU518m6kXzUNusMjrYz7VH2rhn3T+3JwUNM1zM0V6B22cSHEOoFj9kQELcwn
6Yus0sBeoiqfCjpYAxDR9B7RfxPDiTqvbgb0OA+ePbwFaeMH9mGVY/OkeiY4NT5Bg6oNh/NCL+Xy
EySzMK2xh1OTqUQ1100DFBriu1b3Ioi/l9JjF6W0T4BHNZ0Rld688EeUXToPz1I4lVWE32hbgUYO
ir+pOjhtsunJaz6+DLWrQZtPllKnMiJ/sIBaCQJ0ob/o9XbKYzpaNc2bb3oeuql0aMuvTP/V1C+2
9ajbm2SSNyHkaECtnLGXjtzl+RrR49VL0Z/Z/zt0wZvjmARzDnYRkLOnbmRmdAQNIxQOI/1x7Fxc
m90peTa6tXvdwia6mHHBr5NxlKRsgNl+AgMB2OIxjy/QOYCzhfeQMVg5Yvhfd2OBxcYK1OxTC6mU
QYsJdQaIP8vZXQpR3LZ3VFyRzOmnbK0pXS1s3fMhik0qMcr0ppT3BjVGE+WeGXBtRuN57TJ0VdH5
s4KAUIJHDf23orxMME2BmXawM82jk9mM1sFLnv2yjTulOxIi0dR259RFG+tQp1CI81XtJ3B9dDBM
qrKBSiAXLrXDMG4aGWURqfRux8srPIP4gcKNJmChbhQKJt9A6tBad6ANornOYA57nkD441c2KRSX
Eo+ET3P8tSj3ac5oK+OdcrShJomWdvvYaWgkqx6tPqQ1eVAb89vtz7xKg0+fqaNjAKrahDd/XgYB
MIDK09RgHkOc0xJx7PQthpYv1JMgEpTYoauTZws01+AQt6svXUm78adeWCuzteg1Z18h7Ee1CkaS
BvgKuSVUR2rKn9Y7tlKrWgr4aJj5O1hh/8lW0SVZMBh0qG3tOZ8VmateGPvRmGuntO2WdsUMYrJA
BTlrziKv64KOJl0yeI0WWyslmKur9mnuOT4eSD90Luri3MtIYXMF8LesOjLVj+qdpmc0ihklttvZ
H6T4lLH+YJvEv9+MsfBk+3OooZ/xetsLrspf4pcI81+AIVbTGnxJ0880qbZdo6MoWe0t9c4OwGtX
uwoQTJL6yJ8Z0Zg1P4zTmy4FLt6vOpBBJ8lE1e6u5nhpy2NG6ySxRke9pSz7IMCeT0W5uf3NV+WX
P9+MbjjgziHqeVrss4xESrOB2MNk0Kj5CNQNIZ+SFtG60TcjpJCCfnZaSCQRgHbWIC6L3oolI7KJ
zPOKAzu0erNAa7FBu2woaNc2hYvevJ96C5r024MUr1N/xvjXkrAuoRUEulbDEqjewP3HHCnyW2Pc
mZ25clasWRK2hsqwaEEKS6EmuwFObjxRUi170tcuBidlmatT6e/siaeSnlcWmSJEwbgKXEuns4rf
ZndlB/nn+NhJiaciVIYKcI4PirxRtbsw3us2sqL3zP7QyndizfiPr8N0ABM4rbtH4HLQr+oV6jsy
38k+3l6D5RDJWXnRfwD26dM2PnM0U8sCSDbgg00peBgjQAZqcgwVaK62o+anqu6P8uzYQQBsQfeZ
Bj/qGvQwaKTdzHbvFu0/C2qevOLsg4S4MUc6kPzop6S5Ofu8VKfILbr275tIdWwJr5XxvpGfhtbE
+5h7ezIWXB/M77g48uOCq2teHhcMPC5DzBAo8jYCB6x0gAStB7bBFZja0uaGHYiFolgHDQZROE1q
UlSICA6E0ZASRwqjgSZTVEIgvIWuXtBIPv6/wSYIONV0jROWpSiq5b2VrQx4KVFHgRzs5iA25Yhs
4YaZacGURAxhJqmbb2OouYWtvGut6apj4diF8RKEw86S03tb7p0sN56jOb2Pdd03+nSlKrE0K3BC
znmNSwNu8EJFsUjADl1m2KRJqjaPajIhwS7aH5pddrj2ZsDYVSx+BzdTvo+mOXakQX60IsgC33aC
0+wLW5ggLZVPyRfeDwQHJGB8CvRIMWg7lsyLLICDVa2W75UALfi9EfK2ymFwdDt5iTLGwPUxQyUx
NlQsHWquQC49r3wRr+0LX3SxSkK21aV2hocO+GXHKViNTV/vZPNQzCBZCB+1walldkeM+46tBIfF
/XDmHfzPz2JDUGmNnUMxhsZtsssgeBrP6Bxs2YoX8s+/Gp7K3RCBE8IYwoRn4KVXYj68NLkzFTD5
tSsQrCXXMowzC8JJo/T6FMs5BsLsh5B8GbUdCk/p8EUbj6y4g1Shrt4Pxcqwlu5hF1aFcAL5mDDS
LYzLIG/K/CWQgk0m30n5Ux3/ztqNFEN+aU3ZZXHJUJpScXrDi0ViVqNFecGcMFLdRMQI9C0DBrbI
7ZXqAp+wqyU7MyNMaC3X0US4mTFkTjlsotQLck8bnwvNhBTISvlnaUtCq+jvqISZxHWIV9wQGtLi
SWFoZj5AQi4Of2WRjZKQx3LkDE6R/0SDAWXDSi52e0rReXy5C7KEZUqb4UDSmshTLempzNmuz6z/
stn+d4xggLw0M2cpCH55+CuN56Z9TMyPeS2QLG60MxPqpYkiliO5G7Fq6SxREDE6vbQSqtbmSjhP
AJKSDeioIVJF0UZDq9U4hnd2scZQxSOC6H5QEAKxFygjuErd5UDCapQY7xQHTb3mxVUC0fKDUrVQ
+dlL5hob0tL94eJgEsJgqFul0SRYmUq566ffRqRu83ZbFaNjguAxsh/luTs1cNcEnFJkI5NmY40v
drftjJ+2/iBrPwvyE2yTuvpkt7nbFIWrD3uJfLNM0LEC4XX7vFiYnYvvFWYHpTfcewt8b1ShNKKa
rYxbT9fvUgZFBMjNlBRNeM1KtONbUFiSC6NCRAiZasWtBKNs9nKU1gaIfddx7kExy+kSHRyYbxYa
DW6PdCmwI8pxbhxU+VS0Q106ArpRtNwc4QjGUNPmLsks+DT6G1zrISOP+VT/1k32XJtrz61Ll+1z
wyJeK+y1LMMs89vtazd8Kurv0Jbd0not6l2bQC12PpZkX3Uj7YyV2Luwxy7yE2GmI7VrUNiEadNg
Dus/B4jT9vnKRj41eF+t51kWJM6saVZ9AD4rmiCi92mziaf3YpoR3F3N+lZbVIlyitopKYDhkp05
jdwZILxieimT1k1jv2g/VBsV1IzO88d/WnauVgF6OuhCCbGyAc0eKyekaEX3Nk77TNtpmd9Df3Oc
t+H0swn2THfSfHfb7FJZDjP/16x66W0petQkO8eNbrBRZEy9FAlhnMVeC/HeunEtxXKK4FufbBRw
2RYZmNcJ2HtBbgicnfTMVFclTpA5CcqTrbVv1r6PL/zVknG+QxV3d/7qevl5BbRwq0jCrJj64CZT
TFPe5d09BWTXpJ/TvOIiV537uKkRrq/6P/YER5SKMCviBtORxOMWxRQlRsOe4pflLpPu4vKtt14M
4wD6mWjsUJI8TATQxvBXMrqxcjTLtR675T159j2Cy6Ilkil9wpfH+Mi7eVdns68g5HXxmyo5afc+
6SD4yV6rCV/k3faNpWTvfDLEDi88ExqjAhpbVFtbHOH3WVD6ZnAI8CDGcF0qf9rRj2SNZuP/sGrL
KLJxPaJTfDzL0CUcQjVpNYPO2aedydTIP8I0o6R6M61dNTYOIS+SLq0MVnQ0PLCaOHchYwcxORzB
winfy4M1VJIFbRh5Z4ArZ4DOh3GP/pq6fy6KlXB3dUfldHdcphAgJLyJXwlecNnEHl2hkfPhf/d3
v55+eA8vobv2KnflzdyMxc8SiNAArSACrEDpoXXRzGLn3aAH36f0HlL21PG2K8msLRajuCFIIOGK
DyY/POzyLO1szdRAzQo1LGPHPbgH/+Pw54fvH/wDhVn8xA/v//+L32zojuKnf/r3zx961Mvp/b3j
bo/H7e/j1t0f34/vP9+3K07Nd8x5RMGnQnMP8A3+07pin2NVa+hB0UGH12kc3/dj5/Rju8apcuIx
uTKkQZYWKkAQkz+95p3NiTwULGUTJt/du67v+hi0R1fKjUsrDIUFlMghtg5shXg3AqUuY1VcxU5K
9/v3vXv46m++/NDpF29lia/SktO8nVkSIqOch0pgR7C0PxywbI63NpSlhcEDK3gBoeemAxpw6UNx
YRdJE6MIsj+47sfB/0U3cAdnu5LUnRjxxHU5tyMMROlZEaUF7By+fv3++voa0pm+jvR5pujSxu/x
XzDt3XvO9uV36bz8fhko/+f3RPHeyP9n5ZZ0YpS6/iIQ+NkWKGMRVS9HXgNakkeNAk/h22X3uMP0
UsfF2LeOszL80192y5hQkhpILo9GxY258H7qP2+wM2HJ3borpk70K1emdABmCBQjIDInpDTy2ITg
P224qQPfAf6Ob3seCDA8jM/lP29v7+W5PLMp5DOhnY5dU4Hd0WVUo/gFLO749R2jTZ3Y+bX5snm6
f7q/91YW8arozPcHQEH/O1jhAOmqXo3kFIYRAQvq+6+bT+dhLags7vdzK/qlqxDQFkAbhw/PPaBU
hgj6tIGnvq25yVXiIQ5H8EkzzmpFPhn6cP3dhj6sWTjVYa+8w0SXGl6D0aQuPqZpSZFLKVA6fKX2
hH70fue5/ubpR+n9OIVKZ8v3wMrRu7z9z8wK2z/VAsZmBWa5f6T0o3M+3htvwHEwOa3beL3rEuwK
ipNSpy3+yfDbLwAcOK2Hh2tq0hz/YP5XDqYTYv3WfAipnpVHQF7pf5aWH6Pu4fQLNg7fPPxExTHK
Nyv/Bb/ixz3+97SZsJ3ww+Xb+PZ+Mvl+ufFVIpm/VAVVJ1981enbfPfP6c2/gn8LfuJE4D/WvkDj
Li1+AUgtgfuBgD3yGGFeigKVYr0GwIUbRkZx+oEQ+Uy/YPQPzh0Pk+7RX0tqrnIa1OZAnQCsH6Q2
gIsTdoBWN5HWW7Dbd1NNOxMPpnZH7dTwtCxcuXcQHgovBikYE6Jym+RSElkaDr+CPoY0pLgGOz39
hd/NFLQC+AeZm4fxUgx7c//kPO+eNzvPw/B//z7+xLTsfL6R3o/77dE9vr/vj9uO/g7dgf5ca7kS
izE8P+aTgkTKwDu4KB9rpAPL8dSUokVNDmowCqZF5YHMCaDcagw6spnJHO/COs9WguzCkphoSoJW
B4SyyBUfjRVI1TTrIAswtLl0R1Sx+Ps/cKsGQO7oa6G3nZ+HAmFRgFVES7AKpAXUF4RFsVNNS+se
49Ra1F8Addc3g+UQlChI7RF75bHoKv9BffvcmpD/FHaeGkYtp844Pw1oRbcfTPN+zDcxgF7tHZ5X
bw/uCiKJVbywJwTCCqKJSSfBXm7T+SP4DZad7fw9+x7uil3yXNJ6k75O7vDdWAkpfN+Is6rJXMMc
8tc2hIHx52d5salVWR0UNuS8y2M8fAsTPEuulQtXbJzumGc2OjVV2NDDRpUGgKikwDpsBzz03J7C
JXc8G4l4U1XxsD+YFaywTHtVB3D7tq7cDylVtJXs+yoGAs1qWUCLEiAbueTf5ZwhMGSlPbGcN/84
U9I9wPdX9tayCejOAPoL0KwIzFULvH/oEHtwqinclQ20LcFp8eMfJwzD4A3AxOB01WAwuxxGGHUQ
zA3AhzYb360R1cTPGoVueVgxc7X63AwISCEwC5UdHBqCmS5JB9usMVv6vqjsA9OJC07CleiwZkXY
P/bQD5oSw0pdgtwwru8TQ//J8n+VHudEklxzDfPGq7Mi93EbG4ld9DATmh9x/n3MAoiPuqskh9f3
uws7OPEuJ60028JIBtjJ8saVqs08ftWKuzlSaWSm1LAfoH2YV062RsV9FWQFu4Jrq6imhn3A7eqt
B3YbJ+9tiqK314/A+GrPci6tRL6rbWvJUHxSDFBTggQZ983LkeZjELdjC4QwYL5OOBZ4Ch5ooL0H
a9w9a4b4ljuLQib66RVtgqFGAzCWxJq6g9JcsZ/q8msKbbCVcS3MpA1IOaKqQYD4EDVHOwlUd4qG
INGU6TvU99w27DoK6haayPlBY4QG4Df55x2NnQbxJrQlQIXklNecDTElCuSrki53NKBHh76nfeTa
eCYJqpW8fWG38ZIZF+pC6wBUwS7nMu6HGjAkhA5Dsu8slgMNC5XhQiNrV6ylRcP7G3jU0a6ioyx4
acie5BIhHCOaUlTC1dfePmqZF9fayswtDujMjuAckSzhOTvuEQsDsokBEVAJc9Nm9m8v0NU7M+IH
COH/jod/x9kKjQGQCBbDeACgdtN0hrCD3xDPnJzSvFNSOkKGqZLcBliUbt7H2gowaHGYAPvBQwi0
7MXXrByST5wFL3dwyHuKlHrqpHuKWqwl0BjFRVLBR/nXjPh2FeidkkkZzIRR5OjB10GrXnS5cFtV
2RblmjNeJcDcGj+IAQJVwCwqpDDxiMfawZoxKLiFXBZ7Wf8ex7+gp+xG2drD8MLBDGPAMeHSaui6
6JCK1MiQhsTQtDh/kph2T6pvt31kcY3OLAiuWMlTHTIbFkjSO3nYU9yPn6FnuuKKiwMBegRE0yiV
XFGRt3E+MdTZEZ+s8CiT8UWLV9KkZWe38YaDgqsK1WVh8wINYKisMODsY/AcFDN0Yl4Jm129pNZL
nntqfyT6gfySkc3nrN3cnsel0KFB/xUfgBQHYsmXWy3XmyowJijeJRawDjWYU3/EnRcAa3jbzlKg
1zgAHMOEuL3YGFsbbFDUWIEdjRzQ5OmOhUmDKaW2nW16S6EA/K1s4+vbAlwe9XKwLGNiiSZm7dk8
5Pmg6znUU7QveghEa8y6ryTT9mVrHPKuMZ1Zj17NmjzHwwjwnz3LtJPMxp2BstoFrNrhFq/5ZVsx
YEW1t9tTcnV5wufhmQx5JZpqDcCLL6e+Lg1liKeAOfWgANTigLQ/rHzoNwYGsMz2axetOPPSWqOR
QQNQw4TOgngHDtGLEpvAMTq5GtKg+06In5ezE6cra704sDM7QpYJxfJIsgoAiYP+rR2f+nwH1JzL
jG1pH5TSL4f/cM6iVouHN76FAMG7nEhAfA0pGCJcAyyoZA0AMEMpr6nXbp9LIefcDJ/es1NJb4HW
UCxMn2k/DaSgLXp6Lfv1tlMs7RN+3zBx2UBbmAjCs+KGMbuLc0cZH4LowGooKJGtLftt7kXTf5m4
M2PCQkVyXTQsSxB6dJlW1V6NNw1kF26PaOngOR+RcPCkTdg0EgIpqN18iXRODj6SqLhv8Rrc/xcH
/zseXbgP9ODwGLIQpkLls7S2Y3qs1deq3N0e0OI2OrMihEzTHtKxMWDFtnY2sODlYy/Rfg3utriJ
cN2EHyA/BpeA4G1h1icxQyIeaqFrd79kVPVgjTTgxgNkEa9FjjWtJQlLLs7pmfGSjZZFIsr0xkmh
MvRX5A4yLM/OKuCRQThIjrcncDkwE1jRwKQB2kdhBtOswMM11JydqmqoEWl0MHVq9jU4jcdkpxaB
bwx6TaWqowZAPEr+gxn5AZ30fg8gel8N6J38bVRrTFxLU47LDFFtAymLaghxBKd/MCQRygl5S1xQ
GyDm/07LZlMob/nsSMWhXIPcLs03MTQdb/goK+EkuFzkkkgttAAy7HaI3WwrOQNcRovGQ6Flpnt7
0hdN4cTB3dGGuo74tKsjsgS5jcEV9Xyw0U05jPKrSYaX22auYQKwQU54BORLJq5Zl0MC7NFkMr+T
z0BIkzR669v40PS/puCnNgDEHrURNTrZMfThRYlHz4CUpiupMiDd3Vox9Pp9Ah9z7s9Cltgq4NmV
bPizhAabty41+nIbNIBRe71Bphcd1DGBj3bn3KCo5HfMLRW7/wbPHNzJVkKwvFh9BsxKpCjFs6VK
7fvYKXFCpaCxiVtJNWLaFA3F3q4L8p1Ns/3cm3VWouqgWC9JkNjH0QSbb8+C5rPC35LQBJ0IH1ll
jZs2KsLUDyW9b6kKGdiOJgWqwjTTy/aJzEpJNvWAApuL1WogfpNUEJ1TNTn1dSCgSq8zwfC1bWpS
PpVBNaMDMsnqjHZlSxwyGqVfgaSZhS2ImRq9yPEcFHWlTadqqB7sulVm3ghnvg5pKX1OVdbFNI6r
OaYgNsXdatRnJNZNhb5rPSlV8y7tiQbkVCi/DFU/JodOn8wnJWL26IE1cQg9MqrZI1SpOlcttdBE
nyvINfRMAfdUJcnBu95baXentg0LvWTQyKNSs3oXhTXxx6RHejDpZSJv9NxuTceeEvI2JFWIdrmu
zzZK3RY+AwQ09xMbzVCOGgO72YfN+C2Qo6RzhhHtlZGhlmvNGUvh/tyHBIeu52Gue2imQyiqoE3w
0AXPBBUmK105+a9ARPzWCwoAwLlQMgUEXzDUJDJvd8AOncbHvNiC8j+R/al6g4QPLZM94GOatL29
W5eCwrlJIaUZrb4huYTySx0BP65WaKyIyiM6aj9v21mcQxv66IBHQUVZzMTtppr7PIOddqy3Q6Rv
iip5A6LxueyGlTi3PI1/bYl19HHKh1jhdefZ3CrWd3k6tnrsTNY3vfTm2WvSY1Kv6eee2rMu7/Ko
YuHGC45hfnBY4okmd2EdN5C9zOxDWD0Vw6Eef4TRt6lwEsOfGp/Er9joFIRAaolOANWN0482+357
mq8PsMuvUC9j76DUVtBG+Io+BUFP8FJPqQvohBNE7lB+iWInblZur9cOBIvg9yD8no9avzDu3ABZ
Txy1uYN3IKesJF+Prd0QrJlZqPTCDg5m4PE5zlEUOAuG3kRPUoGcazBfdLs/xn1Ub9vIvjO1uKBM
TQcn0nDVa+N6FxfQMwcu3VpxretMFqwcoBtBkc3igjf8z88uALOV2mXMy75x0xyQukSbgFmd206A
GoK8A6VfYNJXosLSBBMQMANdy6F+J2jAmc2yt0s7lrMCpfQxozXLGieshsDrSuXXbedZ2Dh8joHu
44gpNMQJyUigjBlTUgyPVe+x/SuNJqrV8BnpU2Lf+ukB/FLT/K9triiNXhjVL+dUZkEW1jpcFu3R
20QxP9qo84taXylzLA+Ov6ygdE/Q1igMTtYqNSggrIN2c6g+sIfafmXIoNmj1Th67bHmwII1WPx1
1MPYAK7BdALPiFLf5digpdzZXY3N0bBfdYMG5uIhCCaaSysrt+Qj53aEbR/YdjFlBGOrm7si+94y
TxmOt52DL8NVfDsbijB9NUSVDYVhKG19nOWCjhCTu21hbbIER7DUhhhRjkGkJbojJLZLY+tIoOek
dmtYgMUweTYYPp9ne4qVVoKXIwwmtx4ldIQ0Jp1HcJsHNFDuByWgTbv2uLs0Ouwo7GIAEJCz8U86
M2lraEEYLFS01VaHFPLjFD/kfexra7SvS65wZkeEPw9Ro01yBDuRku9NJYeYe4ZqVujeXqw1M6Jn
j1mvdzLMdOD6tAfLi1jtlmyNC26hNsr7chGUDDwkgnFIsDOA3jyWLVR5y3iY8TY0BLpf9SEaDYzO
UsCqVyexl0K90S+tSnqI5bj3tHrKv1oD6/dqk2ug2KynNa7ZJQciaHpC4xPw0KibXq6mlENyzZYY
WnMTrf+QpxldL8GgENBoNLr1rTCn5tGIw6F1JLwvIJND0PX+wwqczYyw54lW67ivYGasoH8pAuVn
Q3SXFCu3uaWBns+/sO2VvJnLKcA6k+GLDZJXpVCcoDrO2kMkz0iBP8b5v4zLQuULF3CexAkWgcdO
y0hFwT2OrcBPKtm4K7Q+xYNutiZatxTTIPingdALBzqS7stVbJusDQtuquu0e8A7nuLcdG6v0uKx
gydA7sW2pWpijTcK0qSdZby6VOi9CGvwsG1Vedv2PujtFftJNdGC0q1QfizFGkwf4EYofyMVFaZQ
kmxIfY4otRtjSInSOtk87Ziue2berqzWdbUSRKh4NDCAgYY1MSMiqV3Vc6zmeEZldJbcuQ+pYn7W
6iEf7vL67fZsLg7szJpQriRsaGfGYC1C/drKN5oMRoKiocUab+01khRZCc5rZPQ2sk3TEMK1NNdZ
k/NxTYYMMa/WB2bdjbuGto3kJERxh+mLPWTOVI2HICN+gO6Lfx8rPgD1bEBNufdcOidjRRmOA47D
SAczF/vRWZHL5AoMs/HKGi7tcRCMIEnBezgwBoK7xLNp5SyWOIjmsbcGX86o3T4Z1r2W7IYxpoTU
K0f9ktfgJQiktjrOKjzQXI7NMsNRabIYGoDWtxl8ttITa3TaoB2LjG7YrGmLLKTtmEhcTviC4iVP
mEq1KkowOlQoGXRWta8mHTxJUg2yh1HH6aGhFLJpW6sJVka5EF5AfKahnGiYuoaU83KU5tgXY8Gv
JEZibKTZ8st4DT2xaILTRaDqA5I3U5jI3gQhBZkItt8c7ioV1SG85v6zHyqchMMEdRtO4au8uZvA
S9gZOIEZ26pVCHX7+zpWqR2tsfMu7G70heMdFNqrYMS7mq8iycBQZiLyJwMY00NwYNwZxTFUV/x9
8S5JwOeFZiYZfEhiUmHEPRwwxawVnH1GG4BkeKlsOuZfjekxTh9L/dE0N3PV+renkq+GmEOjG5B7
PIKyLK6WYpFODwcMsJW+STpUx1G6ysOVC/lC/RVNuFxCHU+L6EkRETVmHTDVYNhcRAVR0bQpiqcx
OZoMFc/N0Dw05l5V/TnWnQHpp/LJ5H91GJ4WmWgS4/KVCsAol25fdwWp+3lEL6z0VUdBSSo8Xa4c
ZY3N67rkwg3h6EahDBANRLBLQ+EQy1rADSk1qrem06mjEwNjM4PlTvMj6SMM3prcH/MvKtkA6TOp
L5nkWebazfJqEwrfwf36LLVv8Swhd5DWRRd6QC018DMwyIOce8AL/qGyaJDfEyD3Fa/Ke2rF97a0
AsK9CqfCBwh5TDNLZTap+ABdiUJIfECdTwazmYG6SC6nHgsDr1aNlV10FVQFo8JZHGhlB+gdjLZj
5CXlXT0ymkW+1G+l8fP2vlk0hX5fXv1AqBNfFJrA7oC4A6TZhialFG5K1cvAuK72bhD864MoHxWA
dqasA4MJsN3lWlppQfSwBjHbaD/O7Y71X+Y1EpSrKHAyofEdgrQQqeGlCRR5+7xS0SseTRUqve6k
/M7WVEyu8xfBiHA7iOoomGuIkYKQmcgNyO7kBopKYffBejvzTCvRt2E6yy/5mCV+VpbDfVtWpPfG
Top3aRYb/xyVhA8SDsMqUucy1gHcjlSXyCg3g3bVco1gT/qXIDra8a6y/bizXZMcYsOpVxXvuIGL
4Hv6gL+4eGHa1TbVZ8LwASRpnFZxmORp+s6UDwakGIC3KCTXrnHNAQnpD93Y3fbg62uAYF1YD2nS
J2Oq4MKFvInah5kEVI2/W4CqD19ky89qv6lXpnzZz/4OWJhxPFJXfc6h+VrwNUufpxKQ4t+3h7W4
Mc96DXhkPIt8RSXjkYqbALOkXP+w4jtmPfYzCFr/GbcszJ8Q63VWyFZW8K6GZHoouq+44vhqlK8c
XUuBFPVdZDo6Lp8o2F2OBxyeem1HoKUDTWZY+0x5hIhVF3fgjtgPweb25C2tz7kxYfKUzECGCHCh
MwSDZ4bHRJ/cuv9+28hVToV5OzcizFsAv8NZDCMEwUbtDwx6MKAhloM1B18cDR58NUMD3u+Kss1q
83CeGgTO0jBp8WPsBzoZzDUUr65Uz4peIJDoKgU6g3Ddrt1Je4zGb3W38hmLw/37Faf25jOHBA9w
H0slviJP7tnwbTTutOwlWJMAWbKCPmy0EYEaHvclwU1sG5HTTAsw880Peura1oM0utYa3c3SjCKp
4QQSoJ4EPODSGc2yj5qBNZnThCPt7c9GyuiQrJQKrjtr4SCcpB1Edlw7SWwYmwYlkW1uRZFBgddl
VaaDkLGwtqlagXYSuy7Fa9Wc1V6YWt3BsmboZiTDVBxGkzSoZ1iZVf0aJLRIg8W5CG3VmZOoc/8f
aVfS5DbOLH8RIriABHkFN6ml3tyL3X1huNtu7gu4k7/+JX2YkSg+MTyfJ2IOMxEuASwUClVZmUaQ
Kr+lOkU7u/IDMDoD4CgJtx7B0elQI2uaY9epg+SlmTbgPqhoSW304YP/ko5CToTOJPHYyWX/JM0V
mbRRk1pCVuzcdzIZzz6MYI0bYMO1LBAZ9wwTnZ/Ry/mNspRVQRg2UlRB65Yx+0pLjf7tk3L+WvPs
AZAVhnqBlvdbGhIqG0g1i/rQzG9zbQuOuubcBlrCIOwGThCUpwu368JWTFOUWlGjJPYwvFcyJCsG
bbQHoPOvR6e1PQOOCm9jE/IU2hLr5oNuQIwjolMyZtwoHrv04T8YwKAukDvA4AP2cr4Yw+w0kqZY
jDZzoLf7uPn8LwZmzKGJ1jZSxnMDZhAPgUnD1Jp69gvEH5YBQraNj375XsVXN1GoxD9466DBfG6k
gOCQqOI4tYba9+TIMRW8IzKb6LaqvQbQFhPkmBsSN8mG5dXvc2J4/v8n4bQrg26s0iS1mMh/dh2z
aKBsHJs1dztd2+KCQhnIyADfAL+m8oZSmK0ODjHQMNc2bts5Wi7TP5Dvo0+NdhzS+8WHApEkM+IJ
PJ4Vk30rFJ9DhadS/x3IjgdzCHSL5ulRSrbmBleXhxqiLCHyzJi68x3MwDrS+B3Mjp0OnUqh2knM
PtJCfc3Jr+uuuHpfqMD1qtoszrAMQCKkSjHWCHREmHd9pFhyrx6bIHGum1lbEabf/zGzePelNW2L
RkecG32142o/WBmgsBEIMOM23f1vthZXIE3ATko62OryNyM95MltWt61W6ITq8n5PCmL0SmU6C/I
y4IsGmsVd5WF4dLfbR1b0CzjkDjG/DTlWVg9JHlqF+Jjnpu7vsD1o427HXh4HZQrS/4QCXP9uV4I
rLCcJd+PrLgf9bsw2ivq70LsNO2RKM9sS5ZoLW8HoBSZGjAbFC/dc6+kUTEikYNX6lX4oKCLlf8S
oKg3Eo/27vUVroYQHagfFJcpAE6LA1DQLmRCgSnRYCC5lqudH8RbVLFbRpTz9cQSy+H7MAJN9tfe
lzA+sWVidctwV1FFnfPLJc6FjMwcJoKbZCTtbxFE+7KHcjo1d0b/LqotHPPaQ8Q8sbZYkCrhadWj
Hmq18oREWsJAxoSB+v6nEZLvfmfeydr369/psmw4XzKAG+MrgT8LjcXzPUSPjKAJAJMFAGD9lFly
Gb0wo3jNpZH3kEjRctlu8rLE1OEP1RxtpaV2a5QOg1j39d+yvtf//pRFiPG7eExTgWvH1HqMeSG4
3DXCabXGSbcauSsbjfovpi9mumMZ/z5fdQ3ZYpH9oXceIDFTezGzQ22nY6otMN5Jv3Hct6wtPmvU
Gk03ZTnOHSa89elFBD+GAKX0BE8mAJny3fV9XAnVDK8HLAxkNkgcFuGzLittUvoW17fGPFRbWvJL
a74Zk7Cv21m5WxmyODwgdDwk1GXLlg4Viaqsg6QB+N6qZ73faeQmpzs5rXml4PVcblTp1vZRRoVO
meV0MJe9WBgmAyFq4CNqptPDIKwwHw6Ks28B6m3q2+trW/FFNvuHyoDdULDEcweRCOZlpBK3at0a
hwF5BR9aiLloGQZoEvagA1l43eDKNQ6DDONKqo6JpWWzagqKwU8ILqO4V7yWGLxBIbnHObtuZs03
TswspUirWim1Zjbj41kU17dlbfmlAumdjfi/dsMxaA+BfUMCSx2E1M43UJha25QTWqVTWYE4PiBp
wptcEYcxpY9kqKNHIxrVT1/ojTvmReKGsd6GnIY6Brevr3ntokcnC334eTp9plM7/y2QQlOyxpDx
W+JjaWDyAACNyZ9zd7SBXCIhoKGKbW6NKq6664nZ+fo6SaNBjZ4NXaggfx/IIzDcdhvqr0VoeMSc
HgSLwdG6xXm9diRPV7rYdYlkMht7mIyG90h67xU3nWYVgxtNsgKz5tHWbNTWGhehbap9ERU6DBYj
AbfjdzG9ZH7AlSK2+uxdDjdC2yUwSMEL9WRP52N0sqcaZiVVoHtSq1R+D1BT7CBitw/MIzP3jN6b
zUubuUJLMT4CNOpGZXU1JgDpC4YDaHqpSxKoFiiEIijgRo2Edmi9a5jqdgbE4QKOBtuGz84+uXi4
oJqmooXMDIS65Q2VBIPfQdo6tVS9lMDmEoH3qR/BdZrRjLey/0kDSJkmYa/cKJL8RHxZtXsGAD0o
S0xc4mG2v/6L1lYPRAuduQgBS10CE8y+FLGWU+y8bzhMKw8Ucq21a5DEE9nkXTd2QfWKfj2m2v+x
tqzogUs1aMoI0ntyft9icIyISoB+/xHBywoLavdZbOeAm4jQLWVbsRhmPJ/L+IggTbJvEuPxw2AT
W443fthKyonfNXcfUT4zQIp+7n9ErQlKatiFAd2oRJT3uBo2NnotRANjjDlq1BcwNrtwcTPxw4o0
c7RKIpbYYwcZcw5t3r1STSJyo8Fsnq7v9ppFYCTAZQipNpRkFlGjE+hTGDmYccEMEt+3QY06mTQl
t6KTI9sPmnoj0Vuzh7EnyGuhvjGTCJ9vIiarzXYQuFzLHHw+ckDep3S6iWTlPg230Birwf90O+cf
cxIxaNskCtJq5NRmbBXiZ9e+6JPTy+gUfx+U2yxEPv92fT9XnQTxAY6As0LNxRfMJBIkcYUvmPYm
97P62PtbJNRrW4ixA7zjZlQB6DTPVyX7cjKB1iq1+voopQcolxPFM7fQv6tnHt9oph8BOmOJdzQK
tYLU9Xzmg/whUcmNCMXTaEQOyDruMMCzkVCu7hsGRaB2rWI2bokPkoDzbDKQ8FtqK+pDrRfmUZ+M
1+sfZ978ZWDF6frHyMIfyhi1gLCDEQ2zyWYiOIkTWyg/r1tZdzvgGWcMIKZ6lpcF5KDlPE50vPBp
9ohBb+DPy33UhzviQ0MnoTuMZB167Tcz/1O6g6rnTKMB51MvADUg6DT9yET+36p2E73JBDNZleJ2
oW8NbeZl2ntfDB44UjeC49rWoo4CJjpgECGdtQiOKJtoBMTEKLbVxPbb/YSbKPy9sbFzMFp+v1Mj
sxOdnudhqqU+hJGOmADvlLE1BMRJNSw17nnRDd6ECmk+T+AxM+JT9Ot//AGL012g70bSDD8gIJlL
c49Nb4F/R0evqQOnrR4V6dlQv9CovG537XCcrnvht3XVqEamIkhrceES1TP0wb5uYS2XU8EyhJAF
BnO8ss53tgrkQK3rEccP2FhVduTuJSYeJbs2ia0UkmvXzc0/ePkhUYjC1PFMnY060bk5bfIR4EKE
MFk+yiagXw1kbeP3gmwBHdd27tTQIketSy0PAIdILVrmT+2UP6v5tLGWNc9H93NmvUJegPnm87VE
1E9Vo0O2FjY/DPQbxEP+X4oIpybmVZ74vSY1qcj+pPb9C24vBglHvF+tNrAa8SDkjfi1+nFOFrRw
cjMxJRH5+DhjciNXnUVYyXsj5sNWQrVlaOHWA4mVtkuwc7F/IxsvXXpb1Ziz3Mip1r4P2gjokUGt
ZFbbOt+8IZ6MSfcNnNnUKHhH3spS7Pogf7zu0muepgN8Ddgk+LpAFXtuxg8lbaIMocFIYnqQfBnY
70aOX65bWavZYSoCSAVgvRUdQPZzM1ITs7ztUU+KWvLeCtVTiArtFQmoZQh/DOGxrz/U3rAFppTN
NnACHCmjDKy0NTb8fvWZb0AmcaaRAaPJEjqhlnqP+nqGkD81UHWMuoEnA3q/tIAURWH1xLSKSEBh
MuKQcLGKaUtacA3yhIa8jOsGmSQ2fbEZ4UzCFRsoNGRYaQUJjB4i2piQ5i3kjlOyp2qicKiS3wSQ
YPEV2dKMLVzzHBiXkex0ExZHUzdFmrF8ru8hlchbN2GHvHMB9OBBJjltUeB9aF33gbVjc2pysWoN
hAVBGQCLYFaDGzUfdeQVvWpPzcd1O2vbC1/79wMvzqeWm2PEoAwH30LfOR9yXvbM1ll1EzRBzEHz
brPmQ50Sr+9zJ1Yi6GlvzdNtetni+NKkUwxw+qAal/k8VdCuyDg1fk/ap9A/xvC2GVoroV7d/oeC
o0Hx1gfQdAYSLHbZUMcwATgBYV2OdwEzuVn4RyV+agw71j/izr6+2Wvp9qm5xV6LApkaQUMSxGDT
93wUTkf1myiSuG8a77L5dd3aqgthankGeVPk9ss7q4li06hLlG9bwx6FXZR3kwSB7C3R5tVV4R2r
zlMGM8HGebQKo6loaQQ7Inuaz0QnvEEGg464NbaqJqum/vBpoOsK1sRF/C2rLNSrWCAaSbIlBTuV
2Fnhjv7PSN1AGKzlSnP3DmQ9QHazJYQhGo2hAdUykpfGaTRIQD92yb2k9xaTj3WzcdhnN1vGl1Nj
i/eyjNGoIGQwlnd17nVgkuDEoM0e82/NhgtumVrkgODcEzSTYUrt79j4mZIHFAI2bKw5HmhbkWQq
MoSJl6UtuUbrv4jhEGUreNIWFrrOvFQIxk82LK2u5sTSIvODLo45mQUsBQ3EyVSIQ/p3Xfd2/Ryt
Rf/T5Sz8OxYdyPtyGNFoBDW8b7WIuKx5svycjYLXwz2G0q9bXN3Ak/rJIhzirgnafET9ZAjvaOGW
0j5Kn5V4w+tWXBwXK3RSwc+JKtbSxYcSGJ1yvlgZ/VKY02HQU9t3YFaV2Ge3Ca5bObpz9xFAb9SD
JPBunEcJpR6KepqT9EzroE9OXLBlPFN92AH8fcgCfYsihl6eqTldADn33HAF8PPc3iRXQ6uq2ENg
+pxeNxxUra9/pRXnmxF2KOHiDY6H+OIr5XWdjpWK9lhI3svgLsM0apxulKS3bCwiA00jiWUCNuZJ
1LFRd+aoObIxuNeXsuJwZ0tZfJw+SjQ1KOEKVVxwMNalYh+pTzLk1P8XO+C/WnyUoEMdasJyAJbn
hXQPQEQbl2D12nDtP3fbIqKCEwC9UYp/mRczWgq6jALzwti3CmA43lZjiVFTTCnZYEOIQAtrFGHh
ZK0wQYko0X0ImsB9DEnw42CU+H14BIYQWSO1N4Vh7MJG+xszF1LEK9BwPBiN6WdOUsUozUXDFDCe
jQngvg0OG9u16F8AMVbUqpOkpcI1Mg3f/X6S3uKgDo5mVI7vQ5Ay/zFpFfWNtiOzi5CgCtxLLPAM
MOv88qNkemCpAlEzgjlpryzLvOfTWBSRVRSo5u4qv2Hd0awSIly1TuTQk4Mg/F5pXf+dVEJVrbwo
wrdyNOSIk8AHcYrRKN0O7cDc7WNM/m8E47V4AhAbQJl4IwOZt7icpxK3QSajmOjnjd1o4DjKeEl3
gziW1MmMb9ddae1knFpbhP4gbqMxVmCNgTWsLTGPBP4pA2WG62bWTsapmUUYqZMJTjPCjKz+krPH
xP/WtZ9iq623lgBDEpmhqodUDeSR82pPHv+Vr4WmilFoqxafJdiYMk+l90kYW2p5ILEH+JApHnR9
4zm7aXZe/YnZvgkxcs9QK+3UXx30sovsW1onYGxzNA1EM/S+Jg5EQMgWnvvPDNfifILUES0QE5EZ
7rJYrwFyNAIIXWa1LPqkxfvUDS5AUUEHLq/6Rg9Gx8BQbpBo+wFTFYn2iHfhfgqLm1Fl3vUvvHIx
nf2UxR40lZGiG4OfQntZ52qh2UQrAVluAqstEpDWbXHDreQTWDguphnsK7ElC7Gv+3lEM7BZpoX+
VKSFYxglVCQyMFCR4guV91091k8lNX5dX+ilXs+MaVcB6cCEJIAjS+ZBFmisHswWitrji1ZKbihn
r2afA9+dPpl1yANg3VPwPsh1BfXJ4SFC47PRoqdGeaJtfOvLzwMrLaJuTdFcfgGkiRj3U03grMEY
vrjkNA20mD2TQOYmlx54v8Adjmk33Y3CjJN02DjRq9YUnDY8VWZh00WYQkcuDpMKU/TNUNhjzrim
A4o0FrYSALy5dbL/FEjOPR1psAHguIbmG3Ami6t1ysBOY0SQMXfjp+y25HfW7vB4sL9Me9dv3K5r
oP9Tz1oST2tg+ekJNMWsrpj2Pua95cDIGMZSaXObDywCUA9z7vt4qllxk4TEP0gsjSAqU9bhlz+q
ErGaRJfRV8i6B0kZ412cGXLBKUlSBcqkfvMWJtrw2gXAIPCYhuIm7DvtZpSk9EGKkWjlQbHxEFuL
Uci+0esCPk+DbOAiVMTBVDdhNwC4RrrO8jGsIBm1hrBP36BDlzhVlTyj+PWgpRjtTVQuD+3X9YNz
cQfMunnAzeMPLjekzOdR0p+CKWMhIzxETdYPXLOH3OZgC7q/buciZf1jhyIgIp8AFnH23JNojHZ5
HSoR7FTlc6qCPrh8v25g/qFnvrgwsDhoetKMU1bMBoYn+IUsP27qdG6tYeHujTaqcdLAhBEGrtb6
HNStG26+YWIJcSrkGMFz3qY61DkNXiVz4zusbxNgGaAEAzMZXdwI/qDoHdgnsYa45qx3q+qbov99
+gLYGYC6M0wRcLBFXgHY+kTUSMrweMi+q2romTV71eUteOuF60IYCVQ2qN2iUId2/CLYTX086JpA
RBj7ietoEWIqsg29DEis6661crnMdXGMAwG6B6LQ5cRELfdoMBtjZgnlbUBxhv7oCruS7Wy66aQX
2rp+y8Nwp4qBpxh8ktT7NAJH5E5SLQX/7fqvufiCSPBBQAuAmoZzhFvl/CRJaTwRxCTk8dBHKsJd
O4LAb+siWQm3+HJIPIDjgfQwesDnVkhq4s0XTukslXgP8cbn51m/ECJYTyOHhOfu70XAwC6gYYwZ
U0gIics41IYdUweAn6wAmC8gNwbtXVFeh61B5ovzhTTh1MzC/fGgUkVdwEwGapue3o3mFk/XyhUM
CygF6DPBzAVBj5aOkZxpsFCorTNKIOG1AcX30snxtzSb1xYDGnw8PSChMR/n82+k65MPV0DOk5hx
89DkEcAaTZZt+NvKJTVPSOrorkKIYWayOTcDcI1KK0lkVpCbAYpEjWJFbLpHP4X7ReiU4J+Px4+h
y9y0BiZSe7ru7ytohHP7i28WB0Tr9KbK0CsEl7LouBgJWP7k8G7yv6o6ckdCMaOJF/6wVWZe+5jo
8iKVRT6F+3mxwwU4qtQpr5FVojcTdbcKlEPwcPGHw5RstWEvwxmW+a+tJWosArksDcGkbqlTAww9
5MCHA4QbjK36weqaMPGKliKGR5Rl6TwJdXRf9JllF3VFGbR4LHXb8S5t3nPibXy6OQSfXco4bjgL
/9haRJGho3WbMNhCPQnv5d+SjPfyTvcLi7KPCS2YiLoFgIjD83XDK2tEcWQmr5qnfvADzl0WRC0R
qMXAvNlnX0FOuJIjqcIIcXzDzNj5D7ZQ+YN7gEIaf85tkb7K8riFYI6p1Ohqe4riSaVmhXXLm7+H
HWDUAbBuWAHRPiBU57bKZhRKMIJ40qw9Xb6dEhM1WplP7cb+rXRpzw0tzlypjpWeDjDUZockvJ1K
b1B/KYYzoI7PWt7lB3QFJeW1KPZG7bTJ4/U9nc/Vwm9AL46ON25dCTPt8/c9yRZzDVpVeCiC41/r
gYkE+UEE1aMZNcCe8roEofSvZGvabuX8ndlc3KsqoqmSzWSbE01dM3blzN8x9UZrtvrOW4tbBJVS
NFpcDpjLUtWYGzpAhGzkbfIpa77d0M6KJDcy3q5v6Pzjr2zoUmQAucRogK0S7JEMZfCbBmoh9H2q
KQpw1hBX+7+3dvroXXy+cZA6zCjiGWoU4KrCFH9SHQmK74kYXNGCw6rc4jIGLPhihfNbFC8pVEQh
A6AuPt+UNOEkt3JokTKXe69LS//HFNTt4OpFxQy3H9O643lJTOKNSWoeKhLUhZ1UofwqQ9obYOCS
7lPJZ9Hd1AfGl58U8tdQ58UNifRgP6YjKL8zUCIbQQ/wdl2k1dM0TYPHclE+SMTQD/qo0B95Lyqv
MEsKMbem9H2r0EbpPRqa6F2XY7Dq9CXRv6N6n/u2QXNF4sowiM4GL3o1chEZnerpPaFPfRK35n1i
5kWMW2dGmQZqV3Z7M8h02c2S2PgBcjCS2wVKn5XTptAsdHU/M3+XhY+BlibQgsLxfUJVB2pb8uBV
iRQza6xRLwdbSY2ed96JUriByAZtTxjtjG+KGdYR9yN5GPbUzxizoq7OkhsJ0BBsXBsI4JfVwYtD
ajb3fpQGzV5PRbBrTH2ECXPI3kIM39/3Ao0FPvYG6HVyAxTAk2KMvl0aBH32rBxB7KAZPqD2U5Am
VpqlA/MylfqOr1TQlsr7gB3jQrDCQqWD4XL3OyT5Gq4UkOqkdPwFjkINHfVSx+Bt2YHB6SHsfbnZ
j7HUgMcoZ2bFIzKmTwVECu8VpRwiZ8C0xq0yEn+AhEM6yC5IekjH9Yjmb52qReAEMsteg/zjJLvA
k6kfqJ7pxmNq9sCjNCHY8S2trhuHTgChuXEKmSXeJGF5zyaat88T6NNaKzPLXDgmy8x635SN9CHJ
7ehJfphHXBvjAOXrKmb9oYor4y2kAQPNrh/0njTVIxq/mFZ6QY8nElacFc1j15dqZbcFQOJmwyC+
yhSSf/al1v/qQl38KMZeuqUoduyEFrBDS5IM4wxBx5jdm52R8VDSp72ZluQ5Mevsmzl0ogUZYMRs
NQvFgbZBHPAoZcpTmWaV6wtlnJxmhEwhr/sgeS3kSjxUBeQd0Mzv650Rd5jcrjHFDdLbqfN/grpr
+CwEqQ3Ii9STB9SIBJYyhgErOx5MHYNwMROQP8swx2yQMf+ZTXGy02Oivgq5NTU7NfziNyrFNbVA
Q6B3oEjMJlAs9OxnAH58iKnJfvEYVVrpVYamCEcOGbsXZq6MHK2LKeZdZKKa00oBC5w8S3tUOFU/
/mkQWWm9qoVrwrsRyxO9zXu318IZ6SNH+W2aNf6szZH2DZ+kAH1CHQ+EWzIko+TmOKwf+ignAU+y
Tt6SmbkIyyhagO1SxfsK71e8587vOb9X+q5tZQK8kUVqSw6hMqMrVizdGvEjCqXXw/LFe2G2BgFB
IFwRHy8yvzDS8jr1YY2YP6FnYPV0owbzJ0c9u2YWFhb5nh9SUBbG6IaDiu4z2qV7d9r9Vj1yU75G
1kfHQQLBJRvlSTfcmHm7uFT/lH/+rWMp5zvZFTWLRIrCSY75FnRGu+auLl7jMQaka+BZvSv7rVrN
lsnFx0uzHgVCBaWUYHxPAbGRcl7gQKQY6vjZGZplbhHWzNndcndPa3WL3VXaqenyBGschjtDcVVI
O8jRVso+/+oLIxCYRH0RlM8XKWavhzrROxjRXxTvR2cnr+m+7z3ZS/a5V+/E7rpPXjLizR/uxN4i
0xQ5dFUUaMrwzpWf5B/dD8X6llh+bSsPx/6oHJkteczeMDp7w7VFLhIU2kxJCDQsqmBBYgcC3F2V
PZmHrrViyrjO7kNScQFxkaS2pS3FnrVjOLMpAjkM2iFQep+7qhwkesIqrJj5t2Lmct/oq18ksn92
9N+/f5EJBV3XxW2Gv5+MoIhQO2c0uDTdpls8EVvrmM/HSZIudDXQxtkdCwi4ZPLOl7awQ/+Pc/yz
lCUzeEVbAlJNmEC5iwX2e/Q4HbvdJ0ZAw6/8kHLdzdzyRWxs4KbZxZMu8s1oGnqYBTPQ+O0x+5Is
pCxIzA/92/fRzvYvJpThtuosq/EEh2GePMWVsHxIthJEwtFuJ3wyubjRPhVv9Ixb8dXYzw+gHxjv
Q5yFwK54/CId9I1X7GWVZfaaE+uLACrMGugpH0di1PgUOsVrw5uKD75DPOV7uBVlZh+/OIAmVO9m
4sK59XHuO0UWycgRsdb4KL7Eq2KhY3jQ97I3fCt+DDcVB+LukEh8y2dXlzkPebCZuwKncGEYfCrD
1A9Y5gAdVl3D/DwP4juoi6rjvtTs2L8TW8CQS+UwbC0DlJcCVY0GyLIaUSd+15YEi80yp3UkJ2+5
8PKD9g3kWMfRNVzzsd8ho3a2UFBrkeDU8CK26rVoRIfEnSdgI5D4KD9TgKyFthHD1wLBqZlFQMO3
RPKpwIykvDGosuvd7+vxejWvOLWwCGmE+b7iA5zOUZAWXLkpXfrQcB4c68DWucFf6l3uPYJg/2Hr
XKxsIYbUAKmhaGYDgL9YmwJNOW2qMB8s6hcZ7Wxhj3Q/mK/XFzh73eI4wAougxlEBuq0RcBR43ly
rJoQ56iTo/0YVglwPVuc0ivfCbUjCMFg7k4G6nwRsCW/YmqbDzh05ovJHqVwY+6XXrzBUYjW0H2G
PgD4fC9ofDtZaDUS99A6gFvOCnbmvcoNL7Z9V/DGjQ6J0xyyR2iBO4OFKfbXh97T7nRkhTnPHup7
xJqD79C7u8kDz/Fe4YH9klp/udOLnzjv0cmlFRpRQzB9AO1icpf0h0R3VP9vjwNM4Bui2Q/NKMlc
itZ1AcYRqz4P8ZLBeOM3qm78/Rexc/77UYyHnDTYkgHQO18C6aQgyvoitBr1S66e+uamD/FQscNo
w9CF7y8MLfYqMH2ciwCy1QoEfnv/JmLvNHWkLULwPyOzZ94PO39yoZl4HMjaxRlLJ1SH1aLFgmz9
deDMKY+Jo969lzawZ1bgNcfoprOyfcjjO+0x/WbuMxsZgEeeC2cLr3FxRjBfA1Es4L1nmccLSjyo
uktZlffgvVK+mshuuy3s5sqmnhlYhLKsgV7QiFlKS2P3k+9i1L0Edn0L2rXiI2i+wvc0dIcA0Vgc
9cTHS1trZiviNvVrnivQbygsI0Vjzf7rE3VqSl/gHuXBLFR5gKlheqCF19Y3nbGRkK2tBi9XFfXg
maxleWmnRUj7tlHxUegnhcJ0fvBrzL4CzZNsuPza5z+1NH+9k/CQKzqKSjosFRqgQzlwIFt0iJdD
KfCwUxMLbzfBeicVJcV+uUzhUc0VB1Uxpw68UeEEcXP6df0DXfJOLCwuXC4wh1pOB1isiBu9EpNT
S1j5ITgKpFr0UzOsrbGJy/7BwuTC/xoy4YqgMNne5AQSpDD427QGS/oRZZY2chlUgPboXV/oxS1K
wegD4hs0nRAW0fc5/3hN33cJrbXQylBNSV6o7sTVBmLnT091EatgA2OSIPWeCU4XNlSiQxRwAC8e
CrZ3UCrhxg27z74NHHVdN/7S7YAXVsOTY373pTo9vwMemBt3Gf/Z8+Dj+nr/tB+v/ZiFtxpVVmtN
wUJrtFCWhLyBTUfe2NORWuFH4/huzkE1VNi+pXC94P7Gfb8Sys72YuHJwBH7RuNjL1L1t0E5Smdc
xN+KeguMfglG+PNh/930hQPHSaGIeoKh0VF5xuu7ygWd+nNhZd+anbybvJfOom7KVYfazZ3pmTft
Dj2yv6V9nH8FGJUgR4trFxn9uXsZRm8WrDTRYSB2rFoxUk/jftril1iJQAANgFkCTQxFxUDzuZU2
UpVIn9rI0hqgwp6j7GXDaVaC6ZmB+QechLgqABYramCg+awR5Eye7qMDBJP34cd0J91rXmBloeOY
+y1ukD9AgaW7ni7t4uxEQhEdLNdOkfLuB/1qvem+5iHmGm/JuzjWEe71rQx+a0MXh6RT2jzMZFgt
E7fOHpry6/qGXp4CoPeA8IR3APBxke5FYW+qdRUAjh8rzc70mzuDTqj7F5gwEEO4hbCdN+l8E1Ex
nuHFcEBQZ/zJwU8+X5fFlWkITOz4+cMEbIl4bLcKmytxBTYg9oFMHsSceJ+fuwhrBCm7P+SS78M9
piaE17lI4btd4DHTQu/QcaA1zGMrs7caeeu28RYCnJRinn/5SDH0apAjAxXcZBe3fHjKXfAwWL1T
YzzdIpawzd+Tbk23gTtMvD60G++DFSfF2v+1vyw5SXFUqnSA/dbyH8HMU+G2NGxM/3q9s5+sPrRl
6+m6B10WCFCPP7W5eP5FAwp2kExCTlvweI+q4w37QQr+kVjgfMXi7dAZHP97ebtVIFhJRtAGQEAD
KRQFo96yFlkqRVsaYwD2+Og78y0Jkgbdbgg8DYIcBXnoQEkkGp7rEiqhG7f15aMeq8ZtDdltZDy4
sBdeJoFeNiYTeIjjo2rH+8zpHdPBBYaCOle9+Ct4ZregqBo5s4fP1mq3VDxX7vLzH7CIDJGpg5OC
4QdkHExqO6hIy0fjqzn++GW44w1UnQ7DAeNjDmZsoEpySJ4pgMGWdHPXTJbwOVA6GyXA1VBysiOL
CxVvvmEyYxB2itHRIRfNKjdCxh6QDSe/vAIAlgexC8IWkml0zc/Pd51Ord+2fgKmtXs5rDGY4fbl
Q6vUbtn/vO7bF0VNfGTEKejf4kWsQrju3FQiNECpKUwZRWs+JhD2fezT+jCNSbUrujqylLH/UOtx
OCToIV63fRn5EUPwtASPJKSgwJV7brsP1IFUBrYThNqWz3Kn3mKamBOPZTCGHBiMaJg1xADCuYUg
Fnqa6zMBqdY6jCAFY80hKaPvDRutDjguho7vf1gU2ndAbiEBxdLOTcZqG4XgdgR/gniIjZI3WzMj
q+cSX+0fC4tjkaZTmUC9HNFIRdzF4Cl2r7H7n9BOtCHTilk9N+avyTNq0oH1SwKaY2OJaz4D+BaS
oPkGuJAPpgbEHzC4gyZehGx2TqfpffDQ880q9KqDnBharFTQOE2VCIa0p/QIiMHEQb1QHqJ9Zn1X
PhXXAAPWxtFbvV9OF7c4e0mWT1qtwyYGyJ6lG8miby3287dxH1kYkuPZxxZh89p2opQBKksga4Hz
X3hMx5QM6n+YzNeExmns5KE9mA8YQ5JiQEd69PTt6y56+eA0gPvG18PtjUK7tqw+oAMM+sgM4nX5
6A70vp/TTNS8pw4a31xqb01QvxhfRlVBC4DZsiY2HGhe0dmxnO2jDjmrLxmz3On5GfFJrpJ+rndk
yk2PGSzxGAa/NtaoXLWhLsc9R6b5ml7BRm3SRwWMsVlLrUH6jLXkaMbKrkIVXJ6kH3EL+GEr78tk
qzt2EXzOVgkxy/NVorMCnVwDv6CYqTQGKADXd2XYHPRmsDVAM8ZoC+q4+mGRe2KoGnykCt4n5yZF
qibtJFMoWpXBpHtE66sf7RSgwCSNffMt1LryUUhEy1xFKzHk5mssCI5yQJMdK4tOdduUSjegbui3
puUvrk5sBsUeoEiP5zmg6+e/DIoe/8fZdTXLiWvrX0QVIOIrodPu3jn6hbK9bUlkBCL9+vvhW3em
m81talw1Zx7mzHi1hMLSWl8waphQwLgwU2809adaVbu6B00oNpXwLz49KmsQFoHSG3Bus1gQrEH5
xk6wvJzbqHuBCbinMigHJ35W3CnFiyVvpHnI2hdmrby4lz75eeTZQ7jNdcGZgLG6Opzs6qTleziF
+Ca5tdmLNu5WxvmlnI85NW0DqG/0XsBfmy0wXNw0G9Si8EvXOBqF/ji0z25bhpSCtx+jP0i6k6om
R0dxDrUWfVwPvzRWE02XSaMCWux/Utezhw6XjSkr4LXgCei+DiaDLisBLtPxmVDf4eZ401Bj7eBa
HDF8DpGtAPyALuzlKlL6gbCIYsR9Yj73unpQBi3otQZuHxY9Whp0zRP3oEL33ow+MxSYrg/5a9kM
Mw7vI/RE4TQ6AQQu45OIaXbbwG2xqI/T3V7vHeBsKwdvrW7nuKGD2ga8+kiQQTnO3CTF2iefirXz
k3PCIk3NBWKCZHL5A4TLo1qqcM7s4r2WAcEMlzFD+c04CkjKLh0ACTz1a8XqpS/9R5fWgozndOlf
BoVwJ63YdJChhRofE0D9vR7QyZObuU+ohNzacfS9TdxmRSBn6chAfRzxwElGzX82Vo2IHG3LBlj0
iniGzD3bgpVm33mqRldKR9MIZtMKxKoN4PYfNZ75gzoqQaCwC7XwW/OnW8stEuWgKWqIhoj9uhb9
1yY3Lr0JNo0GFIKCIHU5oTJFdp+4sPrGFfvUo4QNDWm4uCWh5lTbrr5vXdVvZbShWrxy8y7M6UXk
2adUCiuuuslkvI7uO2Alm1wgfaQbYq8mGQsXMEIBPAcRDIAm5k0BZRgBLshwPjQjORgcck5lcWQK
DUgpwiSDC0bJNoXziLrhzdhZ21pdo/osDhYGOnhiEDDR5sJ5+Yh6Fssx2FH51pinWqm9snms47UE
bmF/IEkFdkAHfg/Mr1kCJ50sqrEnkU5p8iAcENjBY7Uq7aeSNzsl6/dp1G9XTqLFFevgQgVACcWt
OTLRKG07B7a48BO+N4sdNw8a3Yp0B0/43NmxMcjsNxMWPu5Gj1+UHGVnKOjbd3LNt2xx7KBNQ7IY
HWUQ/WZLmbg9A2C08GNYScPrgzzb5skRkZ+wGzc1N9eHvfhF/41mznpZbT9UPK5w/udFC6Xst6pG
rtwbkA1beQYsTa8Oegom1kAWMW/4RymevVKOsDEBaKpUOBRW5WOulTeMJI+9Kx6uj+trnQcnAg4f
9ESgUwPI2eysq9Ve5eBbAEvtDh7VSq+sNwkKh0Z5yjMfYtwRf4zyV+5w1ICerwc3Fg6/89jTRj67
yJO201SRwbJFyymk6+OjxpqV5bqQ8OuwAgdxFf6kBgR/LkO0dVkyJ3IKUPyd0Imlb6oDskC+vz6S
pfsZokLQ9550HaZOwGUcUxrAnwMZ7dfCLbacMgMc4Iw+ZA51g9bs0y2TxQkAZgQnNKgHI/YYhaVp
Rs0XKKI3IF9kw0rWsrCW8GHB/8Pf8HHnWzUtayMbwHbyi6SWFlhycbYb86aUPmwJTMezBUluTCWK
17p802hntxoUUJGiwSQKDMR5qdTiwFIXGkhCgoa6uO2sKtBRm7VB0Emd71kdNO3aB1g49C9Czj40
l7nbtRMvyXZAUi9fXKH6ap+FYPHf20R4BZuUUogJIq4Onz7XhVOlvtKN/pMYzMaNfYS/gNRD7Wf+
oM4GJGmxxGYShHttqnkd4OGV+dmS5sYA7TlKcOEZ311ueaUptoYUoKPnO57dC8faJWYDegUKvRa/
ieDszACX7stV2cGlXYeKG3C88EDHU3yWyra1jOngYtflqKF28UEm77B6tkkQ1fQlNsq9wd+1mni6
1T3D62gTx8ITqr5yzi1tTGxHlPOhkvsV54cNAAG4EYkPJ0rjc0Prd8KEWg86JitPo+VIaC8B0wdN
pDl6UrPrKpXT0zQ29J0D84a6hWlwulYdW7ohbDjagQ0KizSwwS9PgF4lSmyKrPQdBt23eseTT14U
G2OVdbuw0ifcBhDCqMx/lS/PB27GTVyVkH0H+C1k4NNvTFU0SNyU9qV1BvsNdCdtlzG7PNZ2jdK1
BQdiIy9bv9JcunKDLO11SN6hKDiZ83y5QIqm1KwxaXPfYm9Weu9Ev/V+D1+HMb1n2dMq4m9hmlH7
+zfc7M6IG66rfArHopMDHbUiHMWrsVqMW3juIKeasGqoUiG7mGVWBXxXiRnJEuc5CCTHqPiUym+9
CW3j3dS3Vb5N1w7rr9XVqSB1FnIa+dltyGNZtHaCkIOvBeINZhyPPyDkjle0J2+Yl3v3B/ZLuZe+
HWQrB9fCpF6Eni6Ss9ADK0Xtxm3px/lHBTkcPfXEcNeRtcbKwoV0EWfK6c7iRFmkFrVEHEVPN0ql
gJ/e+7DN2cui9IjCVu6/pRTxfEZnW7IjjPe8w4ymzfsoem8snzr+qCpBEUHI192s5ADm0s7Eu5HA
ah1keFANL4c3xiin5gRJIuxObZC9RN+LbV3VIMLiDLIOotErElJUYzdD1ohXFSZC94rpDuTQ2Blq
2l2pgZWYkAnkOdgD3RjjMDzoQ6HaIH8Tkt7jOK+2ZZcb9o5HSf890frCAm6GkpCNFPcKBXHhpq5c
EN3AljNAVrBacPF7UxGHVC2UkE/nAMn1SPHhPKV9uo1a7/S6S4ZAzVyFBy2Lc9uv+8i5NRW4o3iw
JC3vCTXU50rX0ndTzSCZpGgOEA5urVIUqrkWAZpaNPFeZh3BwwvqCYFmM4Hf4Mjb1o6I6aUwkPgO
8hpkpnRLPJGKdGUwyKoDB6xRv8G1CoenoXKrQDOBMmtjsko/UIj6Z15Tdmi8ZjXYWds6UwCNw0E2
eoaWGkFSj+rOrXTQeJpU6iNkmXsX5b0+r3DWo5l46BLmSr+isfNZaJAbG6Tt/k5oqe0z4vItylxD
4KYRsw5oiBZQ/h1azFuBSfZoDaZQUNlS+mrSWJEvVSP7VZWDPFkQ4QQzK4kjueGRZNITIjZ/Z2j0
f9d4Mzh+QmvxU9Za/lTwYow8sxrQKHEU93dqYnof7cKmt0Lr1dinA2w0oTsBhE4zQiJXJPEetycu
6c51tm0e6b2P7s4+a2R8GCFKvJdDpe/Vpne+V33ZcTDZGVRhRY0Vpoie5Acwe0l2ys3CCeE7ycEP
SGV+Q4o2OoFXo4jdkGugTiQQ/j9lEmvXGwq9eNfFEEHwB1qWhi+GsQKr0zbd4qHsY3ZjiYEAI1aO
1QjV5KpKPBsEKzPsEwjfxAyGQYo5ak+G6DlaJhX84TydFLp2X5ptXoay0yQ9KY0gx77T65BI4v5o
3aHaolGYmxAC0K1sJdFYfOG4KAVOzuFYRH967GeHjhANVk9W4v5XLT/St6w66d1Hwm9J4uXxjhS/
xQgL76PlrAk3LIXGsxxFyskSGLC22blatI1b1TBqAUvdPNZte2vSz0TPPDMptzrCDV27KfTupsog
JJ4WcEcrVg6lhSMQiFUN0G70iFGdnx2BOYgjUA+GGq1UNE/3t+ZRdgZ2pepD1mkl1sLpDgYquqm2
qUMuZV4j1ZTUrLVGQY1UepZ1W2aWz+vdED1HZM1XbmlYqM4BsK6jT/1FeaQcOhybFS1BBzNQj62M
4qCpvUw9PlYmVLRVLoORakkOBQSrW5McW7guUd3XJgwKioRfypIoP7ciHsHTT/nwzlN4GCvi1Cgq
FA/WhODXQs1uTAjT6UAWIlTVVzungkwfvmXTJz79z9rPKLCisYqeOFyw8HKbZTykH1zhDPDIiNs8
jDKoAepK8aT0XRjbWQi5wLDvi5XUfOEpchFzGv3Z1rRpbLE2RswU3P9cELxCnq5fygvJ/3m6OAcN
RaXLjT96ESUY4RAhB+lTeJGzQm9dWI7nUebv3ZzFsh07CYUI6eL+Vl45eDU8t2AwkW5samxbuqag
sjAwEDYgHIh9bQDMMPtcDRlqDjUC3Jhm7NeqRE4T7VOu/ffMEMwQeCUBVYCS1LyW2qCt4pSsRGYI
SXBh7kDuR/L2bK+VvZaezgAWTI4pxpQGzw+qwepLUlJe+jn263vVJ4BAW8MIeZamTRXYdFgUv4LF
yQBJrw58NG9AvvMNBKq2grYWBa6WavYNq1t3x6jFIG9Q0hvGOyWEOmuLAmwNn9Igabrivk8tB2Qh
0bJk5bJZXNBnr5NZBshNlLjJtBCEjXJaF6PKkzCy8k0WztmL1Tb9iLNdAzOgQetcBDGg06P3O01+
CuPB5D8tM7y+exZPHxAOUcRBUQti95eRZCwbWyvw2GpRqYJ4QkD4DprVbvR6Pc7i/jmLMxtRXLsS
HRKMiEz7BYonDtwBOy3eQI7jw4yMQ5kkK3jtpVYI1jUKVJDLmQ68WUy35bmpSlH6kInwIBHisTQP
0/Ebg9GDxr5BqVRPg8zQgutDXdq352Fn+zap80yHukPpS7MLy+yZDMM2lStBpt8+q0PBQg1mYMDP
walr/nptUuCmWhUlghbdUUrYXULlyvythZgd3VohkAZQhMgyGP4OEXvQG75yPSzMFQ62yd0GYjdT
3/Ny+YlKtdu0blBSUcvHvFa+0yjdZFH5FxWM8zCzkoLkqbAaB2GAnS3TuwKqVIyfYuCf3ZC0b5m1
vb4ElvavCjbcH4VCqKPOlkBWoWeVmaiFNgMLiqK5i0c7bHrjoDdRYGfD5i/COfgzbVRiUdadhYtH
q7Kkhkd3hB6fNqahWVmBXgp06dmpVPbXoy1tZSBs/ok2WxdVC1vYeEA0odyNHTgs+mednBoTTriA
i65dG0vFJ4gEwKMHOxj8n9kKMRKuj6wbEc36ZdgQVtn23e80fna7KKjkZ2+sAYiWvh2wdXD/ATQW
1dN5QNKjW0uTyue8D80iKkE8NXqINMX+wADtk5b8cX1ClzYBgDXupIA4PWJmny9jfTGxC9D5Lyhk
Xq07Ss2tjietdz3O0sjwpoPSHA76r6BbZxhsjr0GIag6bMebOhKe24dM4EW3xnRbDvVPe2CelJEI
9fMxRVJri/dCVb2CvwwW88poN6x1CafldnESTjp2ZzDmWf5cNsBocAIYs273+14LoXYNe93HcQ1l
9BUANQs0e2ihLKlF+YhA5ZF8is34nh2MPTkJ0G9CYwOBMrm7/r2+1gsvI86TzripgVLEWvTVwTe+
Fbs+iO+GE31sdxBdOPU+uBN+/gDJsBcNSOlDub0efwGbfjG1885hHmsRijWIz/bKnftEIQdSvUKQ
6ug8DzQcdzae1371rN+CvXw99JctMRv57MDW0qbrGw3J2+hA6SF5Y3m5adYS7C9HyyzILPcREe/i
SeTIHzU4bQGyBpPxx9rtvaJRX6nWeJnovLpzVzLIrxITs7jTxXuW3fUYVxJNK1bdtkc13kHywee/
BtfDE0m/64L+oN9AGCAgz38xqRMxFOcavEPmbaGyq6GWZGBSoxRO1/FWFK/Rf1bSm8YGcWGAP/HA
/GqHUtFWaacYlWu1u850f8Hv9a5RhnIH0O/Kvbe4Sv4NNt8frUsSMDYRjJFfphqOAFzjJXZ90r5m
kZcjmm8Cm5mQkyAIYijHyAha6xjbLWSmyEbogL6FY/lTV96vB108084GNlv+LB7dQYsQ0+V6jqpe
fDLbwYCUA6q78PFc8+9am8fZRsjUCCrqRYwFSR5YdF+1cAhYAVythZiteebGbLQpx6dyfjiGB2VV
z6Yr5+XyxgIKQIVM82SFMv2Is40FD0PT6EyMw3RPiuaP1akwvAZMIrKL0r3Jn22F+lT1CN1U5p2R
wgzN05uVlPZPt/HLhXT2K2b5kZuTEq7X+BW92KtosrIeD9HQTr6z/i6TJtj0AR6vbrtG3VpcNGdx
pzv5bPQMDWatrBF3iJ90y9eT3VjyAMpx19fm4oZAGBfKrlDGBfvhMk49SvipR4ijGFBJMjAOzRK7
KILTQASvIDZpZataoNTkwMTKm+RLXoHNCLId3gvo9YK4NLuDYe1pDpqO2EnlHCAKEqTA0HQ9+WYV
9p6uXcCLn/LfcGj3Xw61t52qGPQEEoVgyti/yl4LKIpM9WPpQEEuFwErNlne7cEMuz7JS9/yPPAs
CbW4Wg86ReA8roOKWHvKBSjjcGmha1nh1xL2NKdTqXPqaiEvnK2bVNa9zDliORCG81oCrodE7d9M
g8FqPbPsw+mfi5rcJtoEAtOC0VlRcFue6LPfMEviIAza5GmH36AA8PkMgazuJrNycG1HgLFytdSC
TqHjlvbOcCi5Lu4y9N0a0HJXwJr/z2TA+up/5fLmubjG0gzyEPghqgWt5yZo5S62fyrNJjE31PAK
mBd3mCS07/q142s6AufnBpTXbLx0ICGO6vPlYqtIzC2iFjgi6XBLlAomS2tN78VlBbyrCRaw4QDK
cBlCH1w3A1QH08y/Ock2IZ/uZEG9kuAsnfWwXnMhgQ7QmTm3KIuVnihFKaY8wzxIq9gxCXfT4cf1
LfIVkIV1C3wJDiEbKsGoglwOxk5Lrjkx0ii9xRGLbttrbivovDSoLEUy1V8iQjZxk0V4Fnc/+rJ4
r2v7AUJXrq9l5CVqjLUC++LRiBcWyqgA3+IpN9tKKGPiYhKweUnqLIxI9Aix9B26fT4oKUES8QdD
ZqEJzBJNVzKGxVwdgCyQXrB0J6H7y9nQk6xriQIeQlLeC6vfcmH8SIfEy5rHUWsCjbJfDmSvIP/T
wuajLT8aVObDTuj72kyQqKEW635c/0LTpp0vaHwXB0VfC3+5sw80AJZTATA3UQ3jQ9I+ZASFMBPK
8VF/W8BoNsIj+3rEpfV9HnGWN5Wtmw7DiIhlPFYeQbpWq+kHB53eXHXAWVrl57FmSZOmNGOvd4iV
IJt20Z61y9eyW0lplu678yCztEmYCqs1F0EGHMFxXHmcbhX3EKHd34bX527pNXQearaAirSRrGBw
bKoh8l/nIRrsNqrvCQ10vPMGKr1Srhz7yyGBUoPFBk6juYdQ3JXA+VgYnRpViBT7ItH3g6t60nJv
I6v2zOwuUca76wMl0639ZV2C4AH49pS7z6tzQMhbQKfgfDK2/M0AyRjP2GNxIhCeu1HCwY/2sMsL
DBAfYWwUjF70/F75UP468Ofovfo0Vr7x0rkP+BHSKYBKpv715c5VMmEOTMOhDO65B5DnLaerOdvi
YkXjD8ooBNyAucxSkWcjfCmgnhw9GI/apjjQsHWD3oeo8pZukqDsPH9Nbmtp7U4fFc5vE8l7jpUp
ygnoUYM/k1v2UN5nQ9vBQgGnphnwFKjqmDbmY11DvNm7/oGXBgv6n4moQFkDP3c5oaLMkE6oLZC3
w11CNk3OkHP/xUkD+gHuUdcA6HjuvwFURpejF5T4Un5XxlvKXrj7YjmbvxgJ2uz4ZMDD4W+XIxnt
fkhxnWKDOPxJyvY1FoC4duPK1l/MeiAMDJSHgxWC19NlHLg+RlTt0QFK3ZPJQiu56fLNILZC3qtm
WGghwUPJOmrt81+M7yzu7LxmvSZZx8bpDIXWAwAxpHosMmVlFpfuofPRzTZYTPlIsw6zyGwDdWRi
/5qC7tA3zn29zO0NL6UWVHn+X3vGSFCwn/FSgp4s7uTZY8Xs8orUkJv1Rwgf8cy5aW0rGEblDiRV
L9eUjWX9vj6fS0fJWcS51H/UZLwl8PP0SUF9J7515ZoLxWKKcx5itlTwwjMqiyKE40QwQsbOChm9
p91baflQGtPzGmnzyoZeuif+uANNBDHzyz0RmaVZjyDX+kkLGUbzowMnpE+6gEDpmYv+0BjZUe2G
/fXJXIk6n0ygtPoE5pEYaX83lnexvNfZq1Dua2MnKr9aE9BeOrXOBjnvO4BmJBN4EMIiMIZ7Isgg
kJ5gf7ETzmPM9lvRi8KiOmIYSe0phmcaoFaC4i+GYGhCyN5fn8G1Ic023pA5yVCpCGez7ylcdPI+
FHLlKy2V5S1ssUk5E+kvSnGXZxdJaFPVSCR8OaQp32h6Sz8AKrJ+clikbNwC2Ly+cJJbu2/E6A+C
KncQ+oOgFJD73ZFVaXrTmE43rFwQC2PHdQ6rNXRogauYQ6WcHHa4DZ7wqELtI3qo7d5z2mhlYyzt
RghuQnDNAiILGfa0hs9qPiIdoc0/gRy6rjKPilPp9zQzb9K+w7tVuNuh1bsAOdwJMjODx+Ji/Ith
mn+0sUA1hDDWrEIibDA+shTv5ch5coz7wtlpax3ArxZswASex5gdOTC+GHMXNXNg7GIfTu+h0RTe
2D6VZXqI4B+kQ22JtZbHNbiNENeHWr+n5pqXxD0QkBBRIboH+KmNkuD19W1hdmeJ5MUPm20nx06q
qJ7qpiDBuOS1k9hCB7omlrNwqGNtoxVpTe1PPKgvv7GFBjkYKXhU6uJ3Ip6ZePmLUUwpBpxTJ92l
WbpUm2odDTXS4cwNK4i1QtF7qAInX1OeWdoRJsiSWLATuXxOmez0GLs0wQODRAdd+VW1cIReeVCs
hZim8mw7qOZQxV2PENJ5AvwDOrqBOqyUiNZiTP//WYwiEa1jOHi0OMXvKgmT4q4vH69/kaUvDkwn
oIc6mOAozl2GgAcFBAhsfPERK3cC7CEDux5h8eAgmjspAk8iHfMcmY5V1JgUM1VYN26z6+twYtDZ
HwZTYS6IHjvKbCugpqWCDWqM/8ac8rSzmRMM3NXWzbEAnlzNG7bAnXvGR7F1b0eQ3F/roxsYK8X4
pY8FcpztwgoMhmdzZERqkQyI2+n9rBxTiFbgFQ0T7+tzuZAngLf/b4zplDgflqZC/b6ZhlUFGiRx
aDBmp4i/qLaX6J5cexMsHodosYGFCII3mFWzCy+OmK3VPd6LEkKU6ksPHpqHvpQPpf8NPzp3KuTZ
lJtmk27XULGLs0mgeAc47vRkn58UcKixJKgLPtcOBjuU/TeHrzzOF69zsGL/iTFbJEWegI5P8VKF
9YPHd2AXfkRHuXG3zLMeaaCtNBSWhwTD0qmQaH/hGGeVwRkbMSRHwzX9s8tOQ7MS4n/x5/N7Yipw
TAAWvL/nGJYm7sWQcCUGRZVXL6Bcmz9MNWlfDScrd7KM9G9pnbv7iMfKrZ3HzSHOtCyMAeTYRYXK
9jQWzYfRR+r3Ki6iHTQKxk2sAJvl4YVNtkVLo01PdXmA2U8LWqqdjx/J0Bi+RfsUy6M31NJTKkcE
2RDLU8NTrJHaKgHelvqpHmzlTlRR33iqM4zbSqvodz3W0pOVyfIhKuv+aMS8uU8VIVEmZEDcwhHH
7TdcQoOdqvoPZ0wkxIWMGiQRHXnPs5Sc45pu+a1pC7MOuMnj0S+hfSC8nNm1443FUL82VmJsMXHd
I+54uocakBa6ER5nnpSOsWNlP7GGxkocOSHTL4vifQskfqBXMs+9wWBxkLtFt6ksU2xUMCky/EtZ
vwHMWT3CD4tTXx0ZeaHp6Bw6qwY0WO1zwsPISIfSMzLVOOqlGu1o58IUqKzVuvYkJnHTZZDaMKHL
/tFrVqbsWplyX9pm625iq+XbbHSt96xhAIGoqvIcI+n4NkZOdFeXnREqGiMSphEGAWAdgmBGQFJq
wI5DTbQ3MupukJpyONhVQ95lKvRfRsHV+85O47CAMxEe+TCkSwOQ8NM3oO+6yqdukX7mkdkfYqJk
r7HWtvsi10ZfdEN2wn8uT8yBBk6T2uQUQbsEHXHC9k6vxyedm1UgipGXHgiFxRuoNNZDl1M39lwp
CBjhhpN2myijNN3Kkun7Qq+bhyQm1QZIMLfxY0KGA8TTu292y9QQ0eAnZ/Io33ZwKIVOIjdBDIRx
320aVXEJ6tWUd7o9faJQvXos8hGcnxgwY/DAquqDGhZzPdFE7CMumAXGrgZJh4POQOOKYSuyice0
PERSJc+5LEm0N7qE72Sijw9aR3IYoA2mr0SK/WDaVbRvNCQx29YAqCKsZBVpnpWjYeYbwBK327Su
+4e0bIfW61M3OnamksGHUpG7iJfgTNh9VfyAjSN7JpgX5lVMKE9UM+s8yIFOfC5io3/SaaN9c0sX
PJ4UvH0vLuP8OSdt9d1MUQoGNwcAQ48lrHorutR9iFwKpkBeErKVipHdOF0PxIxs+01a1GDdVoMu
PKqI4nffdn2oAYLyrFscdoepgy6/B858X4YZd9kTScCbz7jJoCKMgsKzPujKpogkYZ5aqClso6K+
eyWCdvsIHl4uMHiWddOVenRLSYMNXKjgRJMR5gUsK9ubrkvUjwHC3Z6eVAZ+OqzYsmCAi9ptJlCJ
9CAf3u+riCs4OiyRDFtejuJgCPCsh3iEHqILh/R9YoMQBAcfSFibIxMoG5s9nP7i5BOy5N1Labty
nzmpC/k9dG/uctSVcvhXsqAUhfhOnYjd4jSUgSKy4Yed6dVmNIiCN33eM6+2S2iPghpHb3jL8dx2
ByvaQrQte4IzMbZ6XOuth0B0D7u9agOtw+RklEX8qEQD21mMmNgOSYmNZLEmpCTvb+CRBy7OaCUf
8GZTPGNgMsxgYrPrAELtPYuabSDEYKNbo+mQRbQlcALGYDt3rQEKG49zIyzaxOy2pWUJ13cyA+pP
MI+uXa8reNUEOqtThkKSAJ7IhIqG7rUGyUMJh3oCDxs7CS0tSZ+dmKC2bZhqC0gygSeaP9YGEI6u
Wie/mTU57fZF1bxWhRuFAxHlh21Eza5labIZjLT+IFRpdhUElADBlADt26IMyDTpLFfGtyhLzZ9F
odONDaGqB4Dn7CNt3PrGdpxxr2EhvshMgdzo9TRo8TF0lt5/SYMciaMPGWWJhVmZb07xLcr8TqxV
d5eS4/NnxCwJ4ZoO8L+JOLk8mOQlbleqdksZwfmfP0tAlApXQWQgZayysIJAaG2+as7r9blaizF7
tseJTmBSiTE09SGWb8J9SqKH6yFWpunPA+AsK3WjHKoyAiFgS8nSCk+h/47oQdrkTjKUqKZgsV2m
vYMqYZKXIQ3NtAOQsgoIbmq09mSYctl55nQeZPYxWpJ2ttogiPWQfYfo+u24U3wrkJuu9aRffld3
12dt8Y1yHnD2ZZIU6rf6NKrO13CS3o+7+/YGyKt7soXxk3pcS6mnWfoyQGxB2K1BqgHg3MtZVOGI
CSYv8s8B7EzR3TvKgzRPFOLi1kqxYi3StGDOFkSFM5DlMJfxB3VrsB0VjmdYD2MCv9KVB9Hi4xKd
NShP4BCbCIOXoeI0M602Q6joIb6ztdAEYuIACQg9JJ/Rylt5cSv9G2u+znWtjKo8RqxWCxzjdjQ2
bfc3WwnmOeidodAIAt3lcERv6akWobUOXTLwZL0mWxmDvnR2nj8Q9MsIxEh70SV4IIAgewSw8L3Z
33UhdXxrG99bge0z2EW9NwfLc7fl79zHXfFiaN6uQ80rXNkBU3FhviLPf8tsRTLYpiZkMmdtyePI
NyqwQJr9obtvKvCcWJVgaiXDxmg31+MunVcQosb8Qu0JYI5ZWAGldjC3UclU6m0FPngq1rxmps/0
ZWBnEWYbgMpSp+4E5HTl8K3UPlNgEF14lVoEvUj+003BvW/6lVtxcS+A4gLbMWBVTDjJX37aOq5J
rcV/Pq3up8BToQKxc6Cu59M7/uP6HK4Gmx2XVW3HslcQLJncXqDe1W4kzmXH3HC26/lbZHzG1e+V
oNPinM/r+Qhn26MQMdoyGYIy7pGd+MwOKPj7xk81iMN+m7+shJvG8DUcXh0m6EfowM4m1IC6J42U
CfbzICAenu5/cJ+eGs/O4MOh30ebeo/2kHNL79b6iEsLCKC8fyLPZtcVI6OwvEC5Fz6f+/Q3Pao/
xWu8tVcqjF+Zkih4nweazWjuJjyCDzLaNFCVfipeN+MWHoSQRjc86zM7mY+wa/DFLc0961a8OCsX
xRKUyJpal6g8QoAZtZjZkrUVoRslPuipeGzunHsDtjvbCmVb3/WpH38r7oebbm/BB/Htb77tWeTZ
OWi6rHDZtJSad8f07hQcPVsrILZX/HQYtKdh6hzUN/xHDL0Ef9WjYnEhn0WfHUFcIQquSESvXjs8
znZ3mu2lr11QHpQt36y5DSzdx5NAE0yN0HNHOe1ylnnNUt2aMN5FdMshDGJtmhICjadorem3dEOe
B5qde+0gBredoNeKeJbindC9VFeWzNLhfR5i+glnuUVcYbny6Wgd7X2fAVKikb/INgGAQKcPkvIO
1BYuIxTQiDX0CaTqdjfdsLXd0DVXasVLl/BZm2nOWdLqrFa1Ft0cZXSOnZMeGg6Jk4L7JNaD6wt9
MdS/GcVcazDNm8Jy2NTSaV/gSA2VyiLaWmtmcUsfHhqZwGECI4n/zb6KrfK8quVUmLa3HYUaTwIp
2ZUvvzQSy4I74gRycL+Al4pydBjtgBxh8K/OACUC1TYtQm1Vfnppc54Hmq1iVYmFkTVTIFDYjig/
Jocc5a/Qbur6Hpa6kS9aCZ8Sy/rWq1odWKO5SS1OfGnwtUt9aeuiGTfZGoBw6fw5v8+We9qQsRh1
PBLsZKNCtkVjj1S9aWDi0Wsr9fClnXUeanYi5qVe4UZCqImzw8lDx9aQTMsRIGcGXPMk/Tu7T0ma
ZnY8FfWbelsWt6RdyZ4XVwj60//3589vzdx1NNHjz6/yz1jGAc1RV3PtkEAm6PquWuLLoSuC3BEg
EWBU5i5NWIhAbAiEclorAG8HKY+yMSnU9lHdbEYbaG7b0ykPaVIcwUm6HZxuP9YSNdTWi+F2QEbV
4527k9qtjODMmq/MxVIGcf4DZ4sYsvRylNNcSOXNse4hRwS7JVb4VXOoyh1Zw1cuTv3ZfMwOAFSn
caNy9FISwD1q3nhWOcDQcUdRSrw+9UtHzfnApl9ytiNyF1Lr6YCBxeBEkJdGuVXV8HqIxXUK+UYb
OR+aefN12im5iW4Y4ISxfmSJhp77KrZpeb7+DTFbqoNVGCiXY74k+CU+y3x5m29oaIdVYN3JvRLk
v/mzfHJWLp7FogMEw/4Z2uxya0ebKeX0nUBg47fN/aQK+T+kXdmynLqS/SIiGASCV6Dm2vNk+4Xw
9sA8CRDD1/fC3ddmq+hS2DfO29mOSiSlUlLmyrWOiftdPeuQytPw3JPRF69GsD8WHQG2EReZUwKc
CcBfDDK45rmh2yL7lDVnJZc1l63WKxejE0GMQR+0YOeCb2SH6WycDB/Z3FvHqzbxofmmftNdeh73
Ju6Yj5Ok8iZxGUcInmC4Yn2tw2WiuNqXSXy2SLa/7pXrjv976cRbXGPo45AEmEjH6nal0SPPXbgZ
zSTOL1svIXDUPGVECzCHIyR8VfTOFdytU5/wpz7J/P9uSPOQF3t5rFQd8kyYNb0lvlW+5BZknW3J
vP0CWYvPuKVXCBEDjbekUVFd8NJX50weBt/ZBuim7j+3J7DcH/nj6MrcYT36/lkr4aQLVC2mToO1
CpO9ig4e1tyM/U1tIfFm+YW2c4zt9ZlcNwhQPS5GUF0WQ5bWWfFgZh2uxZ/6W2CTzun9dDS8+O26
mTX4Lq5G0KkGhw94kEWEUJWMaU8I7ND4HOfHYLjL0J+ma29Wv+8ACiAu0TwA5Vzgi/4l8M/ofZT5
DAjhCc5SDFOKUhhMR82xgIyvippilOwkA1x1/4UVwVl4QlMTDEzoTYCI+vQElfptfKzewDcXWh47
jYf6CUzkvQts++G66dX9vbAs+AwnxahY86kDjr6E7qC6iY7RfwlTCxvCsVMX8WROJmwMeQiwPIL/
X7PFIKGAfqzfqyQcMGFfVbGiwAKW0Q3A38ZlPV+/mscv9jPwDZAmpMhki00VeeDoIJ4egNvw+l38
mPnmtvamvfW6BdG5x2+sT/E2wqFmb5vzy+g2e8lDZK35F2P88wGCjwxmbAPcig8Y/JvAd77FJ3b4
kZ6tQ3JrQFvXKtxjKYnKq/t7YVJwjhLob6vM0QRQ2MlzgjuQm+d9c54iEHZSYwSWLhsfURT/imYE
iV9Khys4DZRCh9aqYdu6iTh6qX3nLtlau/iheDNvIAurgPTS1TbxlkqOh9VoQyFQAhXcWYThogc3
7ZvEnlc6Nmf2cwOt/s99U6NAWp15Q71iUB/Y8D61r+iSBTt3Jgk580KKnkZBoI/mY8j90gscoZL3
OtMw8jwBNedWpaO6J1wxvztZBWoKu9Re/j4GwK8soK00C8FciHEgmNXaiGPATuRqaQVwwd0UjpJR
rYW4pRHBfWF7iCsCI5HxLaZACewz3Ik69tx0r9eHszp/i+EIXjsM9RjyDi/paoCMYQ/8AKA5OpAH
Rvv5uqW14Lkck+CjuA5ZGar7eFo6X8MQdCFPlEq24FrnMN7HSKyj29SZe2Q+3lYIyvaNMm/7ms7i
xxvLz8/KD/PYP4NSeXd9PGv7HRhc1AcBlcXlRbCl63XdxD0aOorgK423KQWCqgKmRnV756uhbGuZ
yvP6BP42KLYg2FmHRsYGBqF/tLEGgAutdpsDxnN9XOtb+s/ARMBpOoDbZqxnO0fGvecm8fXvzPY4
EIRh62qJz7bXLa774J+B6R9XrSpNjenF7IPp1io2hPhF9mQQSaiab8UXkWIxLCHFahZ6mXc1rBjs
U46ccSV5uMl+f/774qZMIdY8hLmK5MzgJW0INkDZ9WrV4+ZrHXCe0A8SE4U8aTIQRGq4+NAn1kLq
e3hlKgEAB9ihQzyiJifTmFyNQ+hrQ/82ZKgdMbcVQlMc6AdYdLRzHKD5PtkWYe/2nYYMgsQLVudv
YUvwAh2Uo6bJMH8RiHYUlPiN1+tutvqynjvd/zMawQMKeyzAVAwLIEQbk2PFnsrwkRGvqHcdQFXI
IiQQt9n2gIFp6F+SqfesbywUqnQbvF4gMROOjqDPLa0L4IFKpEGWL6d8fCGxApAWS+wSEowBmBeN
oX7MqJXfgWoJynIzbu8G9Flg9ga+Sbbz1uYc/BmQF0Bjpo0U5keftZypsGpnjpdD4SrDmZffr8/5
WsyaqSRRK0ezArJ+Hw2kOqkH1cCQaTDtZpxOpajbELXsvzcDBBV4jGaOYFM0Q/Wwr5vAwMzyp0Tf
NP2xdTb/nYk5iC22t5GDtjrOCK60Cb1NIRIWFMltAYWy62ZW9/hiJMJ5jEOS2/EEM1CtaE8m7Utc
0bVjMsSW35jJ0XayCNqd4YnUpSxvt3qNXE6jcET3rNJGnWIaHzPHNe8A5vvcuG2xV0/GQ+6zjf6I
Q2Ave4mvBpnFkIWDtIcEPeQi5yEbpavqW5Y+ldGujNAsJXGTNXdfjO9XynixhknScDtksBS1pssI
COR1SRBb8/elBaFaSo2SQsYNFjKCt2G11YExJrmksUU2DCFSOoNWATGLZeLaK7Vh4+m6D64uiA1+
VgtcGugHETZtkSTFYNaofcUoM6iml4NqLrtRgnu0UF23tArwxzMT+QLEZXRnC0NJMy3JjLnpH+Lj
bmCcOP+ZBW6Z3CoMWsPlpjf2NP88BjeVeY+GLon1tYGiYDOj/ZEIssQrXEHSaIpL1FP6B2dLduXj
tC9TlxzazXn0KeA37pl5XeMpkpr+ul3U020C/nS0w3+MJYGlFIkSIBriSP/KIvT+Dl8ApL8bzGcj
bSSBay2izJSquA6jRx3VkI/GyhJ5GntuagBhvDdMpzx5HwzbNUsvKk489Zv2x/VpXTVIbDDLgEYI
vy0YVCpctSqkeYE7KU9j87mBgKU93EZ2D9Gv8HmC7lUIeofrRucfFW93uPxAGw605o4lloQp8k60
0NDmnxK0vqQHnZ9GLruArRqxzBmThB7TCyklxx46FMeQM2Sk2TbBdKgjddeEUvXPOUpcDGbuv0e5
hqISJ0QR1uupldL5URtnNyO7m0YUIFhzCzGyDVqYtlEd3YNo/XFMGs/Jvl6fyfkguzC+OLKFg041
MhssDLglQe/Q7XQ0LeXbLnki/8Bq9Ytl+j9XA2ETaKXW8w69Il6AO2wMkFcKUKcGchYZ1nHVHxcD
Ek612A6sroLOvFfqKihvvgLBQrKnltx11C/KeN/Y/wBPwBUP4RNqhYYhYgeqvnNUBrEML0yP4/RJ
tfYa+wdcMmil0aE5y2rr4sVcMRJkqhXkQJ0k8egABkKcabIS2No5szQiBGcrnaD8W8BIbtn3qtU9
OMXjdV+TWTA+xibDgGjmmGPX1iYH2e2dmUmWYvXODRihOTNzaNizwuUiVcc47BluuI39ppbgQDiN
+pPSvSTRgwZRqRvlBlnwSfaGXttDC6viSy3CHTUz5/xNn05ohn5tGXUr2y9kpKWz64p7dWlHCBQh
U/uhUGFHq61iF+vjAx/e2OTcW9O3HDwlLk3fr6/YWghcWhR9okiNMi2xmVITvaFN7hndY1pvrhuR
TZ/gFrne6CELMCzu7CYwH0+WW1PXiCQvdpmZ2TsX18GSNj34nWGmwoszG0Y3t96hXlqpMuD6XEC9
tkzzpC4MkVHLqA44AjTJQTk5fp0CLNhNUD0ySKeEaeXppo4b0D+AOVBuMjRQSYPmFaroH806SYjG
mPkYybh6bAt6y7vn6wu1tr3mihb0hfGCRLgTgnhglv2AHj2YoPVtPacFqsmNo87NEwPNyjXSYUdq
FH5vfhrCT3olo8lbWUJgScAIjoZeUO+IDH0W77QcnOB4laFa3pe7BP0N6hcz3l0f54rXfzAzf8Zi
AVHhgHI9hZm2RaNYO9y1pP7ZFqp/3czKdv5gRpjNtptqHs8cMVmT3BDw5FH0Vj4M1LlhZQAZBllG
YuVkpLOmDoh+wLp/gaJINEWtE8ghe4lVvxK93ETdT8ie75T+CS6FvqN3J+4lU7k6xoVN4TRWiNKb
davPIctn0xNLH1zXqGI3aSVgqdU1w/0a90ELasmOMJlVw/Iwng31Y7nr7GgLdapjPckUvWVmhPEY
Awtpr8LM0O5q6z5ptlm0v+4W85cK4QMqPaaJKoeOzSwimdqgrorUthAOe3ShQH6IIWuFRl7opMmK
q6ujAdUAeBpxOUOJ46OjQ9oaW2o2NUS931l7Y+i8TJZnWDdiQjbXgIok+Hk/GmlyA62Upo1szSwF
pL+MIDYwQ8nJv+ZnmgqIKNJamDaRciUMB10JOwWw6UTbBREqGwlJ/ZpA+o07aIwdkDiNS8lKrY1M
Qye+jRcIYpL49El6Cw/KKsxwGYNmnsPy2qcO77exMUmGtxb4lpaEiDRN1ELzIoYXQbet6si54M4h
LCIfJ83huvutDUoHHAk8HairXDwgwWMZZE6KJHA1WJteBVV4Ym1G5khO4zUv1y283+DrFuDmwmkF
zT0nK2OkThzIeMXjjmAW7ZNF3THZXh/Q2twtLQnnfqTkE5irMKBC2YK20bUoROk23Hi6bmb+GXHb
Ls3M87o4NDRFh1jinK4vzOmO9s6uLCvvuon1kVA8d7GVzIv2hyzPKEqiyATlxc8R1FfOG+02vfkv
DgAu4P9YEUJcnGpGHc3Z1a66L7vDCL5Jmcz8WtMTBU8pMiKzqKxpCJNVDTxP1ZnVK0crX/a9OseP
4/FZ8bLTsDe37BQf6BH13Dtw898CvXx6mIktZC0Ha56+/AhhU8V57nT9/BHteDuYr0oHEfRGsmQy
G0LwY0PPcOLChk22JPzUayDJlgH61mIfCvJQQZx1n8GS9tHzhkxPwVaNMwk8C+9VHp25kZ9SI9lm
WeaZte1CFrlxr7vi2l1iRuPPWS0wEIk3MROdP30bYlwxr8B8cpvg2Kjz0m1Y6FmQgtRREJNM5VrE
WJoUlotXehZWKiJGndNbIOI8vc+/8Urb5I695TSXBHfZCIWVIwzI6MDCrI4l1CVbMnwNKqU5QGzs
U8nVz6oTlpsgdm5z4JElk7u+oH8mV9iBCtprh6zC5E5ABuzUCmknEF5yP6fK16EMPquldhOZssT8
WnRBxlCfkVzg0RCZSsIp18dKmSNyf8LjxRhSd4o9Fvy87jlrVXvgeCElbc1tI4DHfXRXAsqFATRH
2Pu6daOmljdmlu/ozq5WklOefm7t/GCCMcEMx31odt+um1/1ork0hfwnCOMM46N1i3POwK+DJ0T5
rU1zOE681UOOg/Urmo8kC7k6pQtjwtFjmGocgHgaqSHQt1fWazqlB6cJt6byL3d7/NzvYQmTaoIz
ILEYhjVCwg/H7okWFLdTuu+G8g4CvD6LWteepK0ZshHOf1+cehBZA1l/D7tRUu1BrOslZgclXDRj
ONnNMI4e4Nr3ITq29ETdB137lFfWHY371lXabFennatBROAflthSQc068+2AXffjN4H3I2N9N28f
5J2zaOuEvkV8cF654/t1S6sbdWFJGH1PGTgGI4yeDF+I4ebZPkMNBZiJYO7P4xLXnb9bvGGAtOv3
uISIVI7gZjLmccXgh1THTwGytVoo81mZFSH4RH1qKmY2e5KJfogNMSGRnsk0flaD62Io898XbmO0
Zhdp47xEXfvJcNpz1Fk+D17RS7YhVryJo68FekWur9YaIgCNV78n0BKQ7wm0r+tqtgpk7taI4wNE
ETwNgqictnvc4VEcSXywoz1ybmwBy9/Y4VfIWt9n0eH6l0jm2BLeXW2tWAF65eZkuO6TSIf8Qryr
lFZyYq5dSQ3LwPMEnPQQ5RHM0KypTCfFyyuk5rZPrD2odXb/MpI/JvSPC4mOm3gIFUS4hofHhEaA
2UevwTRJzKyGmcVIhKhdGm1pQ3MbG20MD6ypbjT+qBU2wDcySd61GiVgrATknej5B9pLmDTitI1i
RA5uhaA9HyArbz5mYCM3Xin5NEzbLrgzoWZLwEHRbRpZv6bUujCfEe7LDWEYqI4MV0kerOgY2V5f
nSAjk3Xv4I7BfoSSIdeB3es31xdzNZwthi7MckP7umPzS72Mwf+ceJO1CyG1HOYvheMSGSfkWsf6
h5kWTscwjKoox1vTi6Zbk28qgPFNvptihnvVo6E8Zro/JJJi+qojzSDleUNAbm/emYvAozhZrzol
bFZBdCgYh8BYsylsZddhiNdnc/WmMdMlg4qIIGcqOBIfzXwMdLzZzYgDK6htlI7sMrwwJvIJx5Yk
pKwNbG4iclToF4L7XLA2liExFVLiwm/QxmVp9r2tHe7poRW7k26+XB/baibYBBQSDDDU1FUxSRWW
jt2oJswBkUh2TVqd26YufbMNhwPoZq1dZxnf2rhu3MHuSt8Y7BAKgNNTblUy2bG1YIqgDlQBZLsv
JUf0vDUG3LIyL8mcI+lA11/Tm0z6ylpxV9Tf5kfxjB1AX61wZrVJyCEswJHKjB/t4mvFH0oIwozc
A3osKjaNosxli+vzfLmqsIkEHTDXBuS7RaSTYutRXAawmeSe1jzFNoMMzaHsZWTCMjvz3xfbgupd
EoJCD4c+9druaSy2dLpj5O2/G828YxZWqqSHYpuN0Zggw4hsNA1rT0RFXfv5up1Lj5hnDe45c2RC
8ECIY3UcQcWvnUeTPfX8oVDvapk03OXm/mhCiF2RWU2OM5sY6HtIDxrzwxJghJ+TrBZxeYaj51EF
Lz96e2YlVGHOWlCrKeMMQB+qh5A5j6rdSTLnqxZsvIeQ7cNGFmExhpZEQRygLNAxr03eiPHXIRcj
QH4UooB4WSIB/HHVu6gam+FXCYC+NMbWCEo3De4KtKReX/U1H17aES6u+lAAMdgjAWflfphlbkhB
/YiSFJGMZ22+UABDCQrZK9DnCpG2a3Fxqyzkx5hzp5c/sl6XXNt+Zb8+XvTxlENyBR3ZoOAAtuDj
jFkKrdSB4wpendHXcfiihy71603wpdmNm9xV3dcb/WhszQ265ib3LQdimx9DHw88F09YYE2/BpsQ
1W5I7uyuz/EKPwg+DYs4Cy/NWWLh/GTo8SrGAjfXzqzcZnhWu8CNQL8CKL7LyhvH+Ums5KE1um2a
PKi82aMC9Nzphq9qDJSkJcJXLXuxrOxFSJhDIcPAcYRYKUwX67KgAbU1btNWdgqm7sRibWfU5nbE
thwnWXl3zRyUNLErkSSFRwtTUJagPO8p/Iw1U/V5pEFqu/lkU90rs6zJ3GTUCFiFutrcF0qOzjtC
OHWngfbHEBKZG6ebMtsFWUJZQKDQnmlJE968BMhv3ZslJ6Z/fc3WvheFJMtCvhXYERHfF0w8QKId
0zPiqeMGqeor03C04/I8KO33IpaRm1welOiO+HVOakgMYkGEgzJWo0bpIALmGQq8I0iVux4UzHYc
/0gjAJxoVPkIFcUGB07o17RnP68P+CL8wz5+AO1J4FjFBhIXaBz0KmthX6t56OIfI1E39u+B0sh0
ky4uzL8sIX+NejiueSLB05zKSlAbZp5Dgrci49xzwIC6afE+H0xAC4ELcqGkPv7tigpmhUiXICEZ
GBrM1gCagFk2pj5JMzcqAjf8a24uwZawmAVjwCErmMy4ASNOMbhop/6X5fo9iSJMt2JIqyaw48X2
LQg73b4/MRmO5eJs+DgKEUBld6ozBS1mLEQbP1OAWdBdKH3ftTWX1LXm+fgQu2dLKAkibGs6YqRw
k1KtODID0mBtkmMPruXKOgNb646aN8wkE9U2avPt9Qm82OCCyfnvi2uVGoEnEWlpcN5y3a9KDcRw
3VNa1L5qKkDVys6A1blcjFDwvrgDCb7twFxmjtBZO1j8oW5Gz5ChxVbt6JhE3B7QPUGEYaGOX2jj
iEuJ5ZSnKKCeyfONUqEhvZBBg1dncGFKGBK63B1u8hYRo0E/51dr2MfpgKRe4TFL9sRft4UbPeqe
OOTFZ0Sn232VF3BF0+hsdyy/0ig71roe+XhK7RmRgq7n+8iFR85PiP81+EsSbeEeJlW6gqvYwYBG
H9SKHK24OTWheii6T21U3wEB6yKJea5z1aVddrjunKvBeM5Mg7gJyCQxRNZDVgYZ0grgP6/8pIYC
4PQemIEkIq76ysKKsIAlKJO7NoEVNYp9peMHNUq2HTQPM1OmZrx6vKGfGgVYgDHpxZvMBtMtC3PY
UtqNzjPImgHOkvl6CHZj4tqhP4CdhMj6jVfnEZxDqJzgRL04VPXOqvOs7xFXRhC+W33lakbiW0or
Aauvxq8/dkQs4xgpfZArnHll6niZ8QVqgH0B0Ui0wKMjzGTfTIdsrrvIvDgXDrowKVyoB1svTMWA
yQwL5kQ+Tk6ee039JdEKV7UkUAqZNSHDNtkVOt9sTCSB4nrwFCqPlnMTkSc84UPZU0E2mcLNtLcK
ixQqbFm83kyKj3d1O+Fa8Fpw9GBpfoq7+vW5lFmcHy+LzZ6C1ByQC1jUgKNowWqdOOGmn6BdjJ2N
nPNLFg93AEh/v252/tlrSyhcubRCi7ldwmyIRo68zvwI9IXXTVxyyczHHC51oCckKB2KlTu9AJiO
xiPuCco54q+s/tQ2JwOyEPoefOGs2OdkO02ZGyQPtgrFCLQ/mCfaHQzovoWx5I22uh0XHyPMMwNb
Ox8zDJhbj3k3bqr0hGyExMjqrC6MCLOaGUAn9DVGnKZHgw2bepTpl6zGTXQozhlK8MSJHYEUS5W1
fEIswxRq/HtDgplixq5lafXV+VoYmj9k6ZfECKqkhqG+at2Sg0rfeNUsSey6NAK9BUBg0YkCGR5V
vOWxTNMzALAQSPAAUyDUUHZkC/rAv16Wj2aECKLQODRSA2sPriqO5LEKpva4lVHxXC7NRytC7FDQ
WNryFoOxJ93Pk1cGNY86eO/NL9f31bodJBjR4IJbgggbtofKTDILdx/SWjsemMcJDzjX6Ntdb+lc
MnWX4QmDmtuv4GwaPFsI9bqdTtVABrRZwQ2i8clIPJv60SxHl2zwCsCulYSNyz300aKwWHlkWGmY
qTjPrOmWNsxtnfDh+gyuut1cZPvfdIAj+DanAzpoRgxKMbL3oujJW0posAtSKEZct3R5d0TdAsBn
AFzRxItukI+7KKvwctdGgip7WkIxY89b45Y0ult/RorouqnL7lB0q4G0eIb3oKnloueka0o9tXML
18bR0z5t1afB1R9KrzoBrJG6td9/Cr3uXZP1UvxKN348Sj7aFRZMa+LUHiHp4lH32T5m5+m+2Ux3
fPugQaWWup1b7Dr8bwrhZffZ3Awef2t2ysb2zQ3btPvkVfMsV/UdrzyXfrvp34zv12dGn7/g2hcK
O9MuSwZhkvkL76Jd9Fy90U3k2b6zwRecqk2PRNx0tF39EbQz0c5wpYQ7l1eYj1MkHD6TCmrPbsAH
QIuJsTfNetaSA8nvRwMnhcS5V667H40Jh1Cs6mGpTDCmZ75GbgxzE0IcRAXkim2D6okFm6mShKRV
N1+4nrChxp4nRRzD9eY6gdGhgEWhS1u6PNhT2Qm4NpeGpUGfCYWxWUjy45YCZDPgpUKxpUp3UAwX
/Q3uyEFfFHK/YycZ5vAS/YRttbQnuHcRQ4c2QdewV6QvLXEz9TavvuD15znljTKi4Ly1O6+R0fKv
xV0k5YCzxcsBZK1C4BiqQYnSLIDHDHfQUVJix83CjQYhnhSwHfXFlpUj12IimcuQSAGiciWKUzox
mEtGUAN7bbrt2Rdavg6BZB9e1soxlQsbYuKoNvVKb5mCk4uxp6mYfOgx8zT+QqD0xkbtXqvIqTIz
X7V7YPXDTTq9AT4rCcmXlVDhKwQHSrI4wmdgpH1feZX5XgfFQz6UWw39G7H+OvUhnjJnRYl3jHdI
A2eS8s3aZlnOguBQaamZuVNgFiygmmtQ0kzkbdLOZnJPBwlZ2ZoXLU0Jga8seFXTBkNVkXdkFXiy
qW90341mi8t22uypjD92NfgsLQqRrjSNhDYTLKbjc1LvhtwLy9xFfcRv+UtDww0kC5n69znPj44l
hLwBPdpkmq0O9KUElRaR3blkEykEODvXzKapYKAppsgNQR6g9NxtihjQ3XJjGMFrAZnoqTAfrx9d
a8FuOZ1CGFCaoKqgao5gZwVgHT+RFNz5LfWq6EeSHOK/z8rM84gcCQXYAoTygr9MLdqNMhWuGeY/
+5YjGeMWYI7/a46uXzvwjxnBSfQ64Bqdd0A7JfugGW9ISzaqXkteF2sX5eVoBK8w4zZUGwNm1Oax
6OdDydgWlUeBq7q+Sv9PSPkzIME9jDoYk1CBJRZV3pC1GzN+syZfpzvIVYDben7Cm94U+YYpA62s
nk9zG5UNNj8NrI5COLOHRisnEjZen5n9jzwlw27uDD4UFYVyRZcH/FGpSPMGnbza56wrj8Ss+g1L
pNLtq4FN09HTAwwnCkmzMy+ejEZmdTFlUePlnPhR8lyhuRavBEI2NJYk7X/B1cUrHVnYmjfswlYw
mDxOG4yass4HzRdswtiUvNTAJzPnc26MPoZ5as10V+vWZwp1MRVQHj70Z5X/VOx8C/c/ZOo3R4s8
tKftjEHZJXHwWLME7ODQV3X+ulEHbm9hheEn85NAxIbASAjeghacAMgnATQVq5ZrhFzijLJVEPaw
ElUpEISYGUX9MRSHnm0r5VQiVazKXhwyS8I2diCQlEQ5LNlO6JV0U1TPpfoprKNNCe6M61tsNQAv
1lvYyyHSZARih8j2Z9uWoUPcQ6sY+DcrNzdjT+netPj1usX1o2xhUtjUuCMpdLKwqU26S8yD0m3Q
c6kklhcwcJM/OCOyWJ0rMTqvzjW/FgK+AyW/rqWYU6N6oB18FvrgzVs2aZsG1FcFa91uTkw+jLbL
nCO0fST2V6+BIE40QdLnqBfkILUxBrRp48YztTOOVa+3OhcCVFNyi2BSsS922KCz8VEbPKt/7p2j
paKlSaZOp6971p+vEKaepGNX9Tq+gt7dWZ+BSd8xPzkAJae6xGtxR3R7Xz2U3rfKjdyfKA+q29RX
ttnG8afP12dk9QReTIiwIFo9cYa41niDAmplvf+CVAmkc4rR79T6YJLGHzpThiJbfbGShVUhlGZh
6ESNBqvMp26xjSL3xxfnNnaD7xEeq0CSYgLAEO+ieQfNCQdlP8ie9TJHEAJsDA3zMgMfvZcyF+1l
Xh/5ZSXTZjDmu+6lu/9eaEcAeJdIsyeZCSvgack33V6Hdo51eIf27bvpGt9HL9xUb4Hi2n58KI58
07qD1382Hr9pXrwtD5nX+6kv34TzmXnts4QztWtaw+bzZ4WDBo5kVlnmNkgjzStDNrwo3NYeNbSs
9h7to/bYdDHatZI87n4QLSEQoAtG5x09/8mJN5pzo7a53bph4ZDxYRqC9nPJ0/qs8SZA1wU1m0fo
UXXbMUqATtb71PFLB+/nNh4UKE9VldO5UVQH4QYCnfUxTMx2D2o641RCTdVVa0V7GNTOekKOI0ZK
GLLJ+yCq7Le86YNjysIxdAE/7HxsKeTVjX66LaiT7RJGzZ1dT/GmCYAOQg0ruMnRf+IjhQ0QTs7a
F6aYeG9aThgfM5s4dyVarL5CHse+ybup6qD7aeuA30c5Sk5tRes3dHGXjRe3aXdfwntzH5qyFQra
U+FPbR49Kwm33CzK7fs24yMUtwFKQeplDIxdW9kmek7a0fqmYo5OUR0WLVKNnRp6vVOphls70bAH
9Co4QL2AgoIwgRBD5zjs1Z74+AzuofreHoborlHB6wLQonaoVejZZT1Xf8a1DvRnydTPvNWdAy8i
/GJgs3xbjbSGpueotQeGqtYxTIn6oAZ9aPgoc9kvXOXtTVSPVuXXtVp8DyYo3gaR1QUzSN/Ya5CF
BsIrzBg5dkASWa4etU6xRU6MdC4LAjNH1SrtBhd1JX107UQHMdDQhA8k0KHEWlZZcNtAEv0eL/7I
cK3azr9QFgYNaLZCNN43lClAH9XU2aukIPdqkLbHKDeUG8dqs9arVBD3MisYfxoVcTwlHXtjdz0G
/srDX9sPwpOVTEg5pir2g34TP+JS+SXx79Nj4H9DJ/BOvysPsf/Wn+hh3EYuJOck1i/oOebnwp9g
KKLr8qgpHT4HQ3v33iE7t4+e0Jg+PRSu/nna2JvkAe1K9EzvAghyIzTK2jVX7x4Out8goYlqrljH
GjPsXBKmGH1bErcd6xuLTPYm6PqveWJ/S1l3pgUWzSzHw/WhXzbACFdG4SAcWiftrZJj6Mq3tgNc
+RzheWsHs+wt5OkMl9Eni/lqstGjL2E9gDaMSsqvswlx7Ze3VuEAHIwoy5IIn0Dr3Fcjc5uSx5EM
96x7kAx2NerORKYIJmhlF7vzFXTMVnUHbuMQBZTAAI9XaTtfodJMtszgOOksBVd1BclsNatjV9GQ
fmNW83b9M9bGi5Tb768Qppy2rLTVWdsZlbzbQBl2RDlMUCpPev+6oXnixIldGhImlgOsqKAk2Xhd
3SFJ3qXcrZLgbKrK5y62XS5lPVq90QIMaswwO9DLi09FJUsdcyAgJWv7k4ETdLR9+I+Gs6YN8SD0
+XCTyDif10aJhtqZ5QF3aSQWMAuLhxppR73LZiI0lb0XFPcW881ipmt3b6YMf7Q+PuQvLR3a9AD7
Ck+fMIL8bMMwo5b6HA5oiD2Z6GlUOt8G2I6SbVz7sSbT4Fy7KIF7V0MnrgFsiVji4U4cVrwtGg/H
nGt2ySlq402FpMZ1b1k1g94w0KiDMeCC2y7sxrzmAR4G5bRnKY5l5UZvf163MT/YRI80FzaEBx0y
BtAn02EjpJDp1ljLD3UaBpvrVtY22NLKPNKFRwTjaHS1Biu8R2dUWrs9Ggx63WdDKHk0rjuEgVQW
gAYomIpI2tgqqkRRYMrs2Wbq8WzAgYlLj1c35QE0NxB9R3YyYrZPKkN2bq2tGEDO+I8gohGRZi5B
U1hhzkWfUjlD1D4NbopQcj6sLdjCBBWuz2FX1GXXwURdjEB1V34P/Pz11Vo7/BAxfk+hEA4nzUm7
usfDO1XO2Mw+yII/AQv/kijZFy1AEMmIW7Wyuun6yhFrLmPqc0Vz/qyFk5gpXlfoL2u8iu0Dw021
HQcFqO5NumdNg1trkBCVcfuuLRhQTZDgQ8cpKqhCQCbdqKAjAUN1jEcT/piPkJuVrNiqDcAIAe4G
0hrQh4/jGvJ6csoK48qs8FTrO51X+6r6cX3NVnOCULv7bUXYyElrs6ztYSVGw5c2Rm5Zpo81pGYa
YnuQJuJezhgEiXq/Z+azwwrFv/4Fq1F/8QHzNCyWL6g0SytzXNnadPxkDUiKTvE3xaj2KmT/WCtL
GKyGlIU5wUnNXOM9DzDeItq1/DUe3tr4lXeSzNoKoAnpZDS1ohXRQVGQCk4Z5FGulR0uglOXfp9U
+zsIGDYmTV2jCc+cfOM1NE/BUOJ2Rnwkeu7aeRq70HXsXceKErcavle2dhNDQZS0haSstJaoWHyc
LcQCKMi3cRhgyvvJrePTZO86iLmYjZeokASQ0Res+zH4h9HmRG30131cYB1Nt0E4TwVY292q0Hym
lAdSFJIU/mr0mWmO/8+M4MgD0XrotsBMwt/+h7Pr6o1cZ5a/SIAkKlCvChPscc5+EbzByoHK0q+/
JeN+ZzU0IWH35eAAC7iGVLPZ7FDVlDftFLujtqMpBckHhqORy9+i491aGGe5Y6P4LOyAKGeT09Ag
tSlawYtm2HKsW0CczQahUWpKPe+g+ZTo1wN4+0uQ8q2fQ+H+oeV1HndARzZ/B2GIpIxmrVQoUuIl
mbz08XUwxm7tf2DuDRegXeNduw4pPIvgiqYKyFVRBeACvrRsW8NX5zyAvqOMQiUX4jZXY6vs1nGE
+4ceZR3EV1AT4Ul0EgSWE6gucbejl33SjiFypOAT89ZRhI5sgcJ9pYzOtDITNpDp5Smvx3QXNNKb
2dDJVtX2rgjAtbWOKFrX8k7n9i9T/F5K57BBj2WMBRduMF6G4e91EOH9Ct41sArOgsbfQmU5UNJI
okBJk/AN/79XKnqozNKL/ekq1wl6ye5yMJAjXVNs1G6+Y6OdDIxvOrrX0E0PAsxz34F5InMI6Dwy
L1XwhLXs9qQ9Qf/PNafRrZgFQpsMCrj9HlzwW8Ng8x8/i3FncIyeaRRzRmjL5sAhgYZZpwlD3kNn
uVUvHyTZ2pkylBx0fSe15GmKegx/Q85BfezK4HZ932d/9Q0djZvzL4DoAs/ClGNwYoL6FgZqgx99
iJajeqtv89vxw/rQxDETweENhFN4vrlpFwyMdD74q3xPC49MuRxyr81f19ch/IZLGC4jBAFFCXVi
bKP8XKpe8ER+yG+jC34gLbDH/TrYtxPBLYm7a4Y8VBo9AFZnHvFIsCN2Y9GNU/e9N+ULZNb3RlMg
epXnH7GIWOpqiqaqBjUgYvZdAi0fGzl4xTEbZdwjC5PYud4nblokGBeIm+Eakh3I3uJ6uqiz9q5r
pnHjF33zPPMP0sEQhrEF/JcnSCSR32tgTU+dSv0EjZyd0Wtflm5bqwdR3bDhtL9HjF9oiGpmNgnE
3Nwek64Gp+nMJFEqCLchMHWyfII2OVawty4y4h0GtG+aYDKvVSJfxVQy3XhKNk6HyHY1DAFiONQA
LShPEt8jNVxGAxrS09ayO+0Yle8xfTXMjZtDtLPzUAYFnRTOCk/m0hcVaSE1lDoa7T11SI+Glbhh
jd4u8hYMmrNuvV+Ww595WBWe7Qo8HljHzy3L12k4dH4IvenS6PH87DIiI5eVaY+SBbFyZMsrtEYO
SR5egpUcxzaKE+Q30aI/HU0zrh4HkrST3Uim9kE75KUTiUzIBWpZciGzMQ/RJ4W/ZNeNUT9WoVJ7
8K0VQ6tKM3rBZGRPqtHontYUyqPcaNIny2u2t2JJfdZ9nx3SZszcONSmUxhpGVj1fB8tLig23Lao
dvz1qxiGttx8znFMndrFcYXNbzDjwFTVS81bNmyEjSKPgWCHoH458+by7341TIbAtCJsedb/7Adj
uKVm94TRz827THSdaNSyUNIHl+S3lFoMwuGqn1k8Cr8HQ/6PegQP8OVk2cg/Uc1TzYsOKpTlVvDz
La6bd3FOLGAgDbRzfFxHtcb0DcwCOEbzNLUPQ4m6EESy7UR6kquDssVp8L3BBXjo75SRWkPQAPrP
cxtui7bMwPmNI9M8QXR4II6cuH7kNYltxq8kxRjJQTGuablfPzyi+3KJy9VBYzXMpZ5inbRu9pE5
HPpxSzRC5A1mLgVsJoZUvnEuVU3fqGmOLwih2bI+sv4wsmxWOUD/+UY0LjLLJRRn+0kR4C2FcXSH
Bo3TB8aB6qktZ+k/+LclDOfLgxjqcFUIGF9Bbma4HZJXKyscf/wVbpbqv706Z8MAzwXCSHBeoEJy
bhgzK1id9w1OGjmY1r0VW7al31X+Q4sOfmOLEEwV2YOBMX6E+wT1GH44UWES3thkvqXBOt8otlU+
qBO+nCexu9p/hu6rpF21wcdYOBk9kOSzLq+RFwPD2552l7L2q5KYnZUP6XTIDTfKs/t1exUZ0/L3
cfZqsJokegBfj0ZvhO/duKvMO1L/aKKNq/KrV5a/VTBWABVVJLpRLOHiPFLRWgl17ESlhiCd3qcj
WM9sFmJeIrljxuiGCrGtTLrQpKsSxWLfSdlPnVwkw3NOB9sYHNm428y4isxhfm2C2AcMKBiwODeH
ZEBzsdrlsHAVcqOqeZvrPxsQjiZKZbeU7IYtATNh4KJpGOhHuWQes+AQUVHW+taEsWOmy6J3GC/L
25fcfAy7j9a6i8DWhpi03mp9Ep1k9LhhqPqr546nlOhTddTNFLReqP8fBsXHKya5MSpt4x4TRqXL
r8x5jFbF2MIw2xPLLkc5gx17SJajVEOsxzjbGajZJIdCctMgc/O/F8siyIYCHkTZSMTyjxXGwDOD
OnqKxkUZnQ8QI9acXt7wiaKbbAkyx4SLuDupSyuHkh52UnlrGltv9ma2I+Fjrx8y/0bdSiyLQswl
HGcujI16EI2AM3RMMhm2Rq4HyJpZW88wkSMAhQnShQbItlB/OF8WUskQGS9wcZGkgyTdsZruQ5Z4
mvKRbs2dCc4cIo8vAQnQmn8rckABEq0nGqCi+MEIKugWos+7uAkUOyEYCt4IZwXf6wyN+159rAap
NAAtiY8TKyCmGoKcQbMN1c60dwJ5RmhrrjtVwWE7g+S+WQzFzVzvAKlWxJOb1u2LK3nLMAQf7AyE
89xTH8d+NcelQZ/ZLL0AxyO21abo9dvqS1aFXwznCXUSsCuh1frcOLI81lJtnPcwfYiGYx9dNzlB
n4yrB56WP0ax5oQY7cx/RcbJnw4mqdxeQ6+oPI+agAWzCXaVj+Ge1oMUFfqN0SDU7RCcJZpdhDe9
9ffxBKoVf34utzW4atpcjfD3K/RZWGg5U6q9yX70EvXMX+uf+nuKHcIGS6zZ/BbuoKIQZ5rmgM9n
PwrdraWXCAxUVmMn4VEevSraleRkKZ5a3DbGRTbmDlPvLf01zcJ9uXWbi9zv4tegXHP+a2o59XtZ
xq+xsM3gsgyudIzUJ7Jdd0cjD2y/f22rYa/rt3nm9sM/kLwBHjpjIBEAbRFfBJPwTK9RMZo343aw
HqHZDm3hiyHciCWE5+sPDD+WI02+ZNURYPL6Nap6NygPOcv/5RAvQDiHqGtSiDnSeSul99oK7Dby
MIOybj0i3zRTYc+COibkUrhzpbRDj3TmzE9p/Ej945S6PchHzdQdksuieBme1+FE+4bSBJ5/XxV5
/vPIjQxhh2DEuRs9iR50+jD9wxU8Vz/+B8F/mlLtQTBXAqJiV2nwxgxPyjdOt3gVhgX5VxmJJj7P
NBZkaojU4/qYDqP2IsenaqsxQwiBjKQxVwXQ4s59l7BTlWoysYpueID8xZicQHS5/i1ECUlIi//B
4JzUqCssqJGfh4N6nd41cImhA17/rUbvbXeX4lrU22wDU7ysuTRlzY9xPmXIyqbVCnBXg2TjGASf
EXIs5GN9WaKbAgx//0Fwt62PykcGirHUqX2vlw54z+hunF9PlqfWG2n5rdVwH8kagzTUWkBZFFR8
yqGP3qGLsb6c+W9wjxZ8pD/L4T5S0o59rcjAYNFoR6mtmc8jzWxLuSRbnHzzzqxBcReJYrLKV0pA
9cVPRbpI688SrcPBfn1BosQIHh4KKiimhiCZf/9OcY9WpBZmNyK6A009howU22+7S5NhUECt8Cgu
r0E+tR91/yo0g7uQbczeipze8hdwJlJCeACyufgFhB678bfRPaoErKAX0Lcv6C6St1Y8O2puYyEp
hhoKqBsp0k/k/E7srCkcekXHg6uKHEwopNGTWXipfzFoE4ZxXwjSxw2e4Rv3x5c3/YYL/VCccbSE
oCfkHNfMpLHyCwNsJXb93H5kHvlB3PBXAYIKOzpWiR38Qp/DS3NFL8cNbMHRgOgNpFrQWgYxWp6m
Iqka5pu4R2YXSambNftu8NYNSfAVMVCiYOhONiHmLnPmWmZmObBIwruERSg7Yz5zj2ZgMBraeuQi
yIu3MpeC87EE/PKni0DLUPNKKQcfZqPFdhpjCjU6Tu0pJhsFN9HeLRb29X5f4HQy1MS1zEJGQArQ
z40c84C5yX/4QEsQlbONstXzHCGxE0KBy/IdYr301UYfrMB3QesV2eSZTRiWMP/7YiGJIU0ZSWB/
oJo81UXrEIZBsT7yilk0sIs39k3g+c/gOFcJ2XkSSDJsLlV/Jeh2jVTFTiWP0QuKvdySItxC48yv
0ltEITnQVMOt4g8Q79tadRgSV1fvkvZz3dYF7x8NtUN4PcS1eAHxFRFTTy2GltPEuQRf6r7bpY/F
fryojqhcHNHB/hQ52k1wgiLYtfQO/mSv3McnFw7Hrr1go/D13TzPfwq3zbLsG3lrShBprRmSYheN
1qEncLe+4O9nDSCgapFRjBCMaOpThpLzgPWqYBvVWpeBjyEz703puI7z3YkAZyY6Q3UdYSP/royn
oJDLCDiK8pmYHnJhE3tR89jujLvM7J1Q33g5fJ/fwZDkEpHbPuR+Y8X3gUhu3iOHvNbeA8aS9633
+NOyp9fo/mdWe5GDXs8IXYK25kan0k4viodgN3nEQ35wv1XJ/X5Oz38SZ8qp3BfKmM2b7XvgmOqs
i7p5s3Q33yKiEIScSyR0DZ57BNAnl30+m/GEdkK8aHw/2pmNH1yB6C3eRVam40laFb+00AjuQ4WG
e6O1ksf1b/6d9uXsE0A34vxXyKMS9L2BX9E7FdIxYDaxvOZHKtu3o1uC9iXCsbmUDubGwRFuMxpb
0UeO8S3QPZ7D+pVVkUyOoLrArmoof6TqHTXfBt1l1YYnFFr1Amk+XQvHm6EPpspNICU9eGgR1YPr
SobOQ6Edwv6l0+60ZiMUFp7XBSLn6qnmQxKWAJGY+6L3JtUEzceNX/5D1R0WhOQ1ysJ44SOYOl+a
NoT5MKYAkk0nMjBzieFKMOAiyVq1n752L0ePg3UNeZp1mxF/u/9gNc5w/UCOAyOf16e44OC3K+nW
sLzc8uR+I4EtdK9/Fsh32ygB5jOyAkiS5qEXv59ulfF1fTHiY7jA4C5/RZJKTMqGUDSZRaoLL0PB
tZlqz/IjyFM8dbEtjcduSzR4a2VcGCxHptyNClbWqZMLCkZYyLs/RX8d2JwZiKadG4hv5ZlezgYS
kcswfmjBYpCMG89YobXjyrCgMoVcNU/bWlZZ4U8WMBjYHqbYplB+gFJwiAzo+pcSmt0CiLssEitv
fBACovUKJStN+hmwK4t4U2WzLT4Qgcsw0O+ItlFVwcwWTzAu+W2KEcoAAXvv6flNF7mN+dAV1+hj
QUOdmf29lRsgRwNbNwpyqMdx/iIOMcVPkwgJtPhkKrep/pr9ffSJaucCgtu7CP3qcT+iEJTkt416
W3VPrMDU4o3ablzpghLrORLnkwaGFE4x905Ur8mH5lS5ndrdM6Ywd8GJXNusdzQ7/LhA/HtTX5DY
/vyU39MNS/miQjh/7M3FXbhFxEzoFuFTKyPI1OjQovlJUcAnZWt7eiF/sNROnot9epmHznQxfA71
Tt04bwITPcPl7hrWoqhqdsCl/m0qP8TModTRcLnH42H9MIjc1hkUZzSgmKdmaWCfafrZSK/G77DH
MOho1+2Vwp6V+CrwtwabBSf9DJIzolTStJzGWB1qNr3yOsn7yjrlW70p819Z+3acAXVjUk8jxcIs
5dfYfRDJ9a17Ft6n0cFXN06ecEUUtN1IXs6FSt4Lt30d9j3KeRqy8R3KvOh/D9IT2Wr9F3h7aDv8
weH8cNJ3Kkka4ATTjaq7fvnYbcWt85/gtw0GDw+CyiBaUzl7yBsMT6s+VHHQPA2q80+ylUsWA1AZ
UtUyMtZ8ioFQZIrMCQqjgULAzqY+TJtUy0IIpJDnThqIF/CdvZiQ13ssevZSv4ry3oAg1/qpEX3v
OUf9PwDurg8bRR2mPEPKNbuTcU+pyY2Z3odbob3ocy9hOLOqYtYhasE6wvo45c8ms2N/4/yLPM0S
grOoMKiDcEiwElo8S9EbJA+ohCrXmNjpFlm68KuAKI9S9ASjZ5tbDU20XqlltEjoEUa4SqfOtmYZ
thC4xSQIXIti7oJrcCUgJ1jqGxG58IMsljD/++INUDUlCmUW+kqk8CnSHsk4OHG/8UWEGGgYnHXk
UFnjU7mBP+UsGdDTUQw3kuTS4kSyz3XzFcUlaKb4D2I278Uy0iqoE60ERDleN9RuLVdDE3F5xaRD
WzIXxAwb50Xki1WKNnc0CKBSxN+jaJdRULlA1S0cd8yoXbXA83t0JeME/8w2yayFRr2A49bX6FZo
9nO9lFanXjlE5rNJ3LE6gGx5fSPF3+rPujhn2XeUddEEoHZ4N+I9Q61C2zA54VrQ/TKrwc2dbdw1
RpmVQa8KVW9SPvblUxQetQD93w9xvBFxbQDxQ5ys7dssY3D88njoske8YNLS6dC6a/ztCDGGUNU/
K+JHsQOVopsdjd6OEb5IKRi4q8iztiaOhB7aQkEMcvQQwOItToYoTgyJaZg4OPVR58VsrdxCJnQj
QhR6nAUMZ2lKE8dKGABGle8k6ZVtDTAKwzOMAeATUxT3ENifH9UiNuLcnxsb2ZR5TAovaZy4JFIP
IH65lPvrIc/R+6rmDAx59UaZTNB3gIyRjuKeOcfA0K87B49zEpm0meCKrpXLbI/0vytLNrqjwFJm
g781tocNSEE/4Tnk7EkWrgmeogX5HyDVfX6M7h/zI5ielBfLYW75iUzSPrxW7pR34kgY9bOlX+vn
WWQ1IFkllm6gjIbH/Dl6QzKLTDkO20BvCgzr6/Ghl9BEeFyHEbkN9I3O8QOy9KCZOIcJm45MNcUJ
KJS96v/uxpsRjCHrGIKOxHl6+D8QncuuYGy4heA5QNrSQcuvC74c33zTzL2lO6D9nfL72NrX6cbh
Fh2IJSqXBgxGgs6oGbXOLyMM2Jbay/q6hJ/IxEHA2cY4IZ+rqlQQUkwlDkQDJqzW0TB6uQdbmMoc
ZiZG4+iQ7MncdUzRfUmQlFAwroVpDT5yGcgEHmCw3Dh+o2HCHfMaMVg3S4k5ZtTQvd6r0M+py+hK
anzkecdM2a//APGxsECLO7Ptg0GA29Yqp0xLpx49kDdy6AT3sw4EnqHXljddR050DB6tPZiVMUjt
hp5/XRy3Il7hd138AC7iTQMmqYGCH5Ch5Xm+vrutbKCgsgqDXUBwh8+U5EwaYpTKh52y0x/CxzB0
O1e7YPvyEtpvU+iYF07wJr9WNkbmdus7LLr9YFKmjhEnRCl8hjDLMPRqhADX4k8ySfbU20S3rfxJ
//vJEyzzjwHzWU903NUJnQ2YFR+ZeWT0rW03FiO+NRYYnLkwTKGzcgKGYhxB4GZjvB7durdpczuh
9FP7biGB6NT7hy3ELYUWBAMPYb7pOk0lStoUoBrC4pR4DA7Ut1JbSp/VfCNIFnqBufKPyh2qd/Ls
YRfXhJyRtrOsFpm1KnKnGBIsUsPsMFUR82/S4And9QJs/jELsKnIU39gsA25vB01t+mfErrxxcTm
99/55kfOJHDGpHmK46WwHOr2km3SDyRJMP8B0ctQ37gbhP5scdK4q4EZrEHTMBY0RtCvoW9T9RpY
012Wy5dyThH3YcxQ+/sBl/l4/zlhnAdBGXkI63kXWxmzijUI3RwS3XUd+gze/sEQMWmOIqeOsInP
MDSYRyCNMSDzgxZJs7nGEFpHHzGQ1PnVxk6KTONrHAntRAq6njk7NECvFpFs9ssQok7AZ8taZAPU
5/UFCdp7oFwzTz39PwxngVEImRW1Aox08K+KDwnqyPda5SWn3tXBNmdnW23I8x/ks0BgiQVPLBIo
cwL73OQLWYcCkTLirW5+xORzwCAL82/qLU0lkdljChkTchgtVb5NCbd12wdViC8VSKc2OMrqddpf
qsVda2x0JwmjoSUSZ30y2tfasJltQin3U2Vdxg26eUlOXEstW1fpMHZZsL2KEcyhrn+V+uv6JxRu
KFaI3kZkvnC6zje0reg0Nda8oRVYOCTNDZjX4HwHn+s4QoNc4HDxM5WkFJ00MnaUXsb6pRbvpHoj
GvqaZflmHAsMLnzNlHFC/xxidPnOuFOOYQeBj/o3sjnNwXhoTFd68gN7ciCo5m5lJ0WeS/sDzWvS
JYNRkjDCNg7dy2ihZDMc4mG0A/I5ouqtjtcy+YebBlN5aHuWwX4IEazzD2fSUe0VHxuaoYIOrl9D
+QxHN1C3hKGERwFlG4pWfPS16RxONkatGusw0ATEWvFHGT1KvVeXN/pWXlxoiXMSButBCM1HOmkb
1KCLUHESUuloVJ/U6n5aaQRiNLbRqrSFxJ25KvWj0a+A1Kt3Ft1p2QupTQdjNt66zQsjR22xJC5y
RKYHMw6+giUxejV1hU2gAdLl8VNZa/dV0p4iGdQ/4aNagvA6vNVxt0nR5PX0TUP+YSxBymVEIBaE
GEoXHtd/3NYmzIH1InhoU50ZGsNvU5hbW16pXckhnq736yjzsf52JKFGMndDGrj3OOsJmNWrSodu
SDq8p+0nBGVBvS6zi7F0+l/rUMKiGMpi/2FxnzXMcA/i7Ywnnpe/4pl+g6kPMEO6QePiGQISSMeP
neLHljyw6AWiYeQS6QiC7nq+mKqNsdLTZD4gw02h3EDf3F5fmPBLLQC4L5UQqRwT6E46zEjdmJwg
mpYysuv+Jau/XAgXM5hq0WVGCxw9eo+yydaR0NjSrRV6k8Va5rUurA7i2RgImDHGNrPj5HUoAycB
w3zc3tOtxhjhvmH+UDPQFquhv+wcqw865BlGYFWgwQZUDYZ7Z9hqdBBa+AKFu9jCqu5RTILnD3Fk
jdhrfBv9vq18S/2dRh/XTUF4zSzAuBsONLo9UeZ26ki+8jFeVGPCaWcpjyE0WaoDi97W4TZ2kE/V
5Hj6qvr4FRy8tsV+QJaLPAayu44ivrcRFs/94bMaGLcqrRzJFJL53s4uzV33KnsBJMTB72uPt7ld
3+p746F1P0AO7KwjC4OSP8B8alkpi6TNCwDXEt1PSuIyo7nyG/O4DiP0EAsYzgnqESqLfgyYEOxu
UQhe3pd1AOG7GqSw/9tBk3N9jBAIW0CGHfx/n1or26w69Nazpt2r7CVEZ6ykXNAtAdetz8Y7viHs
ZENLAKqXuM2Q6UU07iZRaOPx4xLzVwuGqzC/bw28QKy3IQpnHYJCzh87sGYwyFPFWv+0vhFCg13s
A+cqJdBh62WAn9TFPZ6qD2WJub/7Stqvw4g+KAbs0eeMPl10p3EGm5VN1hWNgVyf6kYj2AKnacMy
hS+rBcS3o6dHAS3w+HaC68QboINh+7voadq3u+QXxgyTrYfVJiBnpEYRyIE8tzjHp/YzP/oX3SUm
VYfKnj5lG2p80m59D0WfarlAzmStIDGqLKLYw+5lkN3BvFPMV73/h7tzicJFYH4McyAMqxrT3wP4
pILEbob3xvpcX4zIkaCer8+jmWA74T2Y0Rd1jM6gWSrWgQaprUO59e/J6uAaFyC8t6JqKYdqBRCG
wdsseLCYa0EatrLr+LIuYrcECfX6skR32xKRswko5VkY5QeiwXYa1BFVnHHVHvNT/wty7BtgG3vI
+zBqtZ069gCTisekdYfuiWxcZ6Je4FmjEw25KMJivIOzhqaRtGpskQnUq/rRBBvFYRjVncmmV6tQ
EjvpIaw21NXoRkGnXlAjfe0LhgR+7FnRT+hXnvSs35FhajbKtaKoCKVH5HcNyB6g6HweqVhqq4Xy
PMZGOwkZrgj0Rz7Skx+xYTdbhNOibV5iceeuQg+8BK1fFCBZDzkEUMZWP7WtvlbR4V6CcBuNkCig
4zwsl4NctQ8Ut0i760xK7Omf2na+2GjxFMb8LJ9xRdhHwzoYcPUprj4kdph/rB8C4ceZ6W7/H2Be
6yJklWMaWGYGgEBB/ziGx2YBR797LjRPybc4dkU3CyjGTCgbgiybfL1xFmAt1UY5GrS5yeK97H+y
fre+GNHXX/59bjEsbDUz8AlepChbBKR2Q/OxgQrdOopoy5Yo878vVpGjcOxnGOJ3ivjY6XtfBrFD
56QUL9yHdSThesBugtFB3MYovJ0jpX1WUDpPvY1aDNbqHWn9nWpu+A3hR/kD8hV9LZej+51aywDx
MfZNzX0Iuef1ZYjOi4kpAaLClFHV5paRV5jKGGJcU4QdJhAs53Y+3Mf/0uG2QPlOgaujUqZiHWqw
y5TPATxm68v4rseAK8oEtZ9B8Q7HfBa3jhZc20ExAsFAOSfXjsgtGO1NNOwT2aX+saxecEKTZl8G
ETosXR2vzPVfIN7I/36AwVUQwGYOXvE5BzDLllXU9o2non4duuM6jNjs/sBwDjuQI6VQaqxTUUKb
4m5IH6yt0EV4iKARpiKtYKEpcf4NC6vzR1KDCw4JmhxEdNWDHh3l/FjUXryVuxTd8uYCiPcJajEG
cYh0GLKIan/V90+jdNCa1yo7aFv1se/KTbOFLMA416AVVltZDGCQ65h25oNlR/YY20Zo357sl5fJ
sb2T5xn2gWzVN4WneIHMPdT7Is7T0QRyjNrfBMKvMtq4xoW94cvFceYfZ31sBQMgyE2bufW95EjX
ksP2wZXpMZcdS8ezBy946N38STsF7tZ7VvgkW/wA3vxzWhnhJMFm6LvyEFwXz4qLsbL44TdIJW6V
u4vWrezqaouSd8OAeMLIQh20eqRAVbMQLMqoE55oe2KNqyXvqbHRDiYCozPHHpI6mCnnGeKnwNLS
dnbGQ1LsIlV1WlM/tlN1gJQUaMUGu6nKjeYfoVujZKbaRxe1iuLu+VEkjR9FforQtIgcn8hQZbAJ
iUA5eeND44zakf8bsbIds+tEPZmJ2wz7dX8jfOAvf8Fs3AtnINEKCj8dfkFQXKuDOwWu3u/K9CoM
rirYV3zv48H7L5jIm80FMBWUctyq0azYNFFr4VGDScFeQ4fFbVTeStVlaIAw2wANUJHMCmsbsPOf
5VPGaCvD7YEhdnBRcR4ipTTPcgOwVk6kXxDJrFFKsfrLdpCyY17PMwdo094zTISD3zwmeJCoPR6p
dJLxy9D20rX9v/RTzsVAmaiYbka72/n2tzGotCs1yKBteF+Tl7Qi+OZ/zdI/p74WIFxkrubT2GR+
mDka1N/DC4PeIFyK+439FbnBJQr3VdNxMjtJxlLwzrBNRmxzq3VbdAcvEThb9WUlk3MFCHpy12fI
GgIDqkzhVmOO6IK0QMcLDfD5YPLBRkLlgpXQaXWkoHqOTeu2UqRrYgyXYJzY12pzWDdM4cb9geN9
a5JFsT75UeZ0ersflOFuguNZhxCFFdbMZARxSYzH8kQKhuLrXZABoi5/ElBEJKHXB2//gIGhSjhP
hOEmHzEzZI9za5qZFOTCzptXRj9LdDGtgwj36g8IHzEPqIRqvQXCAVq3TqXJ6F7aMGMBExZOi0Ih
yQ5KCBgBdySLoPeD3Mc6wshmmZ19SjfR5XBZ7vJLvNGik+n1uPEmz7gOL7a+k7Bqj+5qMOeCZxYj
vtxFryDfQ1kNEy9Cp7Ns3LOn5Ir1D8kxceM9Wi3Wt1No6X88A59v1BOQswYN7GIEh2UR/GzB0plY
v/LydnOaWGiCf6D4vKOijbSPIqxsCFI3iqdTNISuOvQbJVhR4yAI2DHvj9o1OC95LqrMSKtOZmCS
hQD0zjppTnAR/K4O4UtwV/5A4pHc09JWf4HgcK7Z506RH5OX9V0VLPXsJ3ABYWvUgc6kMoP+9ehr
9ujL8i3GP2PThVBHGnnraKIEK1WgxoHmULBFol/y/A6RSeoTaEzDvWexHUu4vPSTj6bF1kSDjlNO
CUS/woOS3pKq2cXNFpGkIG46g+duF7lT48RIKvgWbSehNAX+5c61MExD5BtZ2oiERfHKGRp3y9SY
ak6SCGiE3DdIN0yNB/Z42wyfW4KLHQm4k9/8w9V2BspdPPoIHcJGxQ6H5U0JvZBp83kper6cQcw2
tYjDAkKLTEqxLkm68/VdTT0SBq4mX+n+ayJ5US7Z1S8C6fA49MLoJYzbeVQBWR3HRNd2dNlDvzN4
G9kj7bZ0w8R7bugq3NFsY3xXPAbyMwZ6+AyN1c8ZqLC6D33a9SXdZ9WjNrkwPgztbM7oC04R1LtM
VELm4jpUI853hEQ6dHApNn28kH9rbwwDOwfm6k7yqDvtJURGvV5GT/7GYRJ4RDzjoUNlmuiLVfms
XxhLTS6pOLvDbvTUD/9d9SZQamTFLvidXxu77MaCZR/ju617R7jcWSKQmGA60vlrRx41nykY2nf8
wY7Js1Fcxc1ufXHCteFpg5EkpDRNnkEqlWQyEBN0bLVK9ubwU013IzTahnw/xPt1KEGo9sXM9T8o
7sQwNKZSowBUqLiphEmUg5Xvxy1BAUE0cIbCHRowNzUWq4FCk/2g3tR0a6ZA+FEWO8ZlMCDJW6hl
BIAY8mfBU9Ttwmhj3El05aOzfy7AzL3g3+ZPw7CCGkuHmUczkj0M8dpU8bLkR+JDM/FEMJuc7NJI
BTfF1sSQ6FyfIXP3lERSsByTedqS3bUoi0NmNP6B5CDEYKLShTjCZnpLCAmGADR2omsHydXZRBdu
DqLOfko6FEqQpUnrxwKcLS3Y8xuou7ZQcm5BGYH3g7tujIKviOmrP6D8OiHUOyZzA3o+3RbGrax8
GsPPdQjBJXgGwcVtlR9MhA2ACCjGyaAOCzXt4ERtyMWvA331TXKv2CUSX6yru0bvFRlIpOwf9ZZd
xP5ox5gorDHDnjTEbchnlb4aygPCcGacsiH0FIq+G2rLCUgm9PAYdcYOQtNuYDypvuxk6s8ITCto
orQ7Pb8dev0mBlHS+u8WOISzn80HKVEXKnqNn90hn6EWu155ttAvmXvrMMLvAMZc9BRa6Oblc5uB
FvqQAMU0zmhM2nNkWdl7ADMEObNGQsTvOjx7kxsg7JFBWPr3rxOovM6avRiTpvI33liIQGbgJYrQ
sZU+FPJlnm6s7rsh4++bs0iijr5yLPP89GRdGVV+jL9fo1BrsQASc8nOkl/X91DQXQgYNO4iU4I6
HbDOYeaGD73QMXSfRvcVBBOSnUz2Q+AaQYBRiht9cllnm9apcdijDmFmx1FtvdxNW65RtFxoZWFk
DEsGARxnM01YKvGoYrms+F0kxqkZpf3Yqlud0t+vxVn3xjBAeQGZV5AAnC+3SXOFpQ1DEm609Ud5
37nyc3bhn8wrvXIa27zKfuVOdplebFE5fbEknJ9lIJtQLzFAyWahcnyOPMlyK5UyHHBvGBMUvPEu
/VTQbng5Fmo3qy036OVv2NRBT5LUd8WQgm1hypSKuEoUFbcKUlM36N2qIzBYWLXhkt5Xvb6uOnTI
G22W25KaBoXdsCR89M22fuynAt+OyAk9qH789/fx3JOKOx8zKvPh4+3TL8BmH86O1jR2luaDk2pj
2k70rZYI3IU8MtTxywQIQ3HXQe+lf5DjSyupbYs8rJ+C2ci/fRv0rYPQDblZk7+poIedGlpcoWtA
C5BnKs3WS60UwlQSpTZTs9NYpXhupCAoQMy41Zr5XfkdQSgobfCuQ/Hu+0iH4qfoma/gyOKj+u5/
ELs8Sci3W452xDDTa4d0+6Hv7dy+yG606/D333fRnOF/XeSLi1pSBquSLeAX6WdgXPrRvvP/j7Tv
2pEb57p9IgESlW8VKnZ1d3W2bwRHZYrK4enPUv+YsYqlU4TnG4ztiwZ6iWlzc4e13vV8e3uSV0/4
n1F++kYLFD1lXaLPndFW/ZSmnlKBpk95vY2xumXAvoCGEpB540VxecjaGg2TTO3mRj72SFr9FNnq
1ggmuBuFY0mBwNm49klxBtANZqGB2II8CPdsqUtVCpUWQ0ILIziRiUOib7cHdH3HAcGe1VARJlLw
FzegoKvAItJja0z3aAeQy10Q+bR3dMuNhJXm8+fyx2ABZnN5T5D5hhWd2yCr0svJqR+3eelbqa+E
O0PbDKpX1A957BXBzlJTgc+wwld5MVK+CTSQcguLCvDyvj7LgyO92u7o99uf2Un3Tk3kRJ65fVd2
TriH1AwaWpg7OtS13N6HurToc9Y263Iq+ECHhi6rcp53ubyrkNG0d2G0ub20a0ZnCcFtHhbZQaDM
Xa9t5rXDHnRduGyhXZbYG8ly62J3G24l/zRPMO54xKuwmfjQ0UDTVKOoInVDtqmbR3n6IMnOqh9G
tJ42vyx1n2lfmdSjMit1C/lbrQuidWuHBQYOzgwq3PEg4C6MoDTCpFUx3hz8gmiidjoisDCrCOZc
AEzAzIk+k8vDIk+MpcSYS2RVtNXnJzkWEiTP684fEch/4B7HkUeTAHceq1KSyyBFwwx0zgPjmI9P
ir2T0lPY+IXhhXbqlDUK3fC/IH24ZggWwPzZTM0ubLoOwGhWs6Wton5PmntlfK3ZQfn7Gn6YtD+D
5I9iMsIUsXmQLCw29fiNTeQgRbHAeIpGxB+xkmbGODdzRWCzNqaHjB7xEgmM73KzQ6GzAG3tQC/H
xJ22FmV7dSrPY0Ltlfm1bg5J/+X2CVu7fNCzL88UQCaK0Lm9wZgObZMGbbtWoKFkpYp/xR2RnL6A
bGU0hJMPnkYR3d/aJM5hOiRYUfVu8YTdgxSpsT0X4uXpc9NAj8uV5NdCcUb70ItYUFemUJn1xz5Z
R8B1w40PvPVKIRnAamwEfolmvLDGmDaZCZ752zM5/ybulCmgtkL+Dw+7mT3n8iCHcoCHL6i03JjG
jjLG92HxiGame0lhB6beR7K6sXS4x7dRV7JB6IP7A3uVthha3PI67Ec82Dv0RUMw0vTC+E0dyU6S
jEPNXqowOnZR7cHhBYeYhiuq1pxkoiixfNWSaKe1mqspP25/2NXGQrwfqTaI+YIWECrMnFdTqAFB
tTuFYUFhWtF+KSGrVMvxnrbhAQH5/W20qy3Foc0/X/hp8HUSo4V8pduVe0l5TaqD3kfnCZolBZop
VEukeygaHbfYNJ+6JK6Al9XDJjfVR2bUYKHI/LhJ7oeCZIJlvopOXI6PL2CzoERomjE0rTulQQD2
pap/l+bPQdS0dh3r43D4p6YVxAmjwGls8rVOk8ipEiodwSR8R/IcLKrDYPiQiSvQeZ/nfkO631LD
UoHdE42Ws7J1DGV1ZR5tJW2I5THU6rboMRpMWwC0uow2CltsE3FaEFZfbhubGDmxRyxjxE55uRnS
M+4Qx6jeI1FpwOoGXSBpl0i9ZNp0GoBkkzdkuJRhQ1EGRiF+l1pO2IuM0eoMQmwPcXpInSJOcgmn
Qbalibt5HUsgxYqXw/I0EzkZaOe+ffREUPPPF0cvqVImMxVQzFSeLdJ/SXSESHtjX+ki0rIrYz7v
zsWoOJtSJxKlpMEkaqF91mwDRfntd82qBSNaPwULHM6aJBry633EanTG+urkUYjukoh5FHujzF7Q
JJ6DtgOt4iIfRjSVnFVJzWhoiwpTWaqIWhG7cLKqRXF+4fUUgqC31+26a/RzNsHSDcFxlJHwUbQy
L5hsK0DTk+FXxhQXlVwP1hDumzz+CGiOMGjd/k50yMXZ9C6yZBSy1F5SBh5y2O8aGnpvf9A8uosL
9PJ7+DKTTjIp69vPWaeOApVQC5T7WWT4erGRDC9Dq27dCwzA2oxDuQNJDQRR4I9wO0oqMl0daIWV
loveQReQD+Eeb2KVhytFEBq6zi1ggEswbltlnVRY3QBfOy+PKkRHDVeL7/rcK8zX2HAy+z1CVuP2
nF6HSjlMbkvl5dSglxGYmnKg8UPeYCKZ1yTPKfzX1tOKUyjv0sSvKydoTqO1U/pD1DyZMRy/YxyK
SlHXTvBiCniqHUka1UjN8Dm1Hn4tgupHUPR7qI387bPtc9QokURN+Uxrypk/BW8ANS4Ak5ioWDLo
FwQiz7dndu3qQAjxXwjO7NmhagRoC8LEJrVTa8cal/8kPSrpWyAL4ikiKG6TGnYz8/PhYFQgDory
cy2VG2YepzR2R1H/yvoC/RkWt0ebOgryDBU+LgyRKw9eKKHKUKReug4yq1MjdohcBDegdLCtuJZw
6lI4onAy3DwMjkylgiVau3NBXf4vDDeWKs6KoJzq2p3oaaheDKn+qOl9kTUQ0RmcSLOFL+3ZPeJN
2BKRO22TqlE5aYDY0sGNip39C4NT70fmHGIJrNxu24lU2lY3BwE1ng1SGLwEOBemgR/atAPmUg6b
uwQFWJLZ+1lzj97oRhWlgmcv5Wp8CzDOi2FZSEM9xvhipvoDOOejHFXerHIDtulCxVE69Lu8FfYZ
bbggdwRZfCYiy1i9nMFm9e+AubMd0ilD6BcDhqaWHXwdtCcw/OeNr0m4wZgf9JVjaQ+1+eX2eRfi
cgeemSYoTGvgVihYQkpE7s4F6E7IhpUpWtZyhxngYNM8BZ7BbejV47IYMXdcaN5JCR2BzBDil7vD
ZAzbTvSiWV/aud0CjhOCt/PWXrhxUj/JhRS2tUsm2QOVA15NTftxeyCf/vT1/vkDwjn2vV01pj00
tavYUM2Ai/Nu29tKusu1+y6GYue7TbZ1c28VPxpbMImrxoD8gebOiVSmmtTZgFazxm11GbJWLwhE
MKeSXcPeMckUpUjW/BlDJdA1QJEQqnU4Y6AzmsjhBESJvYzdqbEdM94ErHcytXTaZifuS59j3VfT
+weRv107i2T1SIHYmduG+EbxOKYTOvYKj0YztRIaZhmSdn/dRjPfthqBhhEKRCB4x1mFqcrzCSn7
ys2UNzZEjp11Th+3+zb4ovZf63La3d5GqxO7wOMsQIlEfdJ3yH3q9rRVp2FLetlnBXSG7e4hLI2t
PLMNZIp3G3Z1By1gOQOQD92gyjMssaU3KfjeZWXkNOq4KdSvSpf7PWGih8jqyUdqGdckNMwVviCq
jSCQ1kyY2ZiMG0KGV2Vipxh8WZY13SfKa6yMuyHEZ5hjzODAoXzUlt7l1HasOtgWhqiJctVIaHMk
GbVANtrdLo2EhvLmNtGtyp3KYZuR9mmI1P3tWV69z/6FMHjtpI7hpTNFgIC6Q6/fwytO0q2loflY
4COuuv4LIN7gtbqZI1aGu8sI3BhFbS3yNWi62FFhkmp9Gf+ZNhCSX04b+siLWJ6XsWt2nXG2+vdG
EVmb9dfFYjycgaNGM8ljg/GYkJ3rFNXpUXaaZoc4QHqG+minJiHeVbWoeUMIzB1/lKK3LFIA3MmN
D80vtDqDVGnXoV+lGpzR2KnlfWkKfDvRlHI2wOqK1EokgFLimWgYCMKtWXeCJ/IqCHqRoRODPyhK
vFw3lWb5YM3rRlGOMMRsq42GD5IawdW0uuUXMJxhKYkxWokBGASWnZZ9r9BdFBao00o2QTAIwFa3
/QKMcyYUuzGLagRYOVJnzO5Zp7lj+K0uRMkLEdBsThcOhREqFZxvAMX0Mem3CgZlWuC3FOSYRGvE
mSSd4QJIE2wE2cTDOsyfI3ncgDX9+bZZWodBaTG6UtEIxdN5layI8nqCWYL8l9OrIwKkzwP4Zf43
FM5Q0JRVIWLqlTs0+k6xo5exjLcJtQXiKKs3GZqu/xkMZyra2MzC1rJhY/GgnKKtFlBfj3cN3ikl
pAFFzyLR3HEGwqqCXmsLwKGFD9pRjHROEouS36IxcWcVUYDINgZMXY46La8idpQ48ZR/izNr8htU
FtZolulVX82m9uX2qq0/DXBVyQgYw9njk2haK0VN34PKvmp8vTpOrQ/GU0ct7llxsBsvMZ22rJwQ
HeC3gVev4z+4n60miyNGw6kcuxRjnhTiZCixDAaRB7LqUi4guFty7KQmyxRAWBTVkBgFM3cGDC3a
U1II34/txhg3WfjXhYqzS7mA5Q6CSSnKzjpsGV0y9wNr36Yq296evNVduYDgDoFuxG0t11g0uzhV
OUUF24spVDZbdVUXINzWB+WjJY2gxXQR24Sy2b6eG0eJ6tRYMGN4atLDJO1uj0u0KbiDkPVyTlsC
SBqgEMvMDkFBBRWJq6Z9MSruwjLUAMkoCza3RD0UrU40KLatcYpBD3J7LOtAUEBEbGOmoeDWKDGi
PtBUqQKpPHra8iR0CdiQu4E6hSWisV+9hcFc/Q8Wt1QVhDYaw8Z+yPUjHk+DUnlq46mRKyv/JdIN
1o5/obglqjM0S1EGKEVt79RwdBPtaciRNpbb8HtXZXsVifeeBSIRs/Ut/weXWzdNTocuSTGdBDa+
BbsWWgbCoRfEuVct8WJ0nIehpnYfqPPoLDBzZ08MrD4KCkAafcMq2xeWJIn2yPw5CyM4tV1rKzkG
lYV+hzxBx7Zq/VUz2v9xL3KOhpLN2jIyhkXKxhnmt18ZIzeRPreFSOL5/3Oh/LNQCv8IopaUB7EF
LBuqRv0+An9qSkGi507Qk8zS58n+PcgvhSbq9L2mUfi0u3+AOXMPAYfMmHIAxzXkWZLfdWCHG2uQ
nQYOCVjQtzl77rrRsTvL6/HkZB1YZyDhS1RoEHTm06CVj2MuixJ/t7cUCjou15g2poZ6Eaxxk7w2
3VG3zk0RHZLszTC+ppUhWOl1ow2eBYUgAQb11Us0VRkZqzLceRXEcmNI7hSDE6u1Q5X9QL9BltWx
I/c/GLrPVjKIyaEDmrMIQxoQEkM510X8Br2CPpSJa/VXKWL3Xg/ALXA4CyC1Y5LUAYZmgpOD7nMo
MEs/smqXd+dR2SoEd+3Pqn0tszPavbzbY1xdxAU2Zxc0qySNMd/poPrJDFRNpW81UputtWlDNGCJ
eiJX7cICjrMLBquVRGkAF+a/yvheY25pPVBdMKjV23aBwlmF2k4MNCkBpUunva63P5X2r6UM5zP5
LwTyWZfbMZMTm9EYEHFZeRHsmqTOwrxZubm9Pqu3g4U0KAqKNM0m3B4E6zRpkhz9dmQoTpKmnoxc
fjMq8+k2zLpxW+BwexBdE2kbqLAxav+OHAk0B5N4oypOo4e+XHlSuwMHXAQuTwHufGyvoqMLXG7/
kVGq63YCLkranKorD8GkOng8egEdHJpWfmR/q2n0gyWNw0rToW19Z5qgcbv9Hav7cvEZ3L5UoSan
9s1sy7L2wDR2rFEtlEO2mkgiTqhVl2YBxW3O3NZZj9dX5bb5Tx0bp0rwuEMhbf8OotLd/zSsKx74
Og0oSk9x3KpNGMUQN/Hs0ZU1geu5akTmAwGWLdDC8Iq6mjYYidljk5bjVqt/oQSEoS0wlj29ea3k
WnC6V2+CBRq3VnZrpo05YK3k/iupXo3uSOy3PojQP3KkbDM2Ip0YESC3YmkdSFpRzMOjiRMaLpVO
Ckr0q+I+V33d8FVROGjVfv0ZIV+iq0cRZDtIhENvgQgAkYYpaV5u74z1GoQFBudUBDXqSOiAQcmZ
fLbj3nbqrOjQzkk6T8mGe8gNPshN/aNS+8k1tem1Dqa9ZAWIH8YPcTXzmVVZ4heZGri0A6FKPxbg
0LYDSXALXzMV4CvRZQVpv7lz4aoyNQukRs5NSMVmKvLFdbhFhxNaaAq2Iwn6EMv0EHXNVmMpOCRh
qZJ+PzT2fwkCLT+Cs48a4oHIpeIjlOLcQ9HKQEYzp6Lw3KoZXsJw5lBrcgncyVh5XFyVtanru6l/
MyTDjbOPOnmVi51e7stJYP3XL5l/z69NLi+zAJ10elRiLyTydJCQKMqYdh+WqUh4VITD+XCmJScs
MXFyEbbdqUHhlybK6zVR1H3dHIHEx5SR5zN4Thl0YBUokMJwTOO1Myanzr22Qe/h6IMmRzZE7d6r
izb3JUMEBpSfKNy+nL6wN4cg1bBoWepm5ugU7V2ObCKUFIbo1NOdjWpXCSJvVBccjVU7sQCef754
ZYWxDWFIpP7d0Sy30tBve5Gw4uq9uEDg3I8synX4TpjKwUJQYdowI/BSc1dopuACXr0VQYeHhhLb
Rm00N4dgzrKHosfWoNGTXvoxUvcy3FDNRwuwAGp1Fy6guFkLBtLJlM5Q5VlTeseoZfAXJ5vbBlaE
ws1cHkYQaJmf9VJ8ZyPFHKNuUMjPunozoUwWNL2mivp2DiTqUXWk1lgeBXzBYXw3QlFCBltN/WBn
fgJhsVIVXPXXpMWf1hhNKzJqMXWIEl3uOZZ1aZ6agGyok570p/HReKnvyWOwkb1Zcw5t7N0+/A0v
7vZ8rh3qz2aZ/8PlXRlSpTRRPqNO094yfR0lmMkjCY+t4o2JII913Ud5OUg+sRBTI+3g+eJy3NpO
6JuhEzqaOznGY37IobNnT8677GSv5Sb0QEOAEn5JkA1YOw/L4fImuWnU2NCwfaZh0ybHcUQY6sWq
PEP5dnteVzOFSyTu5Om5TUkfAokkR5jkdmw9VT7qOmoU1F1lbMrccEtRy9p1hwQ3w9whtKwuJJ2E
Ga6d4jTBr0dLrjOEUJlxovfmNXg6NqqD/gnvW+CHonS2KtpM3LkhqNKTuwQWGzxwm+DFeEzea8/0
Yx9pt22IBT0nnuVpbrXXn0pP+tqAmGFbfzDsbghy7+An2WDLTPY79Uu1gaTtMRY9jNZM+9yzbxo2
gWYI33+KhqYpTfIEd9hwH8QDmAlE19aagVq6Gty6VzRvMnnE5UEDRweBiJRvA2HJ+2psY4nCrXOV
6bE2zVdUDoMOCTYzO4FMQYt+qi2KJzIJciF+Kb9O8ra3N/oo+7d399r9tYTn3goSG1BcmwNeK6VD
OpnHPvsNQtL3ehRp4oqmk7OLVScXlIL72zXHR115HbvnJvh9ezACCP5ZkLRZS80QgyHp5JKYgPxz
2kwZ9W7DrPozi0nju/Ymy470tp8nDdxceJHjLm6tfUUeOt3vlZ+JciwUTzby/W1c0fA4kxdGQ6fI
EWBD/aNC3qxTzjp5v42xfvD/fUvwrppuoas7Z1iluEflXgdSpl76sKz+WOnke2I911a8u424fpD/
IHIHYLTTKtMCIFblKZDhBeYQmhDcjasYysxQOvPjXFUkUYgkK/18yEgb3Rd2j/CIrRXtj9sjWZ07
RbMtSDETS+fnTkYFEOQXZpTS8EbJGSH6A3V6IqkQqnkIka373/C4mcvDaUxBUYO3UPlUaQ9BuknH
u8T6kgfnAdwst8FWN99icPPPF660KcdJKhsAG7sJVcj7Kq3RCy4o1V21RguQ+ecLkDTseqS8ARL0
pQ+aI1eObby/rQcUegi2nWixuIekEdKEpDKgQAmp2ihZ8Zvp+zg8q+QoNYLc0urcQfNPB5U2uh75
0LzZ1CPLAtzlJniAx/6gWF5cirrO132yBQq3HahGmJTNT2PrFD1Uu2mH7NU+PzHoFyUOEreFE3vq
nrrSKd/IuZOdLJ8I1u+aemX2WhbfwO2SptVAr5HiCHQ/HqCBE76hpu/nxwvRoetWep2rb013csd3
y29d9TDpbrPRBN+w2iG0/AZuEyE2OuR1iHlowVrg5b2rPw3Hetvtku/lj+isgr7RRxpM8W8fkHWP
bTF2bkdllIxGXQIXUkmW5KDz79jsyM/gZ6s6yC3JG+KU35ElfWCoUjb9XFT0sHp4Fvjzjl8cnkDT
0tSOga8/n2wQNbwHd33iY+3lDaS4ntpj8ETuQdARfr89cBEud7EnRs10g2LNQWkdI4SgnSbJF0q8
ClA+vfTF6MwUxd+DitHF1fckOEIyIIV4+lQKnm/zx/Lh9sXm+bz6FzBErwM1sedJBKdqFpm/VLjZ
ECdwZPX3FMnw/GXEbUUls6vG6M/SfUb4FqganaqoG4Hasp9SoHlZCvKRDDRnLwbihnG9ub1i17SY
l8f00yld4IUst6V2jp+OLgSQQFLmmh/4B92C5r1eO43/Rf7euPKTdEe3Dbqt3ews3Y3b218hsIqf
LBqLj2hU8MwyCfumhFDL0CubQnOheP5f7q3F1HIWqQA9fBfN+6asKCgPSlduf7VoHb89FtECzrt3
MZasonOZAlDk5Eet+HXrldEPPfUhBOkkIiLtq4kDkfEc6wWDFyrXbb5nf2K2kcoSGNeTovagidqa
W0ZKgTn7TJxdnISZLpmgnglbGr0Vn6Z+MSQoS4ZRPqv8gXd29LUTaIX3qkePKJzC02+CQY+8wXUK
6iIdSrfet4Nr+Yfb03odhOc+grvTYhNMD9qs1jhuQc06bJTv9jHw6lO8L/b2CYxRP9Nfd8RJH5hn
Pd3GvvIZOWhu46AhJqrSCuPXjdEZQBOp9rvbCNe3JQfB7Rq1rKzOmtWxwbyFWJT29WuyMb780A/W
w7SDsvm5uYu/5ufipbmfviP3HGqu4geC+MZ8Ld1aZ+7aMie8K2QVHwEm2jJ5TOSNou7y/K6AzMft
8a7w4lxuKe6GCjOZQrgJUKaTfUH/kTE47Hv+ete9Sb+tnYbCMt98vI25uooQ7IZCE7hZ8QS4PJgp
HehojTP1iQI649Z2WSTw+leoIz85fv6F4FcxjmUqTYAoMk95QA9Hvm08yTEfXlBC+QP9x7+Nl/fK
kWy38vNt6fXMsUAjvYm/G/ftMZEEszzD8etpgHpIAymcBnERLm+V9onJVKZCHkY5kP5ANX+0fhe6
6Em1Mmy8pMDsh7+hgHZVPqpneTvGsg3WxLEoNmU79yCgTmJyTKoboWfakXWK5Ty6D+2oLbyqyMv7
vs+y53hS40OWk7zYBpAASJyyRBibGEH2TCSrvCPJACluog0luLB0iNvWfV8HTlKAPtM34ngkIOmM
9WdQuSWon6qJsU/qGkWeUqZIorf+lT8ALR90muNRBwoiw+KtYDCmYVBVGKWa6rI/9jRwtbqW9n0z
A5YN2IxJr231se23yM7/dRPdDA+6PITCwZuPGpvL7ZubfR+nDK5ITEi5acw0/LBGlSEkVYlaMq9v
FUDNJDB4o4C3ylAvoQY7URKaQM4ia1EqZSo03kfMsBCtHvq/3qJzwgxMOqZlqwT5jEuohKlS0Wcg
ZY5GVh8hsh2f7dS2kEotxsPYD4bACFz7O+gONNAeDK4lgm5TnhFyQLNpX7MSV5VLX+yHYjd4uuK1
GcSM6sRJ79ABsknvwq3l6X7mwxi9060oPr8yvxffwBk/JW2bPuzxDV1yp+tvkfklBbvcbWsnwuAm
dkzlsC0sYEz0IWgfqmiTxM+3Ia4N6sVU8mmGapjqRpoAoU3jRlGyHdxW7+8hQEiETmb8AZMaZ7PN
XqMlaLvxUgWVZmyYjz1NBaO4Drt+9ov+weCMdteAZrKRgFH6WeQnj/mrdSfvSegrB3sbOQpzJtHi
rM3ccljcWa5jMwJlGyCzqXJsUM12grfLdR0kNyhui4UIlxfSjFDdmc+RSyo49vqT5hlOvum9Gu9v
68E8UFcWPbnnX3x558zdt39mk9t3Eoip7CGqwBF4zh7n8gjX+qIfyWPsWnvTR6HQxn5T3rpT4Ioq
2VaRNYJGQ2T4FBA3XZoSQ+8gegTX3jWK2NHoS/JRmKmjDx7S2vLw/fbGXLkM0PwPytxZxATONwcG
82JnbdVA3UJ5GLuZVwglgKE7GBDL244BWjhFNddrBxpTi/ZmFA1Bq54zym0SFTYrICBM4f7JwyFP
vqHZ+faorh0GICww5n27cPQrtZLAoQsMiTrx765+l0MviUQH7qolY642QPwVzC0QG0TK5hKl1huL
6NpA3eBVPrBnY94WZFNayGGNgkjIyjJdQHEDinoSDJUE+hvUxEtG4uTRswFmych2FANxbLecBLnI
lRnE0QIxr26BGU6ROZcr0zsb3SXgs2fsoVR7J9UQnEelFxOV+qwCgRsJz2AVTdp84UZIjNKkaYf8
EPrQx1hxbLBDo8Hfr7Xy6fauWLFWMvLX/0Dx8ZaAaYU8NYAaZ8Kimj6MLftyG2Jlc2NHzEKtIGq2
r96xpZbDr2OA6LvQywP1MUXIMEpFcYY1W4/8P+RG1Zk9GaO63HotqkD6MBtz1KFv2ukpzo5S8haS
vQ6BjRiVJ+VxGtw+uWfZI4iSbo/xOio7i0GqWCsdhD0qHPJLcKPRzTQKtNwlZyQPEei4s/Z+uk23
CJ+PzrixzxLeshA/aZ1XaRsIzvbaKiLWIyNLinc84Z8/siSZXZzquaugvTZvcSTize0Bri2iNVMi
oo/esEDbdTk+vdWLwMDzAuQab3pxmMhZ6C6uvBsxhxp4mxH3AH0zL+emxd1o5IqB96l+THvPduim
c4ZzfJrODUo4pM03sit3t8dF1s4aGKIhV2JBuuSqd3JietHoJQaWO7XTHj5qv0kcVNGDAK11cueh
88jWvkeZ1n2wq6AZs8/dFBpBTuiGG9HHXMeWPyVF/3wMuZzldMorltX4GJR1KLaDyGfgorLCaR6T
DZ6U8of5BBVqPJJi9/6nYCLm381d7uDX+IPNWe4WPXRKSoHdfaS/x4OnhH7paI/tlx/Wz2k77FDp
suvvDNNJzua2KBzFFfJBrW6yxSfM23xxRbWllrBqXovCt5/Vj85BXvKkb7Hp3MGXTmdyZoKUzXXV
B4S9YZIQZcPWVkHny0Hisu/DqoBkbLMFb+/o1yfEvh7q2k8fBwHYyvDml7oFncxZTpzXqxzDtKim
Cmn/Pt3JueRM0y6GKuntdVwxBRDeQ3EQrCBca/4CtvSijJmlYAuNios2KlAHCxCuMy9w1+eec1yC
cFmgv305ZwHksWpamFDCua+30bvWO8EdaR35+TH9iPww2SEoUTu3h7V2NC5A53O82BtEinJq5QDt
3Xob7hTHgv+7q7+wd/NEduQBnDDVJjrlR2WWGxCAr7gaEIEGZagB+0Tg/12Cm/Y0sCC3oH7hBdvy
lOytQ6g5w3fyCLfwTN9iT9/HX9L3+DnZNl9ug68YKLDRQsfJRE0goLkOi7yEYEEURPAN6SmI7uPy
ZNq/eyKwgyvbZhYdMMDBDC4PPJ8vR2ilMW1Sij6uvnxTtA8j+/u9j1iDini2hdrlq7ADrdtmBFs2
BU1Q6fSpR+gD2gtvz9TKKuF9oGLng9BGxV14OQaSBZrRd/NjD91C+UtvbQsTVIB7WX8KwFAo/X2y
fBYUmfmIUOsPqjCeRlaWA3mCa4byrCYFq67HFPRHibiPrqwGBzI/jRYbv2RgRQgGgOgBhH4gb6rS
bS1anqvlnzVLZml7PD7QXsO7trKCaMwwQLQkIXBYVK8PmcBqXG3jTwRgQK5j1hPgNljTMgbyZlBT
DaXt0dKz7CclQ9b/++09sDJbsHvQD0DFsykTjbdNRcXgPTOEK9EImZUDyvHfw792hqDuoIHxRpGx
6nC7uLFIdRHplQneZhqpZ7XtPJ0qWxIK3vlrQ1micM7AmPVBmwQzipru0fC8VeL2QTXr7d/PGOTM
Z4EnLP0VCXU3IBxpTKCG7jL9rhnUk2migz5v/wOMjsgYQR0f+Dz5bNY4ScSodORza6j0wozPGreS
iJv3KkyAhYE4Fs4+ZFQh7sBfEkVJEcs0oKKq65vejn0whW/70PDqLHkapN6LIlG878rocJDcqyOx
0I01NCb4wmMNRcd+zL6FQeOlA+IU2UartpAXvL1g82+8cNQQK0PoFpcv9Hags8dtcXMqDKY3yCVZ
Vg1XAg5Zz9Dqy7bGZD11QS64Ga7L4GY83PN4zqNxGm/6SwMUBWobtDlkBvqg3LaZz4xDbm8LlFib
r2n6pijnKPqwQ0FOcG2UaHLRNDzkcGXwukK4S/o4rxBiUqtDGLnF0Dh1fKwHyLp2grjWimlCXgPe
BZnlkuAKXg6Q0DSbygJQuPr3uRrctVmKRsbyd2s359trtwZFcA2ijQe3BirHL6E0sFf3eofdohud
DKIF1p6saGzuWF1KThOO/8FSQZ8CnQSgGDHmoP8lXk9QERcQHIiKGD4kGBzLRCJG9PxcWyuItuBu
xxMU3Xnc08G20xG7B9mTQklN9EWEpoNyzHOsZBoSx8VmpPTj9jyuI6rz2BCLQX7qclylWXVZVVrI
pxbNa1OjFAqV4amO9FdipZtaWCQswuNeJvVQN4UZAY/l8W85atyaDocBSspoPDgb1V/LWeLIEf3P
8LgjPsK7LrMUE2pR6MlLL4qhbwqR9O3K/WIS+HygSpupB/k6RlqMNoRHMYYhJftSPTcoazWU9O/v
/QsUbubCvK3SZK5iGCKykavgo23Kkzr9CONKkP5ZGw/STDCKuF/AgMztdXVC+/iUjLDE3VPW224o
SU4kMr4rN8xnh4mC/5Ar5K9+LdHGKoAuGFrEFC+S3+X4PUBuiQb1uYy/5abAXqzCgZ3RUqGkjjZr
bkzjEMmyxuZbc2IHM73L1J8VaiaNX6wP9536fPtUrXiBJpQ24ATAscEscpa+kvtWrjt4HKlt/5BA
xajSWPAOWDOAcM9UBLrhpl116uAQyRqpYWvxeN3LLfXafvyKSC5K53TBPbm2H+A/mQioz8lOPowf
K6UyUhMJ+8TcoWfNyeTd3M18e8qug1Y4qksU7vIwtDindokBNZmW/5Qm3TgEg1o9QoNufFWkydwh
psy2yNdnCEma9TFhyBA6JirLoT81JK9G7pO+29/+rLWVxBTbeLGC3/OqXb7N2ESzSENYww4e1Zg9
DuXrbYTVhVShLAwDokGchbPAJNSpPVYzQlym8aGTcyXZDqoC6pGE6cG3JupE8aE1yFnZHT4PghvY
QpdGP2hUNah1GGF0xX308vuUqmeGLCIK2PPN7dGt7R0kYxAcwW0G9nVudGbZ0SBM5vul1FOH6dpv
u8kPCHKXAvO4tlBIkWP+/q9JkzvgcaPSYhokGK12/FKUduSoQqHf6yAXt0c5EDse9SAycBIkqJ1l
/dZofWNCe0HkGIlXlCr6ULa1yClYM10oToHfAXFGjfAllooUVuako0CFVc0+NtT9FLd3QTbsRtjl
oGoPqVZ5t1dNBMltkK4wxoCGgIRskNNohjNYP5rAy8LAR/Ecjf+DccZjWYeAD17MVy2A3Th2WijB
ODc03ram/EFldigY0momOTUjKMly0789wrUjAAFTdRbHg+wxb6Gjchr0xIb/aCKHok0o+c3pUSsQ
Krd0QTRl1e+H8ZgvAwDiz+VxI2aS6kWLMxAg+q6mPdr7gBtukv9H2nf1yK0zUf4iAYqU+KrQaXpy
nhfBMx4r56xfv4feb6/VbKEJe3Fx4QcDrqZYLBarTp2TfI0meD5uKv/RVDfCEdi1s4fKJZJxjAhg
wJ8r44RAPc6JzpBNjWkreXZXt8nGF9J3Mafnn1ELMzw/XWNNAfQMYUauAy9oXyTUnatiE06z3Ys4
k9a2DQrw2C90RqHBxC0pMCQlViGAiWeM30MF1vpJq8F0pHYMISyVbC87yep5XwZK7h4PQIAE3A12
i3TaTVQ/FJZZ2EkxbFMj2Khz+j7OGC3KbkFh9g/Xu2GAZR5TG5iB0NjeLopVcTdmAwAXTMN0sjEl
YxdxjKse7MdCtqCzTjOCGt76KPHg5DEW4lNTViFN8zADyETa1lIOLdWC9Fpt07q2h9IMil3Yx41l
k0FNbvTWCB/UUO2urK4OBXWa883Fcw6HEb8EJRSLb74Z2mAMJbIAB/VbbyD25Bdu0Bp2nj9c3tdz
j4UhCzV3HVhdzBxzK9b6weg0ivqm3xxz8jFCBCXNd3iqAkcjSGvOz+CpKbbmxT5Ciq3UQJeVgxwN
vNzUowXSKFEKITLCXUu9YTSVwgBAGWZbm08q9XjCCRKhNRtAcCCQoF6CoTAuiEVWX8tjAJAA2Etd
kva7zEw3miQqkqyYAegUl4CFKoKGHubp95oU3LClIqNI35g/gIrbmj6OXFAGf53T4t3xxw6vX65J
CHGDNsPXsgk4fmnTSKPnG4oggqwuh2Le9jcJAcAcp8uRaA8+oorgq01+78hWYdmUFNBk60RiKCux
SgFUhKI0qKLSA0DrqamgqnGGUwqKSygUZJZnmZj4uLaKyLXqD1KGG0upnFmEnj3PFFiTAy85FHEB
eueZekjUhLEfwaqVpk9lXb+oJS42GZ15OW9sQ4JoQ0C9y8d3JU4ogMUQphhKUIXkfKTXgjjt5qhw
fFPe9NpnOg3bGenJZIiY0Nm/dHq1wRH/WOK9BBwLQTOOsNRaz4ZFcet4km948/hhYFi29SpR+0Bk
kPOXtC184GdhMGwq2xyQE9zEw4aor5FpeY30ZhJB2rz6LUG7CU1vhkrgL9TO1DtjbJLCUYDan8L7
UZ1c2bd7U5AErfkJYGD/s4Mi+6l31lChKn2ChYFzATXdV53Ojh87kvGW0VdLEtGVn5873GkAWaB1
YZrniFkjKsF8jE6nk9TtM0ozoM1XYzfXSpG01MqxgwWmko0LFJcJD74EL0wIJR0kkqioHDQrBht7
UHl+E374/fBzhhAcpkIctcjvFF1Ef3P+5oFOPKpOOPjsLuNZJUzMz4ZBjWBZkSsVRAdaEPz99cXk
HZFuoQvAXnCn2zZWKQoNHeJXaakyBnQxIJe0GbUrs8wFp3ptMagdg13ndzThienQUUulVDUB9wxK
2zDuhK+334kod5oNiqYWg9QBnM4nOl0tJ0ntI1aNRpPbpW9cmZnRbqQpvg1l6TZrdOPgq8NRkaSD
ZdV7SS2eq2q+LtUgcKUcsaYJ79BD0pH+9YdChRishIwskLV+cznCnVNUISmhEIUFhgfOdcY4NNQ9
oENJWEAbkWxKJdvJIXB/RHbLnkIDNMTkie/I41cwG26sBA7t/xpJyVoFGoQ+UCtDwYxvGzSljw7k
JDHs5iHoTTuoH1RFJIt8fkyZEaqgLY9ivslHnyzNqqycAoQ7HB6/kbdExWss313+mr8x1tzGg7Fb
NQAYwZ1xpkTVpPocqxTBZ9wYG+nmc3SzHyAHBONG1djb6at+fWBQ3/zqmNzWdvryKD2Fh/LDdIXQ
uvNcGwvGcxNvMpPJOLEPskgHu7jKFS3Bgosx8fLu2ZzYAEg77mYwjdV1505+/aCUtWUbQhW81Y+N
hxqzjhyO16BG2l1pkQHbekx/TGPrjKVylYYicOfKOcYS/5jhM968hipwBzNRgU5TSm7aMHq/vKEr
tyRrTuL9jpEdA+qXp1/Rqso5ySTsJ6kfdP+mz98g+t6OD1bzpuu7zhfkiisPeOXEHrvcFrvWTq3l
T1FcQBDFLeqbZILujDMq7jAfdOmDanY7PEu9wGtXCqKwymoGBoORUH6WJelLWoGhFqLaO6ndWvey
VzjqO95DxNXdbN9vk6+fl7/rmocsLXLr1JBTZSXAVWjOyLeTVhzUYLyG5sffXyqYg0IdGchfBrHi
khxSUcYzlhXg3Ju8up32Vd24mJ8RpBxrQRQeouDcA2oJEnbusLV0SEaI2GLbbsPjuOn3YH5wlI/i
qH9hyFvQ+xRa4/xeVmQfZXJYazcYZ9uRbbRVriATcJPaJWRnBN9w7ZRpFABSGak3cADcNxxiK6yQ
0OOUgUpYa77xeL3sC+fgNFwASwvqqdObZml0cgYLIG1N9+2bCroqGb1VmyhucoQ+mfMDBeS/b9gB
0oIrRwWGEM+ls1pZjDnSnjQIUvKTYhw01RtSkV8wN+avA6AaMNkk40WLnO10Zb5Rq349DoWT7+Nb
6/qJ/FT39GY+yI+J61h242IcCCxr7uUPuna4gKkiiL8AVSF2cVaTKSyAAEDQymo3r4kdaChxmKLM
gbnZ+eL+mGGOs4hVUx6YYV32iBq3xWT3LlLCwrGeACtMtuZ1caxfyK66ovtZEDt+87RdMsydNqPE
BEGZYX3q9mOE4fk2Pw4IWxvtETWz7/JY2aHbQ58YGEO0zl+lg9d1Tvpjcifb2AsRwGt3xPJzc8eR
SDEJZIKf0zaesTMfQbFxRdzSUx/Lwm02o0ddfVcdo9vk1QHj2uW9XjUOFBg6m/AyPCFPNyEgVkFR
JsTpJFddus0aTLoO90no5v431MqzQoDxWPFowM0wJ4IXj4YWHPft076udZq0paNFsmN2YBkewJ1+
F1mRncYREN+CG3HFl01MIgDjAZJKTCOw9S+cTJp6o0I5qHCSHOw2rfXVB8hVNfWvR8Bw9aFxBBAa
exeghH1qJ9eU0g8jmb2/a+kwD2qLnrQhYsc9n5qHGYA6UJvHB0TKzR3NODQDkoFu1iHP1od5bF3T
BqXOHY3sDcHMfufOB4gASdfWBtpalz1lLcye2ObOaxXXU9VVsK06za/spT6md9pVVtkWnJSWIH/R
QH78LL9eNsv+Ve6wnljlHMZKKjhMCqtNdjX2L4UqKCusHACToHAC74f8kMyDFFVQKhfA4xSOVHul
jKZKAjzJk9IcobqmBttJNJO1liydGORuqxJULm1ZMoNXZNselSOUc6+oJ3037uRi8Ee+agT52eoS
GbIEpRPCRsdPfROgQmNoZfimWYyHjo5bdMxsQn9p5icemravmFtgUwQ6WKv7Bl5dEy1pGY8ybt+G
Pq+GBO9S5PDtzgyGm0zS3cuuseqRWJYCagHsn86//PROCwsD/4FSHzqz+ksa7SP5ukWxpnPq/lkF
Oc58p+JFGP1Iu22P5EqU+q6tcvkLuM1MDIgwVrmOM+HP0kEzO/VWr4yvy+s8j5kqwH8I0CDBR3da
Yz9iEcMyyfCDsWlKYPsf5RwN3EMLAiL9VpIPuv592RbzhdPjdmqL2zZgFqQiY/F56n6Y+hYEifF4
VKJrKqI6ES2Ku/VYCbjTCxhqMSFm3cT+M/UxqvVQ5MdRFVw6K6UvNKUxHY5yM0WRQGc/ZvEFqYwx
rQRAUSeMrH0Rvsqa4cTZ5BAT3Ce5sZ3GLzlIH30qclH2uU4/J8AoCw/l4nWtJQrOADwUFGuehD+b
vt2bkegWX0mlfkNeMAMHkCiSxdP1TRRsliNltw8ey21pOQpkBJTotgJ/w2X/WFsQA9f8z9LvL734
kkY9R1GYKQUYyeddpmO4nsbePJCHy2bWFgQGHIAJ0GlHX5H7bmmiVHGHrhrY+7NbkwafYx1dy6gw
YZ5LkCGc0/qy5Ac9feAxTAwT8B+PYHIm1QLYUuPyquuCu3kiWxNMhajSbJKk3cnanYLR47RSbTre
qMojtBGPQWOAYvizThLB0tfe8Mvfw3/itkIxv+nwe2bDfy16xdNr5QD13kOchHcN+iUp5g5MVGWA
UgjtMf/raIPPgakQFCtUvD3422Lo1SkZWgwD5A21M0jMKA4IesB+6GQSahfvlzd6xZ8gCIGKM/Db
CmayuLxpJkE9ZSVEbfJ5hOLGdkp/zL3gKhLZ4IK04RdJSv2wBH1/bs/+Np8CtxJy4Ky47MlKOJcN
qnKUlQYr0aEP275LGN9N3TD2Ln8vkRXuLghL2rV6h7WQyckDgAP3KLOq1tNlK+tfDJUIDTwsaBdw
8cRS5tiEG5ZQUAZjgr6jmI6cqCCUrC/lPyMG12gJx26Q55ptvXSd67eZuYsnZ+wE8ITzewbujDo9
5oNBtALo8GlorHLTj0cTH0xqQEs4tPtSq46dXqZ2n6rOoPhbdRC1kNY+H2t0YPQJjwGVd+o0NpOa
ZrhuLAuyhBM9QgJvS1vl+fIurSQfFp4DGFCzGNSbR+lDpCCGNFQFXyDq9TRjRNP/vGzhPBtg1Tzk
jWAlA6kL3zMFyXqn1hpeT6YVZe7QhyA+D4fMU5r8Y5jiDnExyATx79wt2F0NECP6YiZwyly2apDG
6GY80B2wL+1HiV5VVLuPa3Ldh6GoLXW+PhW6BajrAV0BeCEPFZiRWrVURy7eRm5P33XN87vDoH90
svO3HxKGUNNnc2oIrvwdE/mK1jUFsuGyexvJu1/vg+6lVg+ziOvn3CdODPGXB/QcTSMdcD8r9RvG
0+1x3F5eyfljQkUhD5AmFPMIXtbM9xcJQKP3c9G2BBnNeDW3dyTfSuFrHeyq4apUr4JGUKxc26Gl
OeYtC3MFyFy7uoO5tJycSd7PU731ow9p3LWxCNi7agvT9JgwAEwZaJtTW/0Mmlecaly88ktrxTvd
mO8LrfakurOBjRHkHedBglHwMRC+BZlW8BedWjOkNg4KdisNQ2ab5mawnv3Su7xZa2eJzUeC2AR/
6AYXx4u4t6ZiSPByKL6N6aGKj+EEqKKgTLnmc5i+AnUFklDAOrjvpihVlmsms6LcEz9Cj+H+8jLO
YzgeJQjgeEX+jkLcp+rkqszLKi6dIndJ+az6X4F+q8X7DNztiaiuu+YFS2PcWwF15LDrUlxLFkQp
o2RvmPeGUdqmvG9EtYA1F8CkBJ4IwN6jvMttTztYQ26E+HBVBQKCekvBvGxAJ/jy11u1AoEWEGUg
n8ONcepoYV0YaAmnpUOl+4mWtkofJFNE2r/maUgX/jPCfTWrGiREWhiZcTiLfRN9zcpBhjTH5bWs
bg7wA8hNUZ4+o67My7IxkwhmrMS4ykCCsUMFo7H1YPwwofiqBn4mOEKrFg20QBHuZMxIcHsUGmFu
yD6uIz/7ya7zxnQqaS8NpdsW28uLW/2G/5kCRuN0o3o9b5u4KOAO065J9hXoBKmBFFJgZtUfFma4
40p8o+q6AWb81CP9exc+lNHL5ZWsfjT0ZKBTj6bFGUyaxqFeA7FfOqp638eb1jjI1Acw1CEiQPbq
YhB8ZIwzITrww78h6HIGLcNihibalJPmxBgUGPVJcH+vbs3CDPv7xTWUZoNFYmYm6cCvHUPFyZsU
YrfFP4RSpD3/LYd92IUdUKKlqpLATm2Ee62zXvI5+JftX5jgTioK1UGO5g5kRIMHA3pm9HYeBfWW
9e3/swruzDQ67SqDOXKjJJsQQjXJtgrACagXdi98vjN3PS2x4HL4sx7+GQEGx6GpdBjr8hD8YEOD
+u28lYwP0llua2ZeP+tg6e9ikOr2u2Sm/3/fk88aiImB7SqAfYTXTn3q9a3fiLoLAi831FO3UFNQ
/VglbKQ1dc0Q6nTUNkUAYIGP8+M9FSkGKN3CiBK4tPV6a2OoB1NUQFr1DQwXA4iGiotF2N8vPFyT
pzBURlgZyi8/t6vJ69N7UOg7JnhyL0ehlfowXGNhi3P1UBmi0exhS90qm+4Q3RQ3xTM6ajtztsHl
geThrtuZf/12ZkYxiYWPhQuK5xUNdbNBDbJEeJWfNHAQZt+mKIKz333m8gsTLCFbfMM4SFvN8rEu
kr9Y+eeo/Eio01uP1qDaACILvuLqAVtYY865sOaHbaqkFRZUggEI0srv+VVtm9fSNnLpVvt52dq6
e/z5elygNXvIug063rQ1VGW1qHPDcXSQfw/GZ2G8XLZ1zuCFp99yqzhfTNqxMZoQxuRpl3myE73o
DiSvbvpDvUv29Fmyqdd77UHaatv6IXJB73/5F4g2knPQJgh6uSrwacMactaF04+vUJHYKtq7Wl73
6j+8OJbL5cIysIZJHeiwpub6J9T6IhtIq81UK/vLq1qpYJ58198ot4XHYFCpBHoR37UNvNp/MnLX
BOxpjndj5xZkV0S4Q8OdL5uCz8kWcOFc8CjTWRlDowQViOPXyUtP4z0dnwyf2cRsP41B+BQ7Vf0v
j5M/x0PjYnPhz00YJDDaDfUmA19VNTggS1Cb9yGD5M0gKM+uXgULc1yZEXNSVSKz8JJ3GCQCq0bd
lg+pZApWJfqUXIhRpdaY+wxm5OLLiJ2yPZidjxrgLhycCYKpoveDaFlckAnSMpRGDfb86dpsb4ri
Sa0eL7sl+8mXvIMLLX2VliglwcQ8PI7TpzYJsp7VLtPifJ1BkC0/IHEPA9bYvsyT9KDQ2C6V8B4U
hd5EjKsovy1TzApmRHTiztGapyeOCyS1pVZyHME0BEBftKw7xmlwBbHoQ6pHh5rKzgyxmEIhnjHK
gvthPYYhyzfxPGJMUqfXQw6ikE5rcRnFku6k8pcch9swmzfK7LtZHV+Du0RQE1r1FSQQmIvCoxn8
JKcWNYwKjmnMTpwxeKQavFzRQTD1L8VBcK78Z4Y72Hpn1TSe8E3bqN9kluXUQ3TbR6qbad8hFXHy
rLShsIWLLi+3KoKXX6RnaIj6H1JoM3UAsq+u610Aap49bqBDPNrKe7wXoQNW929hl1smqVutB70F
0r4WmudZ4tBu24LVXZ5ttXhNekGMXr3gF+a4+KUb8dyoEprZfvEiATxsvTaFOzcbTXS3rkWwZR2Z
OxIgjM8LOYdfjmqyDQN3KO67eYdKi0clGxKloD61/mFtS5PsJy3uPT0LyiqNUCto0l+ZdSV1v8b2
GRyhTgihsMvBbG3X2IMX+gdApqJ3dmqq7vp2TEGw5czJxoQ8ffShWkd/Kjaq6lqBiIt5NbQtzXFO
khWmVnYNzFXIUkx9n4aqLVn3FlBGMz1ahVdm3x0hgkWuvUiWVnlfCdPWLDW2hUA0jdu+QMYOwAoR
MeGtBZSlHe6y0wrMPbeoLTnF8JHIjhzeJSLm4rXLh9XMoR6HhtqZkjfaJ11AKsSswipu+tJ/wB0u
uAREJrj7LS+k0iraGld26R8BhvCqRvR4W/1QbBQVnLeMRIZzcBR6qii3cHg1UCQo4Xsjj3YsIptc
Pbj/GTkbwEJxKrKaEQHJnKaPuX2KaLiPUIQdPxvpMY6UewuchZdP0+qnAxIV7U6TYpaFyz5ygA0s
v8HuJNNHTe/0v6exQE9r8e9zWzPK+dRLLGmLCNlZNLoNE/TSg0Ly/ElUj1g9NGh0onsPLKKmcXtE
wj4aQISCPQL9g22qzd00dLtaj7ZVKGprrfvDf7Z0rmLZmWOqJgZsySUy/fL1/84MC6KqYEH8dS8j
nTEjPEABwscgfWpb4N7pnqNQ8DpawVZik0AHjJ0C6gQsCKchFe1gFYJSOD/TPWgy/Ht3/CoOIBn3
N9k+fw224yHfTm6y9+30IAIBr4bzhW0uvuZS006WhjVObKImSEMnzCIMl42RM1No6STpbsAj5rLX
r1zFYDTEhDTIzYHMPwPZ5EYcYsYNoOsUWuOu3oO+y64LV6Ivlw2tPQgBYgcJEBC4jFqCO18J2MBI
RijAgEbn6VO2ldJ54ycYZq/nXat/o2N+Y6CuFU/kGBsiCMDaOoElAtyYsTHgz9ONJbM85EMMQI3e
VVB4TtXcU4aE2h2YxByco9yVQ9BGXl7zytFQQMIDfnB0KhDzOW/KQ99qATWG15rhPg/Ag5KjmNH9
/fioemKGcxyi5NNcmEg5gLKs1czWu8AeRBN25/IToNZcLoa7iOeEzkHALmLjNrtJb9sNtSPvLt+A
oW+G+BIrpDWf/TUoWAwR2eJKaMZwHwYtAHPAZCePI1XzLp98Bb2/1IeqC50/hwmMOZf3agWTC9kC
jfUQfkvk8F2EfjYaknVoxJFJv8t6YL9grb2yFCs/SNOE6sEo3aHsZl4pSOUcdY5/gNwDKDHSJ3YU
MA66vydDZD8JcwFgWgLRBN9nLydVzkYN6+6NL6N6TILEhVwQvHeC1h0V3H9rzro0xt1PHbrccklg
bAxG4KMkY3JUUhu2FE6flz/1yuWOZaFRjIcb3lZ8zMkr1GJoA3+tpz6BDCNeN2kUSa4ySftqioxN
nVLFBvnedzsWT5dtrwTZEy9mrrZIz/OeVCRinQJjulNUR+3v2+ZBTY4Zqn8izVCRLS7ipX2lzGMD
W8E4HPOO2DUEafW+8aC9fhf3FLp+vWATV8IcuA1QdwYmCCTdJre8noKVtCPgJsL23ZXgHA+rdAPg
DpSdMS9giuYBVnwGoGtQcgHNDjYFk4sJqAqnujUyXqIu9Iq6+dLa0SGSLOiIrZqBKAtOAqLoGX6L
NWZxEEBJ1MflW95L9qDUd1R4+a+EGRQ7GYCBCR7A1KlvmBHJDD0Ei41v5YZnVQnIY9PkbWiHzotA
W5355U0Sk9cCl7Tdz+TaDzKIv7YzJDT8iu6TxhDlwWv7+XvYGB/XAHstdygzo1SiuQIzQK+F9gBY
QDLfGK2jJOBiFZyMlRQLmSIatewlKaNRf7r6HKWjsEliyJwMnXIdd4Hv+Hk7gAom8Qdwz0itCLF8
LtzFXq2YMAPU2oAYicp5K2BteRgHkAiJarvyTBvlG9Pu39+KbWZjOuFnsTXRaU8duPNxdg7Gz2kn
qlOv7bkJjiYGZsZsLp/1g2m5UHQNP6GegZTqoKcbd/Hr5Ziz5r5LG9wmBpk09roBG74111tgxJS9
2oSfZtaICkhnq0HlAVkc1GoAJAE9EnOnRXRT0EaIsqAAW76svZpTc9/gbF5ezJpHQsqHMPZQQHX5
4N33atX0zCMpqPcHWsx23hIFsoC14mDGBDSARLSqVZPszYzSIiIAX10MRzPAIHqWOeO4od0BE5H4
/2MCqUkp6qqtFTkwPP3HFpdL6RHpY6LD1oR2ZBZC9DAGAbEjzzft7Gra/YT6Qy15l7/p77PFlaVP
rHJxlIB0sGjGFPuWJeyBM5rxtaoUzYfvW9N1SYxYh2j6aJWboO3ABpES2d8HstJDdSbN3XlWFcwr
SqO8p0pf9yDbbiwMYmmdAoIKiSpfYRMQb4gCiAu2Q4zXRKpq5c5PouA5zPUpdSupDTeR3xsfl5e2
5pEqeKPA+qnhluARbvI4dCN4gnERlR3BdBhm4qRApBJx5iBwex2bBi5iPHehA3rq9nVkFiWgv9DB
SWXbGp60vAXN4YOka86sCQrPZ2EStjDkh0ltMFIireeOWORnPZ3A+ekM1iPxf0mKm8133fhy+bP9
fg3xHgFJH1CdQUORAH17uiSQ2vaG1gEwoW1QUvf3iouniz16X4oLFbtNdx942gFkaxJ0tiw7PsR7
TKl62Q6p1H68mrx829md96geq8fcET0aVxIbpjf0/34cTzSkKcUgSQzNMRsY19QeO7rHjwz17WBe
570AvL0WPZfGuM0FjbsBOWsYgwKZqtqDVMvfylBB8lyK0vfLn31tczEIiOxJBb0pyGpOvzoomQAh
YnJHcjDex9qnXozXZQ5xe+jNXbZ0LlvFisTQdwbwE0BTwNlOTVU6hjhzE6bqpnLH7tBrOI47Wuwk
/UoxnHH2CMHg1fAem1eZ6OZdWycqHIjf0DdBosgZpx0EG8CeCq3AHGwm5ta09owlPEJBSrDMs/OP
K365e1w8LbPZJBlzFXJfh55ypXoWhArB6gh68E1+43uy++uySZG/cGubsIiiStjJCR5afV8qW19E
br3CzXO6KrbqxT2rG+DibwbYMB/fIm/e927yoTrh7VFx7ubdnQ9ROls/RhvNCzaXV7f2TD35oJyL
GjOFw6gw3f0yn+a3/vYTLaEtmiiHu2w7gu9OsIPrnxOPCoxwItrxsVUtNRQFOtz3qfFrzO/ApSic
XFs1AS5zxkplIrvnQmpHizgaauTdsjGBMVm2UQHwklLEubvCeYFdwzADHB81IJBEne6amnaJ2v32
jKiwp0n/DPKvrEuPaoNYOaU/a8V0FD12jCzZzRgOCZLoTrB7zMRZWGfkQf/L57ndS1K5VWqNOSeA
vx5GRF5lyNdtDDr0SHRjENEZ+qNcW6kty9HVaETSuwkG6UzpiIfn8V8rDrLTiWIYYh1UM/CIO/0i
MnjmE43l/LH23SreAHbZat6Rzrm87LNww5nhggD0TKpBKWEmKW782C396y7GDhiCGa/1Dcb4I8iy
IDUEScrT5XRDmkRNlWROkJjxpgdWKabxMZ6mJ9q9hnl6XaedY0302TLnbZ7Oe0N9u7zSc70qttTF
T2BX5yIyKEocBpmOn2AGbvhklXYc2umvyau8W1WyXwc3eFQmu9nTfT/YseCqPMuDmHF2e4ExCSLP
/ChLHzQZHhpIXlsdOOUXOJs9Fts6+pkNghe5yBIXAMGdgCk3libXreHS5A0q20BFF4eoG/alPwg2
dvUSYbpjqAECN8evSwqmHhNISI8xKzraWTJObt3pIubqtTCkswsZPDKoSp0dhinSMSGf4+tVbpw8
j2gzyLMr8I8VkAaGMGSMG1kgwAC7/6l/VHNr6pWEwgyUZYfiME4vnbWp56OFLhqw0Yrpmv6DwOZa
ura0yY7nwieDyAf6n8KmiidugaFghJnyR6/daP6mUt2Z3IaVMyEKSW+V6qRDZxey22Z7Uuwp2D8v
/5rVuxMFTVb7Y0VA/pDSvGFQXiaHV1wF1Db0b3+8B6pO8u1BRUqNarKnYMajvjWSK61wfcsOq0PX
eeXwnkLaJxbcqGvBScfzAdkedh31yNOvQ8cC5Z60g3Ke/D03byUx0YCxHF0RIdP0VUvQC9NZn4Wc
tQNM6gdhTWCp8VK32OlbpA4bxU2PvWr3O2PzNtjKxryNbHoj2c22623gdZz30NOcDEw/45XiJfv8
xgKMwd61bxMSjP5l3vr2fen616H3cnmn1s4DXlQY52DcMGdPty5pmtHQB6RueFbCc+bozvqH5iHu
feTAjL8BGSl3ATWRVXRRBWfIJ9DeGBC5K5SdpDSCwLhScYYEFc4bWHoxG8ezGQ1JWgQpqPwxIZCD
J2UeFPm2Rz/oUMtV5uKa9W9KlFSus6mViTNlYf56+VuudU+IgSEslGfwI1BdPPUyeW78upjwC8pw
q8qHvvZCep1LTlZtg9S1qnRbywdSgnVZ//ItL9Tfw3rvd3eRCGS31uI8+SWcvydxEAXxCC9MXsAq
OLv1Z+WCatf57rYJAB378GjchZ7ldTtyI0JArJ0A1I4YTsxkUr3cdhvVDE4bC7Yl9BkUYwdyoyh4
obOg6LDmuUho0LZjJT3lLMQMaTUpQJiCvErZ1qOysZrQm3zNE2zqWjDH+J4CJnNMBp3xmwQG6Zvh
t7LnRNPey4bQ+CX1dZeADFyN/Q2NOh/kqlX7kKKoajo96BQVpJVZ2P7LvYK5UpwhNjh7VrtGEifV
qBbjy+6AHesgUgndcqPeSBvofmuCNHbt+y7rtlw+p8RtZ/pMqBqSy1T7yDNQrYmammuX1tIGl6wn
cldW4czCcuDOKA1D7DNFi63YgDgcqhKXd3JtQQbkdhipPKRweNQmRhejmXQ4nVK1D/p32d9moui/
tp6lCS4xrEptQssBJiq8DSX/OBMvml1gvzFEa6HjLvDN1RUt4g130rQq0RqrZuZ61dEzeh2OhjdF
syC3WF3VwgznCV1VkaqtsEvohgLDZ4KFP5deSfNEpX0pUsFYze+XQZTzCTWI1FkfYA1V7TZ9myE4
FmbPSO/D8rW1vKJA9e9brvaAEgiylrV8d1nCZ3+/SKHAHmFKQY67MH1qihvS3o7ztRzfRo+X/XDt
cy7NcE6SWUPVlDIW6CePQaPboNNsdBcTjrO+RWIvWNTarYgmLABCKnBcOmXRerEovR9zNehHJPFv
oLe0Qlt9jw/+wxTY/j94I7rqCPyQ50TDh/2ShaXaaAkGSGBJNq6seJuqEE/7hzfmwgQ/9K5OWl0N
Fduh4XUefqrg6KydrN5e3qC1l8jSCnes1EhNtG7AQloQ7ahdY0+9IJKvHVwUBkFXB1IHVjM//VQQ
dESHxYCQc64djTG3s9klmmAVaxv/u0mMZxkeVPx4Eh2B02lUgkR0QhtlO2NIMws7G2T49lhu2zxx
40HgAauNlaVNLgEieaIQXJgIsQEGr/JjG9R221/J2WaYnCa4AWClHgQOzr4VV20B5R84Yg0otoHI
ktstqQ3iOszRF1BVTB0CCUez73ga7bn+1PzdZc9Y6+HA2G+pTLBL4SlxunFRmgRdVPvoHDm60z8O
up1l9gTV45foqt1rmwwcpPkDTe0RovZ3dE+3XW5Tl9ixpzeOqBSwVidc/hzCcpfFkSOFn+S1hLXn
R2tLnPwp8JJrfwdewPBKO0SP8sPl9QsNch87GKaqLGKsPyK2tY9ACRjcg/UNpsYX30n35fanwCIL
9+fb+98XJ+rpEuch87U+gcUB8HxbshNnPMSbuxmdkRzjfiKV2bWX68kn5a6fsBsGK6tgr3Xbo3ac
e4faiV3Y+a3uyD+Km8B+JbV7gy0OQcmIcLoRLHgl+pz8AO4M5RjjB9ns7x/QXDfqBj5GNl/B4RUt
IN8EEgHEvSLyzBW/RqML5TQmCYWQxKMijCDtcrMHLLEzGHbVd4nV21Pi9SbBUPdPK0Yb2HgrUdWi
EGzVlQ26fXYCZsF4vs5QaO2anT4eqfnYyntiPQRdDjKN1DWbTSbiUjg/7+ynQvUUdAro5vOxU47o
VM4ZfmraeNHwoGTvqLL0MooJ4/flrTjbCWCXGKkG3hcg8DgrnDZUmkkTQmC1K0CvVs16a0NNVkTd
cXYXMCvUYI023Jxn8QuiyiXJI+BewEQ2H5qieR6pirnmnDz//XLQzFQB6gatAgozpyep11of8D48
mOQw+JGh6DyrgeB+PkttsBYGfkf7HsAkKBifmoA6lJaiNIk2Xvk+aY/tDNQlOhcg/M2jF4MIrpu1
L4e+BKo6IHZToalxak3LyymZjRpt56h+MZTgaIX1Cw1KQRn07D2LPjDwgjDExpgB9Dw1k6WtRRGA
WuRrv8jk0eiJNIdU1PM5dzZYQfaEewyFA0BVTq0YZmPRcIpbaE2EmqeXJHD1KRJ9stW1LKxw2SC4
AyHdmCYtOLotN+usrcoUmiTWDRHEsXNXYOuBpDS4g5B78q5QpFmkKT0soQyIki5j6vSzHy169vRW
CkVM1iJr7O8XF+EMpjRMeKUQEKjbK0BXvlMTqMayV9oNACcTlMJIZGeUih6w69/zzyo5F+wSCFrS
AKusp8cyU+yog1zfjNxXE5yss2yOgREYOTjAsWjlmNzJ0s2+gxIhIA+55dukNfEOAlObKnkJYjIK
T6DWpM7/Ie3LltvWmW6fiFWch1twkmTJkmc7N6zYSTgP4Ew+/Vn0qX9HglhC7f1dJ+VWgw2g0d1r
rUHJNrfPjLV1ReVjmU793tlM7NNYDVOpRuy34z3SjKh+CqVtmH9G1YRBR4Pj5HX++O3lX3PM3VcW
rdyLPcxBStZNtXujSFCm3gTKSRte4tjLOxt56//mIrPx+gqNgiyDzbD9RjwVNbI37V4PXdF4MHlv
i+9W6kU+8+0iWoMi5ORAmsuYG0fQK5ka5tGt+EUT0SL0G2Gbgqc3UfaSjJMTAyCmY+DIvO3mdUmQ
Mcxu/YEGOiTGWrsPir1Y/0jMn2X1QoXGxow+ipPYH4qwndqUdNC0tZDklBq4dHPFb6KSWFbnBVXi
iIXi6ZgDuf3jrk/yJbr/LgoT3S1tQFUiILpnPA/k4LHQ3xMepfZV3rD4Dy5yjJctQ0RsvbCuaz2o
J9gQorYGwLlA+T0aetLrWedOXXGPJxSvg3bdKWSMMudSnxszJOqq1p6M8iUZBx/SRU5VDCSOgeDD
JGmPDldCPyo0ghPtj5LOB1V6yUSBKEbvFNrkqMq8r4PCv73g62F4thrMwSXqYTciaWptZUQ5WniT
u03f+9n0pWLapxjcsDoY+a7vtrftrn5oUI1CfhczT+gQXZ7TRULHKJGW9RiLjWaAeN8MN5gS57l3
VbT9XndMGeB0BxUWS3FioaaITiM2dV9PdgDV61kDvwMGTUEDCJ5L+VmNSqc30odpjji21y7yRaLt
/0wzZ5g6gDnNWs6wTu93MaVbReNdBuur+NcEc4YUkL3sqhQfz2pHb6xVHCEQMlal/3RknLnCHBmD
XohyMsEVime8k27QrvoTb9DP2NebYlOY9kl+gnrgQJAibybOW5PnJBMqVdGGQ4bhZDtOR6cB+XCm
N+4w5Rw02OrFeuYjs0ONoOmMZrlYzXirzZ5ZPlq4etJ90gEZvenSh/+yAf5+OnbfQcoULSIsaSY5
zXDQ9b0+/rptghOAbFEgSYLBqiTkQkL5PCpHbg65+vfxJFoGMTEmyb4VlQbEN+a8uFAc2/qJWv8l
54DCGJouoEwEBfXlGaHnfWlkDc6IVkz3Q6oTRUqetOpZV6tNrWd3/dh83l6x5S9e3clnFpkYoLku
UkuGRX1CP9yehBMVNlr5K2g5wbYa02eGmK8/WCKkjCYYisxj12jAqZF4/PeDssvcKoZkQS6N+VX2
okuHWUhUheIAGnC95dm4FaesJJH4Lk7UbmeR873WcmDMWS3TRSLoLVlNI7Urg6DM68WpTaO+mZKj
W17LU71fvsHVNzKh64GAAEvtlb4HKiKhqWPpQj1z6hZzNRnF3d2AxGqDmgkReBDo1aD4a9BiamsR
mC7ifIBBWvqmfF/Xblv+FqEYweP04Blia2qCScORLp4JFKm9A1XeNP2UJduaOSM2309VdhFBo4FG
P1iEUQNg4i83pjCcohYpX0EiG73onQ4BOshsxpuYQKF3qx0G7z7ZfZwCx7K796fmrnOyO82nXkGw
5DZqyJwtcY0PwVV99ptYaHElDnWt6KDcnI/vghvulE17Vz5kb8qhglJV8hZvZ/chFYl2onehg77F
yMPfXFc1l5+wAG8wEQupFZZOKK2rQsmtrrEn1LZ2ij86kQNOxt5uXYBxTgqRfZ6Y9nWdkbEpX55y
Uxb0tW7C5mc429J+fBNP00l8p85HYUPlzwZA14l26h1WfcMTTr6mIGGMM8+6wVISyyp6OLxbRlRK
oNPt1BfswRtOmo9n7D67Nz2Tk+WvPkHO15lJjUI8b4MqhVn0uhzqaqTcpSmx7OZrT5/Vo0kERz8Y
jujIPg93/T17cRX6Z9+YyZnaiQ7iBG5mWzlK3kxejePofT7qpIOeDghMT+LRshVfhfJT+vbUecjQ
eXyzq4+Bc/eZdKov2nrQA/wE+aBICLHWfZzJ6An299YrvPy98o2dAhmo29fb+rqDJmAB1wL2xWbD
ACZNTdhj3Q2SILQaFyAo0r8rUIUzvNiu7pIJU0gJtXMvQJuGk0au5QsQpfnHOvvVmwyARRPWA1kl
au/K1vQfLED6E3sYiCige5lwroQsRjiPjZ2BsRNDvXbCrcqvpYkq5pcMGcsHBRomfKQiG5JYhImm
JpJDNzik209Ezt1X8VqR3+E2fIZo9xb6Ca8mbwHXLthz20zcqI2kzFIA21ba2+Fgh4UToXQg8Dpp
q3GCkTfIw2N8CoABZh11aHalFGhWW+nI/AXyrwUG/hPywbb2kBGttmO7t8sPFEgGMvncU2ktOzo3
zwTKQOM418dljSG/9jW+p4ekJgAzhT1Bz99Ofyp4aOTHX5zdsfZWhKQXPAYtCFqyTL6ZtH0S0EHB
8kqvBlgn0t+6se/T51R+TcDKm+56HgHn6p13bpJJOI1YGaI+gck6JulDvwG07lg4xV21TTcD1DQV
It2DeKW3E7J01hIX9DvRC/oPt11fCWoNb2PACVGixXuVyTyCusmjEXK39qi/lJDny4+V6qOmaGJM
oKNHk5eZrnxgFLa/qVcAvjNYuQRZnsxCl2htYyCv90cLsz5qkPR4CGW8gc+VQ8eE3LYCGbUFeMoO
+4DWO+5VsaltNI49s5p+zqrIyaZWvTkzwXzEIu6RamswITUUBMGz0w7HnifPu7L3QcG/tIWQXS9Y
nss0QaddosQVjMzgzSrD1O3gTurlwcftUFgrvcIQCmOgmUI9m33VhVKuNELX1lDK2I1ID8G9AIZb
JSChQAppa2aHKnq6bXPtG5kgxQfdAyAhQG1c+haC9CBJ+662GzP3iqDaomjv3TaxVueCW39tMGnW
rEV6kaWwkVaYFBFdPL9BLl+RVvHq1pknEs5O1IK7mMMRuBYcGHWFgDRGQfFgYY7Syiqq2DIx76BM
90HwOx6fyu7Pbd9WQwOsdRK+mQZIAGMCWocT2Iagst1WzxRcCqHyZWQJbtjX23bWXflrhzmWoyJG
S6+FHZAcpMq92t1LrX3bxPXQF76RieFdlMUBnIEO72UoCOD9GQNxib68fJiTYIGtlq/1rHSY2FbD
zRTOM4Znq2JfStG2tpQPC6BYB6TZPFWS71FwJlHETwHVgYw2C256ZlkltVACKR1ru8/GMCONZTSv
QxmFJyMbq69JLUbZTobKyAnopVKnbwrzPkoj4F47IaU2DrRigz9e+kUK1iRCkZfsR7MZDFJbeliS
eJ5PoQV4bCxUow9FarqvorB9gZiIDqXvoQI2Sgy1+FSMqvYrNFPrrZ3kdiuOk/EaW8DYOJEadw9x
kEoI4JqM8pjYUSsnxxJ68tCariaTyLSPvTKdyj9DJODRBEFL0Q0xsn6SCoqXM5U6eSd3HeQ4b3/K
72luZv2AOMSsPYbtVcNkR2QGoZ0ns55qu9AF2yxfsMRuOebebM2bxpSIMik75FKfofZHpO2TOckk
kpM3XBhOrmGqApOTRf0jXVTXmwHDwxK6aT2npbsS0phGB/8BysMLUIsJtwxDECLV8I3lNr4bMGFR
QjBxNN5uL8XK9XphZdnAZ03JeDaLThNhxWqq4V4FVX5EIhMzm0TU43krFk36mIqWHxqY9qjG4XTb
/Mr5YEHfBPf7ouqDkLs0rwKmJBYCjr02EUk59bY6PCmmOzUcOyv1iws7zIYRAlOZxhy3ulmDU3n2
oDMLsLpDh6e+5xEvrnw4bE5oaKAOJF5nqMAxlKFo4izCwMY+k0C0IBT7IAz/w9WO8AXGDKgFbAom
JdTGMNerZK7tqDOOldg7GP2OgGLhspGs5J7WNxAZnKqmcQUQnqk09AZ4iOzWmnTX6hb1yknHrD6G
cZ7qEInwHEIJVc6kgehmU7hyV4TP/1ucMOd7gYGAvk1rrGkeE6iGEkjVZDlIBTmVntV4lDA9p+Ng
RE+Zue670GoVuUGcKG3kQOCl1g6VahJD4tQj1+IRIxTgqoFEzfKeuIz7KBirLFm2XV2i/Kk8JRWU
Xi2vH17GcPL+/dqd22L3WBDhbT3BlmDtrNrXovYgQqzNELb/wQ76ZXigoPyJQaFLnyDvo+lziDiJ
I9l8wJB5SzShkf5YOsihZ10rXm7bW0nNLAlvTgieA1whsmRcxZjGMyB4OLpyQNiU4TEfeIW/la18
YYI5HftWpdZk4Z4YwDSaKJJnQe2w7Zv/cNSDLAVoSWRhQMEyKxfGplROy1ZW688aYPgxeEqE37dX
awXnjz98ZoQJgzyMtAYzp7VNje8+kphCdOC9ELeS9KJkvmaC2a+3h/a+s3wMzd+2vlIZh3G84UBx
j1Fidl/NIDMqMJeGJ4LeQCxiMzQYlgzvUxR3I6fpeRxqa7ca+GgxeodaCG745d/PbrW8B4vIVC8h
Xw3bIFF9aRx/YEbkrgz7vaqCbmBWt5oyvN72ci0iFxYq6FViEg9H5aXZKgiFVG/gZTI2fiuX9wDo
/vtTf8Go/WOCOQizPskVfQkVTYwfejF/TMCB3gLAcduTtcDH15JwOiG/1Fj6SdTi0tnoCrwbofEx
l7MnV/PWyieOGWMtLvCiQ3ajQZ4ZCPDLFaMGKsyyWtZ2F0m0JJmFD0Zq0Pc4Yp7WmtdHmu6ZPR2f
zK7q76ssS51MpgH+k4AfSWIxbifIYUWNDG3glhqkHUEaKWq1MNl1lKQnTciUg4CCrjuUWXCU2yQa
SSCK4z7ojXmnYlD4bZzlBIBzK6BvbWDlrhlJYLoAVCDeD009P1jqUD03iTXvetBfOX1bzSZBHcgA
inWGchoKQFWSgONUyTUSoljzpWhZ2LvQ2AONRiFZTjhGwQmKGBT3pGwMXqaOha1Vau8rdAQxuwyM
DFpE0anuldgTJRpshSLYpqUgbw1Bc6VqVryiMiZvHioLU3fWdASfxwwwhqDuNYrXI4myrsxdpUjF
B2XUwaeRj6qymeZmfp1qXcpJ2QvpqReFgZJsjFow6CdF5ppa1D+P2Sj5Hc3TDyGMJegtxzpmqJA2
BZzUe+0Nj/kwJBQ46IByZR/UsiU0RWYg4xNBe7qPA1rdd0PdbsFxo75iUi9ISF10o1MJo3kvmV1S
kDGZeCqs6/c8ykmoVuCMYOGetJ8S2lbLWw41pb77U4NNSdXcMfhzex/x7DCHbl0WeaUAjGRLcuZZ
OgUVcvCaZOZusObI/t9sMXspzOnUZAbKMJoVfOp4R5EQQ0RNnZlkKI3H28bWjrrzz8g4lqGBVw0a
PiMc2Y+p8ZgWnX/bxNohvgBQUL6Cqjq4sC7PhgFvRgg8Yu0KU7LnDpxzJXAhEbinIMvyWQL3EiTm
ttJ5veK13AwcIyjL4T0CnXMmsbasQeiVJQcspD2EhkshJDJqm0m2QR+Qsx3W4uPcFlOfy7tkzI0e
y1gZFNwfXZZ7gi4+txmtHzHbrXBujzVzwH3/E/bM7TGBlIQCKLqkgqkDmfpaT91Kfg4inl9r3+7c
EPPtSsg2Z50KQymQQ0Y3Yki/JqL1Oito7cTpKa8rMjWUU9C6dg+Uk0v7SMa+BrEBswPE2JANs0SP
aDTzN7Nq+40cm7VrDLoG0p+AJzZxfUnCHAgEoEGKhhWo+y4DFHShsUkt1FPEBPdBR9PCDSQZaVWr
/vu9DYI7FeMmqH6iVMdOKse4TaxIrKktKZUf1YVb9P12jI0NWNg4yej1zoYpTV/qSouGIttFwkCG
0TcNTJlg8c2N0Y+MhnPtry0chj4wqY4XJQZMmXw3iASR6kpBwROcSQRsIb+MSOgceTZ+3z5CVm4b
lEkMzN4b4H1bXluXnwj4Namq6gGw8r6wVbG76zPUV/tgW4mGj1refSrTnZRWnhSYvzi2Fy8ui0wA
fOMWW4DQ+HTszInUl10SGTO15WBy22B2yzbbSnnv6bQ+DHq0XQpsOcQY8lyDDHiUcFb5+hyDfRB6
4YLTUEBidbPrrmgVqogU0txzggczWKWVob8PR/BfqYkArLTR8Zhm177smU1tqSWcJd6d0CMoe4na
UeRYnfFD1FNSZKiT3V7btY0OrRXA+FBnUYCuuDSDIxMiQ4FMIcts+eIwflFg+LW53qCA7902tVKd
B04ETWnoWi+PCZYUKq6tTJ01hUKPQbaLwkLxWnXCAn3VGPOGYkTMjjp5/5qGot33PIFErnnGVXPM
lTCkMN90o+HmeRkQNcYMRKXSfRQjyxV75TiGwkRoEn4aWrIPzPqTswbXJSCsgbTowqJLgKc2s2Fj
MKMb1qAhlKLkBBLIgQw1KDAD+lOa5F0SKH6HccQussD3PRgcEoW1j72o6+B9jPcjijOXH7tAoRbi
NwbK1qp+GJrxsQrnRyHEHMpsfdx2dC18z0x9Hydn4TuBbyUFzgmm2gpKXVORH5Nej2y9VgPO7lRX
TgcTUAn0/bCuaJ5deiVPramEIMe0MQXuKrT6GFTt67Y33/BZ9gSygJQz8PLWMUvFfLa81eJ5SmWo
QZpbqjoivZunX126yTKFFM171Op3evgyVdtgfKLSr8SCpEp2ECovnzdG4auTrc1uFfpa5Q08poPr
rwoENhqsqH2hqYI+xqX/YHQJ1bKHsrFEHVmaSYciziR/Jdbj7UVYtYOZGiT6GOfGTX1pZ7R6pa+/
5ZqzgGjTwmTYkUzZqYX+r/NveASXcOgDdiuxugIRytjBsMgBT3NB2vnRUN+n4DjmP287dB04MlYM
xRQTnQtTZs1YCxWOGYAevh0yHfK/rW4HAZdZcG3ZsBNA4yGhOyizA65NJ6BrvAgx9dWY3Vko0h/K
WtYdeYhew2ng8eJcbzxw+gO8hrsarFdXtUMJfbVxxlvQrqEfNLadr4GlRC8N/9+vnQUt9aXkgM4P
+6SIqlZJswKSMaOxyYNfcvZ+++8vh/HlhoMbIDyDLwtUhB1igsY9KuN5jwlEzVEqEgB4jXo8Otkk
Ubdqx8lu1iLh3Nry72enlSQFsZKlsBYPmjujpqtnhnPboWUXXjlkIldDEQikJOwupZaCrmY5QlOl
U+6FzHSl8sMaHw35VQZ8gWjdJ17wPGau20avNHeUzKS61g5QZRU2TedFmj9hkmjM/ViPbQjykIon
ubMSfrJiYSgLIybAt7JXjAnAh9VD8c+uMCZhzZ4wi07K1S5dsQJGN7RSUPHHJDJb5g3GoZyAOqZg
sMwdvRxtwxRs5Ga2PCVvU6I/9+UrylVOGjxgMvZrEqs7yMKikexQmStHK19/2Ysfs/z7WfA0AzRB
giUHt6wHYcYx37phGDsprkDSmm9FV971KXWtWXCz4TCOE+cYW1kMwPVQ78blB+gyO3yAfrAaJeWI
eb7QfMa7LQSLBebv0ibjZXDXeTDkVsDxBDYdywStHnMDlGCujwU1xGzApGI4TABEv5rFEzXCL03v
jpCwNDhdpJXZKbwLQb0APCdIywBAuFxcyaoLczBQXir28o8ZDASx+/WROC2ESlI78mpXJgV4rV4G
opEHXvF7ZYYT/UDIX6F7ClZ7xNulddUUIk0elpkVEDzWJLwvTjPMOpobHnpbeVUAHvSj+/x5kxLB
u31grExJ4HPKFmIclwZqN8xqh4M+CkqJKpR8qPYKMXfmNrXfyvdym3o8Npd1Y1C1WVQC8MRj+UNG
JejUuMU6C0+Yzd5Y9sI8m2MYu7DLDZfJYmXLaBAM+scac95GmRHOugXXqKvvwp1AomPmxBCuPX6o
dwXv+bbydsVKnpljgsiwMipJPZybHmqn6gnEHYgBvgIfKlCc1GWlOXRpa0kHzk4DXUqwVb8nq3ad
+znepX73Tt91zDQK3njk5X7XWtjo2J27xkSopEIaxFhca9+Ba/xp3AHiuCvxQicVCZ9av3554LXy
VobZL20yD6lCVcxBgiSdbT7kGzSdMLs+2dHeIp6SE4pBZ9UbfXAcil7hv3I2xVJ4Yq5RdJNFPCDB
+qtcNYYG9DWaqYZt6cv6lf70goNsgyPDw8U678ot93OuHHkX9phI1eJOTKvlc6oHvPOPA4QrEqw1
tUN/RjXzODhARh1MmwfZXLm5L+wyIdtCDikXKOx2duVBGu3zUfNFkR+u6/6hewaQGoBE7AmXSXIV
SRZazc1O9rvf+UHBqLpAgEy2a7f/GW9/RrvuDvQfnO+4rNv1d/xrl4khq1CURE0WhqD39CdKGyCo
2qNl60r26BYZeXngERavGgRKCqRBaGOi8Xe5L7VW0Qp5CZxBmPe6Id61BXVvO6WsHmtnNphg6WfM
GxcxrouFL8jaN+5R2k728fE9cAJvdCCpdS9vD/HLb51MH4MTkdDzo7vYUe+t5xce/mKJkKsVRoPI
REtwYUFlnoVDrMVmIsvYKeVzNT1mULnj7Y6Vpw3Kfsj2gHFFm5bNaWfNTGmQarWNJpyD8vSCaFeD
Q9jzrsJVQxDLQs12aaKylVShTKQyLVTMdEYAscQbaNh+qER70NE2HEjjoBtEDGc+dTwy09WrAykm
ntcYWQQUgNmHkUo72kxiDeBUb26qEyiXbFc/Cn4scpxc9fHM0vLvZxdHjHkcKR9hibq9aoO8jRQ8
PbBVE+CQRiETvC06uwfiLuuBssX3ov1LBO6sQNnQeGvyMpdVMwaa0OibIplgc4m6QMG6nxB5obDX
i0eZbubYnorN7d22eg2hjIXdjGbmMsp/uWCpmatNYOi4+r5GZwDaJfUNFxpDW3MfZWR2211E7gdS
boKDsZU59LNruwvvDkxOiygJgZDs0rg1RdVIDUSkYXanSTc3XWt58cCjSlh38q8dhSkD57OU026E
nWkn506v2BUIXW0JVOfkcfAtd9YgEuPCSzdC3962Jld2oG/DWeol1WTPErSZ9aWAgUYe+8ToijiS
0hKBox+anyB8wqNrH0P2YfoyvHoT/VRmovyo3fBZ3GR29RV7Fk8FbTWm8OIAbsPSwGvPHN9pqOZy
NOEX5PN2GB+MAOBJCHpBGvG2qzw7zBE+5dScygh2glzxIrABIsJeuiQHbfPEaQ+tXfFLMfj/XGKO
ljjVlMTsYGoS6oMuBd6gWU6J8ShZ6l9r/SurK6+SOA+q1fz03Cqza4S2UOa+htW5hxo48Hjy70ki
lOK9WGKeaFtGLnoZbSvbpgxNK/f28q7cwiCLBGpLW7jHMLtwuW1q5PxFUgQIJCMBFVFLGt5YxMoH
BA8xUE0YaEPFjR3oztF+wrtJWHrOEZl0MhsfSfbEHetZW0eUvwAPWy4GERpWl55Ucgji3y5u7DwD
xXd1VLeBpx3EX63bu5UdHWQuru+6dYD205lF5ssZ8rRILMLiN9e4LZ+Gk9WQDmu4qRXONlj7Tue2
mGdFv1BOlIutmIIGzbAHFBNvR8LKAXrhDZMAyn0zt3kIC5W11cDLLzROwaVQXjm3Lowwp3RejXpX
W1Fji77+EDmdmzhC5g7O0+Qbv277s5YpYPoaOiZAFy9fiTmh5rzJxLqEHKT0ha8ikDknuIhGUvv6
Yf7gGJOvD2RkdcDswRQGK9iO6BjrtAq1DOBS3zqK7nwHZmobVOMQMCWJjyTitr3VcDgzx4QeVSpl
0PICkMtecZqktyXTuW1hrdRy4RETcWmgFrMigz/QoM7woPpgIUq82liEcBzQbLWu8rA8SSpS7uM/
2jPHOs9BJhrHcIAeVAHrnQ3Mhpvef/aeaGPQzBGfyl+YDP992+DKs+vCWyYwhbETQQKABR2sU5y5
QGDJCknSgBQ8cbM1SzpKsmCiljHraC2en6WVyjjitBdLgL/zu7pF9xwl0F9l7LQ8ttQVPOnCavjX
EnMiyoJMZ0GGJf2QQM9zp/uaezwdxYpUm5GEfkZ2MhE7MBFDzPj2cq70di9tMwE617UhtxZslw89
kQAyD46p37t/OoPwsOVLKDC50IWbTKBCh0rOhqiC7OuPYh8d241wEB4aTnLL+2pMPLZdDpbDEv5Y
uMUGCbyz6Gw6TesM88hZuxUIz7J2BrrRkJdHJ4dxqDVaOZZSujg0e43dhqhVqSR1x229+Yi88t06
yM/R43SXoEiQfqYT53BZq2Fd/ADG2YgWTW2BJts2MY0a1u8UdNwCmcovEGIt2i3Dl6p+zc09OseK
hjk8GQIrvEVY/6p/F4HZkCDjhKihuCzCIdlOD7ov3Zn+eKdvxV/5tifQdvB6aPUFnrSrSewZfmFH
/ni0yKux5dE2rh1GZx+EpfShed2J04TfMlstSE8e1JIzvPZd1bmKYQXweaBzwc2lM588rWM6x2Ld
2D3KEkhhIM7a3UfIYcIIVVF1EzvdZj6JXF6GtTIzcLp/DTOfuhDAItqMMDyDpGsr4q0r2jO2K13O
+LgiPHqutWzw3B7zWQWxLNI6h71Wgs4gOhd1QGQJjPaWe/sEWv7QjRVl9RNNYWq61MQ3EyfbkOwm
uFPj3dIgR3NcUz0l+rptb4XFBLv270qyEwkY9UqSHvrM9o9wh1bbb9wg2LWzjaTXEUH4YPLOCZ6H
S0pydpGUpSD1oQ4Pu2RTVE6tou/j5ZotCaTK/4D49baDa/nhuX9MOmVqYqpp7RIpHWlFZ6w/w/Z0
28RqynZug7kbNaDhO02CjWQv2t3v4Dm7E34kRL9X/kNb9OJrMXdj04JHq5WweC0gruNrLt1DXITj
DSfWDeYOzHS1Df//innRNrLlXeHkPuaIWkREum28mgwb+U19vG32u5pzHfkLxR+mhgAFZT6URkEw
qxtwzXrSd8ad8mahetyQU49ajEpEr7LfcHLaGUq74kZ0pI//UG7C2v79AcxXHGiSxkWMryhJAMLu
u9CNQOqTcJZ39VBGCxCK5Ri3VL5Jds7Cv2lLQ5hRC7RH4CvxdCGg7ry9kqtPym+6BHgDmDc78xBZ
YyZ2JhzRffTF7ORXFIEZIj4JTuZm/rANHY7BtefRuUFm5brETIII4pO29k1sP5C3D5k0T9Om3PDG
mNfDBPih5VMtzrE7gKKUV4ODwi5dMXB1t3NTItojUbctOvZEX/Q1T8Hpq3oM3RbNq3SvQFCNs8Qr
HxE8Eaa0sLHKAAMz1bQ0rYOMyuBF09G8Jmi7Or0GBpLby7qSSkCnCMxoIGNDJYItlqlGCiSLpaJF
RGtH0P06fcdI7tznpOqOUcH5iGsuYSILDXmg6ZdO8eWxTDNVn+sI0296Js5PektfJnzSf1/txAjT
XyPMtd21fVGWGQYHhxiEOKq8a3UVzxV9869XzhJRMl6mmZcxY+a2pkkgJUUf4ZZGsc+jvQEFzdSq
SFGUR1pb5mOgUvocZ1TjGF652zDQhjwIgw2YbmCDs+2joDOFHIBLcRtCJ8s61cgAkwNNfzStnaYP
t/1cye4vzDEntRrCfUOFuRow4A4ElELlJoBJpFA4wZe8bWwlQCwwwGEeDFx6GMphNh7QK1WXLx2+
mW77PAVrEm8CZuXiubDAuGNkmVZFQIvZdSURqUjtJnlU8wPkzzmxvrZu564wsR4NOFnSBIZ08aGB
Yl4RVu5M76QyJy3YZW6vG88rJuYrvZ7GEnR1djcL9JhH6eh2UMh+qGbrAVS6Mse35TMw1yg22DKB
DZbo5ZK53MdT3qkVxKpBRGE9FPkWCp/cGvra8qH4ilNCxcF0xYnc03TMJxmIx6Y8xRoZus0A7Mr0
1BecnGCFcQ4zM2eWmLUbg0iCdAIsTT50t/7MXnv3OaNvYbjao/oUnipfBWTGv/3Blj/KruC5UWYF
AzkADi6FUTPZ5DiexBNIldXOmaLHiId6W9tUf22hBnf5tcyuT4qohK12fIqHnclrJa+9iTEjvlyU
GE6F4A1TKA8LYwYviYJdeyxNW3Tzw+CPyOU0PChwNwLVCaEZ5PiU0x9YC8Nzu/KlY1MYjaiZwm4M
MR/ReEuCzBEFjpG1cs3C6gCtUAPtO1AEXFoZ2ojOqI/hxAidYHSyJndCnTTiq9y+twBSjvuiepit
P7cDZN23f6yyb7R8TnvoQsM3s/xVZdqbXEO6vCne/zcrzJcDNha6rAN8w3PTTysk4Vm5U0yBc16s
RTsoLJeZdEykA5hzuYTBQugYqnDGEP+U2WbIH2cgL/saSphYyM/bPq1u6HNrzBEvR6rUpjGsAUmi
/5i6VLtLjUxoMZ4bzDa4RxV3xNY7tVKo2VrRlHtjbKctsEKNK4Kwzx6zvtlGSa47Qw1dtzatft3+
iWudUkzog/sJ8BIRfMLMuselUky5DoaBOZXdvn3r8PjuItlJwAYx0C9wUhHad/ZYAfol9odWmVQy
UFS8uo/ZPGXQ5hQkdYeu0VETA6eyas59srqG5z+Q2VpAUxtoieEH6ofRS06DH24yvNBUSI1s1Kd8
W+winFo+hoFvr8zaWXVul3mgDZEBmHeCnkCZvrXqIf8PBdGLhV/sn72MSjVRU1XFWSjjyFAwM9j2
jhHtkuQU9JDn4nRN1zbxuTdM3BdVLyQyAEo2hdBZvdTNXzXr9faKrV395zaYaNc7cx5ohRUTMi9J
nxXUb1JH5lGer5UfgHAA9xQwbRaQJcyHCashH/NvKgf5dQgNu6bbWmpJiYqi5kN1RsU4AeUVPdZ8
OzfKfK3GUqgZaAsRR/+Spc9ahtfyQee9SlbvL9xbC40V0OkYeL8MChWzLPE0SzjhHWy82Tk2fmy4
+FpudQhcEzW/gaiPvLblWnCA2tFAQwxYPUx5XVqNja7PZRPBMVSpG1N04BrIKRf6/e34WDt7z80w
O9nMzUBMKeIjav25dLCnST/PoAOBOAvIQFQe2Hg9Us78YiJFqPVmEL8DcoLoTQrkHNBpeCntcyWB
dLRo2JkSHUvwflu056RVvDVlAkaOAiVURKxpID7E3Ufa+fXIQRuvJabn68kEiyAb5SxCecaOx+yx
N2UC5ki/MernOupdTBJxPt9a7dQ6t8fsbwwItGYAPilbeXLUXeYZ74rlBE+NN9vTFv1Fr+HRc6yd
wQYUCzHMDZqpKygwGmNa3ASwqGfC7ykZPotMdW4H5VpR3zq3wXhVzpKYWgKiUvSbR9Me3P5OQgOj
IOom2Pd2B6Zl8Q6TUI+37a7Gh4LnOrSKVMyVMXtuCIM+HxTkOzE13+Ig30ilfjAjjefeEuNseo/3
6z92mE0naaVJ6wx2ojx+aegLxJe2OlgBG3kC7SKYRwRf7runJoacydCQqo1tc8pe/r2zwCIs2E0k
r5hDujxglDhT2wFqOdDfPQ3pfWY8i1zVxbXdcG5jOX3O7lPo/I5NX8CGIdvjHUDVj4Idu/p2SMj8
0G37Xe5l/vgh/Qo4+2LtSwJ0hzAFOlUG2vvScG9m4B/MkeRpc+MFfRqTsqlIHgScatK1gxg3BlwR
iLtFbEpnHEzR+Y5ECm2iDKTD/acIYqHyUMojmUQe5+3Kplhs4SGFdwZU41iMXzqn4xwFsBWOEKnt
/h9pV7Ycqa5sv4gIQCDglaHmwbPdfiFsd1uMYh6//i76xr27SiaK2Of0Y1eEk5RSqVQOa/0eNbqv
1Q9kyh0K0HeFdg7azDNbif/UNHSNoT1aeuWOJfq9IxP4GHc9i59uG9GMO7/+KOGkahXWtAUcooO3
itfElSeh33rYDqFL6NtYbEz5RJoFodqP4wOZgH1ED6uKxRAHaeTSGjIAsiFiN+X7OKWPy4zKP6/F
axGCWiSIpX4oQA2hcuKVEbBl13LsSjnbDtIu4M1CXPvTXK/FCeZaNVYtBRXEkVC2OwzvBUllj1qx
IGbWWi8WTrDWjuZK3/hYOBorG1atsghFDDKN0WGUZHvbMmZVAiYFGokA4WiJPUSsa4OozWEYE8iw
XlBbqz3Mqt8WMmt+YAWUgTQMhy2LeIcUnGd1n0KjUvkO0M+DhCBC3NB3JB0QekAXpbaqbm4LnTM/
C32HGEhF7h2Yw9e+xRh7Wpg6NisHAHVdklPSlQvuazKv6wsCPF8XIoQLQioAWVKEUEsCmL+EiaII
CULwyeTPt1WZM4hLOUIwFhYxVjWHHG7ECDDPeOKOaH4PMq9eAntbEjWt6sVVUKiZElcaRMUqUOBN
Oy9VNFU7ZX1Iwq/bWs1QJlwv32SbF7JKHtMhlUHZKG2awa5V2zwCS8qzHPWM6UkndRMgwyveuN6Z
5+DhOXKembt0yc95kMulFTwIGh+6Rq4nywSlbMq9bsxWHToDdGUvMZCm/76t89LyTr9fqFwAYmPI
TIjDuNGTpIK/NMJcoxkhEIxiTzfC9W15sxY69VugTRCGKsLcKEg3EKlpakcrViM55NrRZB/jktHM
LuKFFMFhWVaYpJgABZVWuu7MdiNJuh36+75Kvdy8Y83qtlIzfV8wnAt5QjKPF0UO8DlolQ22+W0w
O30jLpDTXsFuz1o7Z470gp6EjXoqVjUGttjj7Q+Yc5pwlciDYbIBLUyC4bZEl/pggL5SBFIbFjqh
5tAlONNZ/3UhRLBMNtBA+ruoPnrnZPU1bJbuGWXyTz/81wTig3QAnq5i5/IYAxuk97GOXDoX2R1n
v0q2NvqvUPtdtmca7Wh+ZNI6lp/+g/W7kCs4GR+YEXEwHfxqZK4CkmvdQGC0hLQ9WcEt7YRdkso2
bUcfUgp+0rI/2nBQkelCGZHl3MasspfRf412Aru80EvYsj7LC+CyT3ZR7azoV9geWfVLX7qyZ870
1II7MdJjOAJoCNc+pMWzfASPKS42EOtGBlklKEzF5rlVwoXgYCanAhEXooSNYnGidgbvkAFAh+Oj
0trjJjyCO/qo3ZWlnW4B+7G3fikLXTIz7gQ1N2QmkaFCSedv18KFk8zBE0BYB6riOj+afm+DKhQQ
cramZMhwe022kAuYOc1X4gQla9IlRhdDXK4eUulBiTaK9HDb4Gd6jSdOrH9UEmyxp3lnFjJklPpD
B36iEqhDxyZxW84dP/SU9rvWVqW5l837st3r/K4KzxVzGzi2YGF1Zwbcp2/5C5+OIQJDLD0rlaxL
YwdO4dxlJ3JusLPZh+Y8hIf2UG+Ch2aVSra/iQ/8RO1d8FwtERXNXIJXHyAcE+5LqIXE+IDeX/n9
Kg/cwPrVWqc8WCL8XdRVuG/LQg6TUIcowtwi2siA+LS138HqT3z4ilbRa6a44ZbddTY/gCrvKV9/
LLWhLCkr3I2mmfVGYWHnm9TtNFcDbliZeiF7J9HLbSNbkiTciomRDTWn0BXYP62/L5LdkDxUw6Mf
Ll0c04kQPOvlBortohpwkbSohKRSPZTaex0vxNUz1TpM8Wno7gL8gjkBP1y7uErLVV+b6LaH/qz7
Zwyd9MmqIKuR74fehXKEBc6o6QsPr7/YY4JimPLGoQCaLcZ2xTdDwKoqT3rURwAl7pbwb30PgMB1
BFJXtfMSIKpGMQjG6SbN96w9SsEewGyDvqfk1OlvtLtHW5itDoC0ZuvYd6Os9cbK7uR9PK66zDVG
PICIPWjbyPT3jQ9ePBPwiiBqrLnkVP1LG+QYhPpQm3WSUsdIBzuP90N5Nmp51QeOhXcTU+1wyQPO
WA5gVNEFA/QeDWBTwo2ChAl6LUcdcQA8IFpWM+sYxw54Sgu9dG8b6YxvvxIlONus08Y6USdR4SGk
bhU4BFmmUHJN5tJ8wbPPCsP4IAoe+IcxvmszYmMHUE4CYUlr2X06rmSJ2rXyJnWHrDlFeb26rdzM
zTwJ+n95gmNrqgEAZArkxdKLjKkSoj6xiq7GxrstZ0kvwaspAH/JKzrppft2WqUrU/3K9DUB13Bu
mFtzXOq3mREIeFHwZ6N6jvMhNphJamD6IFdpACntySzfhuP7UB8lXpxDxfv3M97IRagYcUNSEMlr
8fpPuQFwOGY1jqr7zpA/D6j3BnTV8QXrmLn3r+QIppgrJNAq4Cg63Dr38TFRnsIlapsZR3klQjBA
MhIrRPWrcWpfc1TSOVRbCNFmlQDkJ/KMcFcoy1+buDoSyniAxdKC5rXmo9vmwQOPFmKGWT0upEz2
cRGRtYop0VCGFCDs2QStqMDGvm3SS3oIHj+SAgsw5ZDQqpiwb1wyIOeFdOl/JUWcbdb0jDCcENTk
wX5W69vO1OB6F+rFC4sllifMFG2EWgZV5EY/B63qYqLOva3HXJIZQ3//v+1/cSEuNmTi0at1oL5g
yH08hvSgDzHgsAFdNxA3D/khrRObBx1e4zLg7AyvUMBMEIAUsuW23slrv3us46Ui5bRHwu159VHC
NcLRoVRbElY3bZ7N7LEYToztk2rfsqMSe21zf3sRZrztlbhpHy7WIPLllkfqZJRht25Dy5bC10Rd
+/HC7MrSfgqHuGkts8qt6RDH0V1TFvuUP93WZEmCcG9kBbPMXoaETnvz+VqtlQW7n0vAXq2V4CZo
mIwYS8FaJbr8ZEZRZKPhALjH1nDXt5JnxeaqDzO7rh4sFv+3wgXvEbARTfydjwMhP6U+wO4bp2jO
6XhX0V0fWcBH2XNJXZA6a4xIe+HuR+3hR/WhKk3AqEtB66RwWT73Qi1C841j9ECQ/KAPcv3n9h7O
WSMBnThoKwDOgB73a2s0e63KewvyGqv9TktQoyMZ1ijclcnigqozB+1SlrCgXQ0UgiIOMRR7QB9b
CQLNQ/5hHP3HZ/Wh/MqWeueWVBN8s+lrSaSAjtBpv+RT+GI8xqfhT2HZ+d5AIdRz9e2Lfr84KjA1
NIre5EJJEY44N9SEVQmk4nnqdd9oZteP2hY4G4GdL+F1LWioC7UCU8kzmfeQNZShywFCPnInjh7M
JRjBuVvuUqdpYy9cVqBHGF2JICclKCUn2j7oQqcbljJES2IER9woQUnSehKjy47Z7SKk15ay9zOz
I5g4/8fgdcH9DuZgDM0kRAIUnbku36InflBAMpq9aY8RtcMFNzx7510KFPww8GXkNp42qeIv7MOw
6XsNJDDJC9cg0tZt6U++V5/QjmjdJy+3z/bSek7mc7Ft8JtJGZaQTMhXZ76opLIL+fm2jEX1BAfS
DrEiyZNt0CNBg967Ytf7cKdzt+mgUvY27vq72NVzkIWbS+/tBYeiCw4FtzYFUStkoz6OHiblrDkY
oqYYfWfeL9nma2MhRpppiKEAV1f1CQn3L1zU9ZL6Qxpaea1g+jUP8bg/p8kujryEuBjId8PocSiO
3N80zboYXKk4RfF6YbmnI33tXqYPQM84mtNRoBafNGM/MivhGobIutKOW/RF5rozyDb2FqhVEUZy
A+qNvpfm3oLkGeKca9HCyclMZoZoHABgJt2jCa8uU2D6bOJuG8ZHyTqn2aEs3jKyLo0XS7dbNbSl
zCPyH0X5oHik6Lbcx/fWhKTCZI/UXtgdzcLfjG3sGKDqJCtVekuz0rXyyK4APliX730gO3V9ZkA3
1vINQYzN2bbVMKKH/EV1qEZwSZjvJgBDpVpz+mGlqJsIwKLpVi92mcS9ottyae1HW8pHu0bLpbmm
w7psH+P+6JOzDpINFjE35b9ZuGcgeqOIKlJ0qo13SXTmqkvVFVoAcwzm83OUbqNhJdeIV/lLimZz
fxMZG9N6yfJ7kLc5hO+T4T4BOZASuyDXMYpHs16lMQHL1UGnu4jd0+wgAVLKeLVQ+B8PcbnPSILZ
na2RPaTxmlcffveEwgm3Ho12k1HbGNYxOXOcH7kFZFP4VWlopjt346o1VC8EMnv6Jle/MiN0UBOx
ERTF9BiYjqY88+hRyj7IULkWxsURsNSUYbkAuVZou0pyrfBLzXRHY7/k4ZRGZykH1C0qKWqLsQBz
BfNzouzZLwBbvBrr7xrcCdZB9s/IY7XVsxl/dmVnB8WhBRpvzffA7eZW78TtimleJVdbqSkONQMh
tnpOSGfLmbk24zcg3qzS0EutpcLTTHkN6GPoo8Q8mfyXkPz6bKY680s9aFCkBML31tiW4HFvvNBO
DhUGY235jhyN59KDhT1iXm6JbH1OPKY6FQ1gPWiqRnfQtfgi0cEzqkJ8dEhc1emc2OHnEkiE9usj
PTCX775QOXqtvKVJhJmJQeToLyQLB5NmAzVKXGp/24R8T90V9vjKCjtF6Oo8GJ5xzL3qMGyCreHm
brSWelt2mbt0E0zeVnBNV58xXUcX103QVlnNOnyGOoGDQLTv0jWccQdkhGdu44ZzjUNsv1m/b3um
n1HQtfrCNdfmsTnIBgpmPXOD9D1XvSrP7YYs6Td9/y39hJtOjtOuMHQUsFI7PWkO2QerGHoWbruu
PX9fbRpnKac0U8m61k244dIAAPO1iTVNXwo72PJVoQFiAQlI96M+nkCh53QLYfOSlkLUnJASaOWT
GRvWjuhrvz8RaXN7w+Zu0QtLwSSjYCkAfKZxCRkRZZ+yvhllvs2jyq66D5ScXCvpP+pOtYFtHtug
lnAG0Hx2YXsfx0svzJ+VFnDcIO0/TZJNp1YWTq3R+AlNJd455jsDnwUe5Cu+klpA6oBtA1jG5wE4
D9I2AsLDN9Cz3/OddFhC+Z3O55VhTd+ACRVAcVn4DrHboUzyysxIhAa75KAp3+YSaPu8khcCBCtC
Db1LWR2Cta+naGvL7EKLnEg2H8B6xu0mt1DZQ9GiTOxo0PDWDmy/Rzq/CzYsj8D/o9sgSQNIeXHu
QG4Ym8RWuvLR1EGimEvhkif9i0d4tR7o/P3Hn6GSem0elpWouTX1SSBAvwfhOmjotpEbn3z3M173
7viASMNG7cuuVqYN/shV7XTuTo/sx9t2+sOxYF80VQai9ATATMXW/E4KhkRWfYS2Q7lSMW9a4MKr
jOPigMOPMzcZwAROjPEGXKtiwt9KxiSnoFhBNhSghZRjVT2irm5r8/PUCVIEP6m2ZEx6dP06ZWib
GH9CzGxn0Zpv/MdsSxze2xkqiksgyEu6CV6TY3bDYAWMW8ru6+gp11ed4tzW7MfFIygmmDfSyFIl
N1BMimR5m8RF+mrpkXlW0jymNvjgs6PRRMm3BOqzhQzznIkASh6oPJQCOlZ8gccgaFXaMelQqF3L
wAWUMaBS7lXydlvDnyNRf1X8R47wAh81FbwlaId3LATcrtKv6Jrt1F+S5bCD+cgf8r1+jLe6Uxn2
guTJAV4dxkkywKrgIkFPB3Kp68PIjNHqrDAGnvMWR29ryPYrhjg8sq62kYfweQl++OcDXRAo7GbD
iiYsGwikx/oQIme/thz93njvgJUd7MzTYp7oR8ZGECjceJI+8M4IILDQAfIDbkYA39glQugVd6ol
YIWfLRXX0v6mPC+ipIYnWTvIkNa7ytlct19ZYlcAI3Wmh/O4pucKEWvg1B+wpmGzFFDMnkY80kAU
Ik8IAtPvF9IHJcu4OqYdWt7Qc9xuuim9qNMlo5k9FmBJBvmvCT4XsbxDa9PILSwrouDmu1nLDvWk
Q7HLP/07wwPP23hK79iq7hYcwbztXNzmws2BcbSGURNyUfL70u4VN1n5bvKpPmH00inOzefC4ZiO
3Y/DcSFv+v1iOXVJTeogyICpq6LHqK5tNAg74brCBEkHbCE8yxdW9mesP5nPxVUuGGsbA0laVid3
Srf0vfsY7Yyugsd885AD3tL8Sldj50Y7susdhbq9M7iP/7oP5voTLCF6I5LWl4kOdwuE2UJ+l5p7
MwTd0ytI1xa0nQ2MJvi/KdUBJjTB90StXoRRhbMyouDFx/zU90uEivOeFYMqYB5WJs6myf9dbGHP
DbxRp9MP+CQd+HGn5rTS9yQF8Hhtsyd9B2oAdEquyoXrePaIXMgVHm2RX8YkrCHXCtWtlo8H1Kod
lg1esISANb+K/2gonPk2GvSxZpBkWq9h+KKF3u1TMHf9otcFjS9oIUCUJBw6o8oD1rECJsn0dYXM
h38Hvp6OrxWenNKlpo85bS6lCUcupfkYVAmkDdZrw1ZZvdT5tCRAMAhqhHqvTAKo+agpv8HoeXu5
JqMVfcZfUHHEuGjXEYnCFXUghLZl57TGJ14bpHWrcIXRFostecNZTSb48v+VZAoHNesByWvEkBQS
uQWPXoC0cxwdU/ab+fGKqQQtpknt8tZ67UIOFCFev8gtRht0Mzv5SbVg8T/7duE4gBoDopiJghPN
3ddHbWBaQVqO74m/AX9iuTVaiyrAlJ7QqoSsSC0vPGXnjhiAGjGBBiRu9NEI7kMLiWYGIJ91mA9w
C+OQEzDAK15Wubd3dPK5Vzs62ePFwJ2gl2akStjJ0zjYgL5EP0BfdeVFiXaQKNsBpNvT0UGXYdTu
ttgfd7kgdtr+C8/VxqreY0WBhlMSG8Bpdq6ArZFub0tZUk7wHiREUqe1IKVMHBNq9M9gCycEPHMf
Sbz3wRZ1W96PTRO0mn6/0ErOaFwExiRP8wJkkAL0ubzKSyPls1J0Df06BJDUeOBdS+FJIKfDhMTD
yUHu1zpzu+ZIlKWwfXaLLsQIWzSMmO5LJzHacXwzGpt8AhNNOoW7+pVu6/v8gTJb+bOEeDHThwiD
BP/DxFUy1XQFww+ZUYHeCmsYZi+lhs67XfltUNdQzy2gyxO3bz+GpU6YH25t2rcLmULYzuqKGEMO
mXicxNF3rzd2N7xa0akOlmYVf1w4EAU6A4zooQwDpjhBvSyoDSBVYsBVN48lPzbBsdTOdf5Cxnvw
pP57c7yUJajVqNI4NBlkaUlgo7SS+66W5bbULRyzJZ2mY3hh9qGihRkNpqHdBh3+vWkX2e8QxQf0
ptgUvhlQCwvX9twRuNBMLFSPHWuKkk2rmJ8z9sdon0Nw9lpLPT9zdgFvL4Olkqj6DwTVkidyJxmA
0denIbDkRLvdiCvGr/dqvr69V3On7VKUsFe9lvQZWJ7gECMMyn7IxlZnf/47EcI28QwcuADsAW6C
0jsqEAfzrwJoQ7eFzO7MP0smwu9YlRanvjLZXNhoXiTzEtMmiE1DIPafFctf4m6ZtT3ECcAmQ1s9
0JqubY/WuQmezWlWu1dfxihizkh7t+yGvZxw1NnIK9JWC8HJrI4TPzYG/f/CRF7LtLRAYWUHfoOp
4hdPFwkSkIGbaI//wVoCWIMSIG6jSVrQjWVKiQDBKB2Ld0gNOdGQOZbEnHxYML7pD4lBALw5hlvA
wzpxV14rBEaTqKpGLGLRflQ56EuJTbJ1jway0iXcU/oFebPn6kLetMAXDiPNOevUHvLUcQNqH6K6
rP5lKEeeL0wHzRS24G4n3DrgrYGRQoS9LtWwg2fHEnZH69RxR3mNNzkGaspd8gwAX8lmGEXwPf+P
1WzizyXQ0tnL7FK8cKpJFVSyNYlvV9mpScA5bfNP4M+uQ7faBNm/tksEi4qCoWLw3BoYM7leVjWV
lKTGo9PJFABreF199Ed3ULf/1iohhSjIjUx4g4YpPJlSLdbVYQQrAYY7ev0ARuSyd6UldJ6fyQJE
NxqAWIHCIFMVLdDXygydMvZpi4r9AObAEIVBya6A101O6s5aAb48W1cEwLMRSks7Ywt6rcoBydZS
ffKnpeIrgFRpyQDdAGOiuKSaFaVKg7+dlG4wuhIe2fkqyO7ycsFSpz90fQSvBQlHojNZABoiqNuT
LwZqNqArVZ+3N+7vx96SMSl7cexoK5u1FEMZ+b4+AEt0a67IusWyhk69aVZsHTi5h0I+gFklN/L0
rbw2Pe24hCUyUxhEoVxF0Uqe0PWA13f9Hdow+p3cm5XDXsov6imNPZ6RE0Y7keHxTfSqH5XdEg/P
z/Qa7OlSqHAUQ93qQ3USWn8NGMMykPMqDyGQaauV9F6ehs3txZ7bz0txgvkqJqjupRbiouFQKd90
ypUuhHdL6yhGQU2uqkU1QsZLvjWPhp3eS7aCov3h1dqFj/VROd7/V0qJ2ZLeauJanQSqwzbSt0Re
S0uR3c+r6GqbdPXaNoY0M3w/gQjjkbwifHTRRve03Ayl/kicX5uDOH/TY54zaoZpf7YlgEEOaORR
VslKe8JZ8LLtsALdrOmhwwaMFn64WuLtU3/GLdd6Cq8rRpmvVZM5dhjmCA7aqV5FvzCktqv3/UO7
mcCRDZxFeRtuT9/9nXpW3dELP30Y6lLVYnEtBCeHPsyI+DW+hb00HqghD9EKDbx8ZXnxIfqs3vIX
aR2dHoNj50TrpbfXTBPe9UoIns/SB12Pp50YdtTz12ZiW/vBUzaK/ecAfIKv+Jd0b26WiJam9RV9
IYjnp9tFx/iV+MzMpQI4NArq80Yor5MatCksW0DAmXMBlyIEj8NIJPfjABGd1G5yX0dE6qMLe2mm
Zu6KwuUEkB3QF07MRNcnxiBJXWc1otGIpH9GgqRGlRr9EfxmDx3alldcVxcukrkzamiow0ww2xhe
E3ybNvgmwAan9x54SxJ2Gi26blsvGLdBQND6ZqdLWMo/I27cvv9IFIdI/EKXh6adXkfZC8sKD42T
7y33DyNtg4Ugau5gIm0vW1MfFBLDwuWkNmYc+tODAp1S+5jVDzQFRpJU0Ke+8x8auXUzOjzf9quz
Z+BSqGAqlVwUZSojTgRl8l2bdy5NzS8zGh3LeB8MwwHgAVr5cDSyQUIfXnUyLHktG8+wKNfS2h3X
jVUes4fbnzVrwBdLIexzAWow30/xVUo9rvymPPVd7mRBsaD97IojxEJliOBFJcbomhk2jdnjnKT9
O601W8MwpxwB/vlu7DeVIdm3tZo9L2CTBJqqjpeB2KFRy+UoRya0StJfNeErUynu0/Gbt2Sf60t+
fla3C2HCdVZYlBmYTQKuHoA5TB5v4morWw4N9lW9VcxgISSY3bELcYIvKFkZ6mWJpRx9H2hJnReh
G70Pl6B9l7QSLq9GorLU+jgjPaZ0JfIRhK4kfyjRa2vujSX8ltmzf6HTpPNF1Nr2VmmFwAl0MtTo
EMO5Rf2b9XyboGv6tmUsSRJuokriZShPz2DKv7MYQOAqMCue+CLJyvwuTYymmLq0LE3YJRXwtkak
WHhuE80GeOip7jFiUcWb2+rMXnFwYP8nRtilAqcNIB+4GPI6ll1AmiiboWPEuy1l3hb+kSJsDw81
uTIbKEOrgykbK2K8td02r9dUcgrz121h8zuE0jxaACgiOOHtqfd8tHwJ9l2bkiM1eCTRyiaFYQd8
ift1Vi9MDpsT1PD00r02u4L2CvEpVk8NI7ukD6R4NXoQ/mUPMVccZWlMcs4rIaMJDKIJPIuKXH/g
6wQIdIC3Oy91Oy5PJdA30Jo9tG+ltjB6MLeIYLMlmPa1VPBJCG6da4h7I44HfMYUfdOWDMGlGoVr
nut3CYvqp9t7NmeGE361oQM9RQaD9PVCTqQSWlqzyiFl5KUqOw2sX90WMbN4gAWCMioG6rUfedpM
Z6U5RqCZtKR7IMBE6PEzcpci82wuFYxnUjqYHdWRAqHIlaEgKNh7meEmy9Dw6QQRZhbGLyuXXKUF
/V04rEJkoA2SKbbcDahfjA9cX2KoQaYF6yVErgpg/amlISdBdRH+NsrMdACUB4jUkNxC52AU/DLY
EHtK3cmjnahx/AS4j86TCcu2UkjSrzozqdMSP3vM9V5+CvN0PLEBiGYxl2rwzoc6EjmmdOhI2Z6a
WulA8q1nsIicxMVXb6bVW5z0xNErJX8DG7QZAJwmlxwfQBufMpCnHqrCNE5lYvlOWqTBBhxS/R8V
oa91CoJC2Zmj30p2Msr0G6isqGGSJFC3+diD1JiNyXaUAyN1ayvWwagVB9Gh8CsAdytWU8g2upbV
wR16NIoDpF7jnR3TzAIlJlW13PbHVAu8SMkJWiplo8IB6kiyqmWer/CSbL9bUL5VdmBEARo9osYi
jt+NfDsopN9HipQeqiTtnsx4zF8qqXhWCbmDqHbTZ9wAzZY8jpjmMKwMrOQqWGBLXyWrsO2S98ao
TWdU8uShQX0UoIGWAgJsFX2lvAc6KvDnwzL3NBp3mHFLZbrW9IR4NJKjrZJw1UsU5Ogo6Y0dDo3k
8bbE2EHZFju9bc3tYKlqi5pDH3h1KzX1V+w3CttpaLcEGVeam7sSUJaZV2ilQXZd0KuYlc1Syya9
1aFRNinj3Ab8ef6olWH0oPKWO2Ss2qc0LwH8JlnWqm99gMkXBgWPGKby3/shQpmvSdCS72oW68G1
FPnRCsAdUe4Uecsem7Gqzcck6RvAnehcfQVOUbrJtT5XHDqmMdojleG3bDAwTpRKnnupFLfPg4Xt
chXu02w9Fhpkqph1eNWkuDB3GiusJwTd6Waom0r1babT8Dnv9byzgdcIzm2uNPWhV3OD7wCuq2nu
gP/3eCGDPDSzAHNtE14PrZ1xyxjtJsyR3CFd1q4azrWXMGWx71QJ5zsplWW8w+Jy0xeK7pjliGEd
NDBrqEDHqgGAKuY/6S1R3LaX62ND6n4FWHV1VwW82PhSbR2AWxSqkM3iyDXkmm3qpIseStMft+BO
RbVy7IHOkPl1uNYw7WSX6AUeoJLeMTdPjHbblrGEsfCwV1zAxCnfJGwZJobaEEFUq2IIhrLePxBJ
Sh5lI+v+WGMTeoM1xvdDl9Ubxsr+SUmSCCcwMsd9zCPfTZlO7otKAYBsihS4TaDzSi/aGBRWEivf
WYo2HdtIc/ZLjSKUsfIwN7s7n/N0B6okCaUtuU7uta6yHmu1YHcp4cOvbqgGYyXHxFqPnerzzWhI
1QGUHwaueT1kXopp9vs2B5uV25lSohxqOckfdHBP71WJRt8kigxqI8atiKNpVeeZjAPlj8Zmi0n4
jieY+CrqHR2NwdXTNPJitHAOC9HJzxYpYBXjH96OFnKNstgj31lGqpsVOF+HhsuuNGZO32P2Kwsc
ZHVXuNuf9eKPlgBjPoDjbOx49zmwzOXZUZf7z9vX1M8mEuFjhIiskuW8AsAXbt4EmEg4izx1I+O9
7wnQtth3VnwVTD8EPoJO9OOFQGpZ+IC5u+NyNYTLK1GkxOT9lLvvol3EG7cpuIuRCXAxabbkKxsN
WKQ0CdwUlVyTWK//kfwpUYGeXJPoQughSUUEigbcXbT8jAPNDapgRXj13iSvmdx3dtkCX5NmzE3y
wLbyfiEUmYl80Cg31fr16fUnZvNBUkJ6EFxBfF0A5Kj5xFHZtXzHUaxe0HQmv3glavqUi1dLJjWj
UTdgQpPywg0tT44KD6lNu5SdoX2h4boPds0S/upMzKqg0xBvaJVQDFgKyxvLieajkoc7MOg8fexe
MDm/GUfZtC1ugDk6fpCGj9uKzoVeYB3+O9eJ9/tP+CZJGpMGIsMKY9XA5WVq4EjS1k+cOlrfljUT
SSpoe0JaHbiJYGSfvuViTVseVFqOmUAnIF+Y1rKN2r0tYM4+LgVM63shAG5QLTITApq6CIHBqqUn
3vlvSQQ6XMqTYkHcdNrESA596eBPQCSJcp2wXYD3x+0NGG6Ht49l9xJEr4wuAO7MLtk/IkTYsGCQ
hlzqIKInvUv7yq2WCJkWlBDDe+6PWkdVSGjKT+CQNsbzf1CeJpjT0RHgT75L+Zs9u9gWAlz9AeNT
eEGEAdgeGtz1BdoBFeWNq/mhDer7ESSKedEtNTPMnSfwWqDUCVA0VTOFDYpJMgD5UQWDbqXYfvop
pwBq3knB6FXJU7/U8jd7PeCeAlr69JSh4vGV0n6Q1Br1OfrO3Vq1k3P5qpwQRW2z3wUIPv9tiyFu
I0ybWujjBAwZTtS1tfOmaCoyXY2x8lRkXjJ+Ssa+X/KEc2cK80EAhLbgH5DZuJbSBHjWyog8nYif
K4zDAVyyIAgh/n3vHQGR1j9yhLOr51bdhbEMbcAxKWfGphoTQI4NTsLlhVrt3KGiEyy5jrk3pCwF
s+ilstOjAGaBcOOQmONhiJc8+dypohNEOCgm/z6br1dtaGUNoQJMQWqAtdtSbrhFD/BurqLqftvp
/X0wim5omt3CC10zNEAWC7IstZB0zDSDtLN/w5uHpt6+Bjmp5oz7fBU69NFfYRD3GaV38HXb5Y7/
+0KJcvkBwnp2mKtPEmP6AGC7h/2O8z/xuOBr51LsF0IwE3etJajHURoZIUTaIOwvvGPq1Z+V46+T
Fd1mX/5Tdde9lu9LAwdzdWfI1eG+8FRHCV+wf93QmpJLKG9Vpf0+bozUDt8DxWHbR7xt1Q24Ghe7
TqY/+XND/xEpbChhI7BGfagqO+0WcPaNS+/a2rZAziv9ohvtIdqpJ+lO3iwVb2ejbYqGG2QwMQ1q
ibUoVc+HgNQ+ICbW/UF9RqIscsO1v0FLwVq10asRPpbrbv9y24Jnz+OF1On3i/thUJIGcJ8SthZw
HcAb9dUFHJTJAH8u6D9qCWHzaLZ4GzMIKA88sNt99M1fwhU4S5XftzWZvQIuF1AIGzmnVRz+D2lX
1hu3zmR/kQBt1PJKLd3t7vYab3kRbCfRvu/69XOU+eZGzXCamDsBjDwY8BHJYrHIqjpHxwTmYMi4
7d6KU+xJqKn0yc5GN0f6eh2P62Y2M8cYZxiF8dDNgAtRp4dKfKrXI83Gb9dR/u7exEmzHRVjkLgf
V6YyAKZz81twaUAR/g3kQvIheJL9j3YfC4bF4d66BGQ8im6As2YwAah9oZY3Py+yo460f2u/hYur
iYbHi/XxjIp7BegADRRHXdofKO6UxKxhHhCq6d7aHXobf5pn647cEJF98E5TSAFiNtcAH5eYS6g2
aWt7QT+0Ex3CR+1pcFHk2J2SN+sQPeq61x8tv/tIdrbgjOBu7C0uY5dxYWhpiGwoWtNSL3op3Hii
eFSYHlGaTRz1Vv+eSFTeRWdRCy7XdqAsiO4LPL2BOoYxUSOO66hMjVWRXq73bZHiSZ50MyhqokQ6
oH8Nw19qpLsqjeTwq5aePC213D6Xo6m4Qa5M+1JbinPVVHLpXTdsneMXtt/G2HW3WE2B1iL4hWKA
MN50KKXRvw7BNWW886LpETe7tZjxcsXBYB1ro2Uirll0PP9pT0r9PqrRPs0HpypQWJD/rCr5YSCR
4LWCP7h/gNlWOZi71cYzJj5IFB9Npn6hZDvB4Ljm/GdwNpMbiAy8/M0ZBjfeVCflR4vnFxyT8rMV
0fDnSTovH9kvNCKKUsA8f76ZU5vJynZLGSmVQVpwjskvXaXuw6DdLSbK30xI1qZ16Fi1cd9W+vv1
8fLc7RaXcRTgp0DRj4wpzaX7OvuspRtTpFvCnVGwPCGcQ1Og9ldQX8+TZQaYUQhPm3i/JHcGSsnl
t+sD4drGBoUx/D6W9LSc13WLf1jVoRdVw3OjJqQuZVxOVlpaNsQGH9woxyGiJu0Og3Dqmpq38n3t
Gl+1bx/6/STKv3FHhCsm4nq8n2DqLrfZYhQIw0ucGIP6Aq7iVBbsY+7Sg1sbrVYqBKzZnG+DNgJz
UjGgvilRdwwKqPphWGRBBpuPYpqyZeNOh6e0y1GMYwRPOGIUc/tYjl493zep4NbIhUDaC/eSlfGD
NbBQsbqhG3HY1fPvu/gtVEdpMrbP1y2Ma8cbGMbCrCXH311P8Do5ED2FQNleN17kXHD1EMEwE2Zn
Mp7m1/N0nkEwfkrNQy+5qegSsH4sGz+uqcL/zJnO3D3AQVAsWQgU1XSW5CQ33zPTtZUDmMjB03J9
4vgHJq6NysrjBPK+dQE30bCUkUEf6wjs9x9W79WDN91YBdV22U3sWt4AGtIBGgiOJvBt/C27wV2n
eoOrFE2iGM2KezPuzDvpEfe5cwkK13PnQVfivd9fHyh36dBDhX+oE0ffwiWeLvfGpLUxiHiUU7xA
kDhJD0nzI5UqQb6cG5Sbf5DY5SNI7/y3kgRECPvKt4wjqV6V+TUqDmkB3ozy0CUPOXrYQ1E9Dz/u
2kAzbklrlNEEPQjY8b+QELVfoyflMT+nIS32E8RdnVRyorN8LF3ZFNgR12Y3yMwZOSA3EXYFBAfS
yCnHx7w7af3L1INs7TTVokYrXikzuomhnCmjqhCVDozRyknUjk2Ncbam257lmwBJspvFm+/NXbVH
yvGsQaPwTn28bkLcZL5p4310ZSfBozljQ1pZ1ClZYLOdO7zC99PgKTy8R2d7v9wLoLjz+QeKNaJk
tOwwWDDC6q33jF19Sz7Tn+V5vpsaOvu6T+5TX/4evkdU+B6whhV/uZ8NNGtE86iV/TrKwYWmDM13
2dG8Lfbvz4FTHoWGw7fZDRxjOeCU6SBytE6qb1Nlfz848XmgpqM9QkrBMU/ZOf8U1TCvt4BrQ2Qj
KxmneoHmypVYvpGOqXzfjGAjQtWTd30dV0P8GwgvmehBNZDAYgwV9+MkTwIsY2xDlVRX6Gh/DtHh
Ogg3GFmfS/8DwrjS1Gi63k4gYCJBbECZHpGlvA7Am661tklRUWmErjnGItJqyHMrxOZekK3pZgh7
hNm5nMDIU7W7wmwEWQieq97CMRYRdhq69CrA9UlAMz30++YsVX4u6ozmPvJtgRgzUJspCWMVEzf5
2iEBV9ie0MmdjiNIcY4oISTf+6O0B/3Wg4hMSQi9runm+AMRdYYXdUDrO/KFGoESetipZ3v6XVM5
9oMOOdfwsHiBV4huM6LFZExStppO63PMrm195NEN5GrnDMUP+z7xr1sNz/a3s8uYpd2PZOw6ABEU
YYI4s4x2KpREroNwjwIwmqycH6jv+LsBvM17q1tj2LrwQqlEDcwxzF4b/ZAFtE+OcvQo6XSqQFRw
StRvKcScIsFzH29Ct1+wuvLNUsrBGJnj+orZ5XfZ/IQKAopaFiRdqZ3EguHy5hSlPNjpa+LHYl9M
TTAzLtaE0DCe71TpR537mihtKoJgLFNq2kGVVoi5VB6KBA9gRuB3kFIVLNzqNFjXuB0KY4fpUORV
XwCns3d29tFLXqN6YflLI2fUWbvR7ORQ/RBRknDOVZgJSO5AsoMQgu1JWqYxQ9wNVKWpqaJ8Dn1L
8xzKZU9TgCI8kRAix5VdwDGubChjVN8ouP5oYXNfF4Wrd4k/oE8WlzvBhHJOgQsoxpktuC1ao7He
tIbca7r0BsI23vU1E42GMY1mkExt7gAx5HeL8jorT9byVPyLKyMGYhgapOXQzMz2i9SjbhvlGhBM
4xOKcEh8KEQyQLxnsi0G2yGiSF1QdBXO5dnKXDRJu3aYU7SVvnfQfVbD2uvixV3iaV/H88P1SeTd
uC6wmdN0VtXJJiOwZf0tqbwxvcmqfRm/LLXXRs8h2XcayLUPY+Xq8oMmIizjeKsLdMYiU0jq6PWE
2c1D0CvLPxqwTqZRSINSBrnzILAYERprlHYWZel66+rte0X7qQ+JYxUDlfMjijkF87p+OeNQ8OaJ
0A1amWANZ3u0tKRSByvAyMiMcLmWTjJSu2MX3teofwPNwHtZoNa0Ux6R7bqzdDBDpm/XP2F1Wde+
gDkJytySbCXFaJMJlUmWNSoocGsUx1RqkSoud2I3g2WuIuABynu5wGD7mBwjKfQrndxoNsRO1cyJ
8h//ZmAoPsEJq6HzmFlGOVyirFAwMFIfdHAjliha3F2H4A/oDwTjWyAjUQfSBAgFdaGTCVm1Be+t
p3TYJenLdSj+DoQe0/8MZ13HzYmtqBH4BBQEX/MNEmfBWfHbs/UDmZj7IqPkRt9nD6JTlSOljENn
LcMGSRW4Y1jNIVuZUmWIgdl9673EhZLLHmWwUkjBZr43QTKZu5OX+xWNboxb/OIE2z1q92JWxtUy
/jbSPx/COIA6hVmOGT6E3GXOS3oE2QuU7NTOtU4oS3fm/UfqVjWVvhXP2iEShPbc43czC6whoeI3
bghWec72YMeStWMXODrY3cHraYhEEHmx4cWcMzZVTk1qj+U6537lgttg99ZOzrBPXPtReey8aKWc
F9FO8o0L7MroLrBReM8mKTC79ajKUEacDIO2aKoqjbUeegHh8HDOSEsJGvJU8NMbcehkikpLNXV7
8oVeBcG9kLulNl/CrHQUKVMLyQH4CHTKjWfdLkBrhSbpxh0jX7CluFa1wWIWNraqtFJmjFq/KU5n
ZGWG++S+2xvfcJFKKRTXwSvY/5DcB0gWCxy/aJjMKsvqaHdGBGjJRNWCgW6bLnWbpqfJ8DMadSoY
KSd9C6LkP+vLOI8qgYIgqQA3S69TRGhfHxoTwgGgt9K/2cY9GDVoXAvGyI28LM1SwPqPdAPbRiIt
qtGXDUCDPqUznusto3oAsYQCRbHr41s//y/3sEFav2TjGwmpQTe1CnuGSDzFYK9AK4ZsCtwAHwQk
KyAkt9CUwpxesdV2KZFzkFl3CIWtyk9ay49kEVsdf9b+gWGjvLSdpCU1AQNt0kRyi+A+bd3RFqQ4
RChMPGeBmi6asgIzlu7J/Kuz75PCDe1FsDAiGGY3W+homBUwtkAEeegOcht/SUNRvxZp8lMZtEhg
cJy3TjQMqau9oTmY6GwVJfTTm9xMY1TJDNBbMZFEv5dNNx5QBN66UQmPhY6Z7iUOReorf9vGJTAT
RKlo4kF9WYTrdL9Tk+OU/ZzQJn7dyP8+hi4xGPtDo0up5DUwbJWOy9uYH/JlZ0GDrDFVfzEEUjp/
+8YLtN+ECtstBcmqfpiAllueBJmO3pWLHxKUWhYVvT42QmFBLMWp0btEZEyyssBVDzkk8NAcUECp
3qATqTp1R9vLaHxufbSQaM7j7D9nu+FmpISa7vX5XV3upRO5xGdsldhLEFUpRiylnReiI70r/OsI
fzv9FQGeA1UtYLViCTaHXlqlDhK0tZUvPdQ+7GNXv0SZZ2qCoYiAmNOFTFJdIrnYgkbLj6Yf+nRb
TE42uj36oK4P6e8NfjmkdWNszMQYxjyaQK3lyOUXaK4M08lqEzqeAt/LXxvLRC8nYhSZvSbNCfpk
MwNNFQmqlHMrRUxwuD4Q/u76g8Ds4FmOwPpiwPoWJaEztK3HuHQCUz8NJdr6QuK2o/n9OuTvd5u/
Le4PJrOjUTUc2ZASx5EFn4j2rJLmWVF7saVHfiZPHTQdwlwlNEZx/ju45nInbfP6aGSmhPfdWNI+
87koP/HujGZa3ZpO8jhV3/Uuyh4HKdHPcYxqLmrZQ7zPl7ZzkwphVN131q9slIOXfpbnT13VUBNS
T7obalEcuM1Uq4dIrbIvq7LTszlAkNqc5/AQy8b0knTdue1iPBPOJe5Uta3FX4M1g5sntaETYrb6
z0iuE1SipTnYlyTiJdr0JFdmvktr8qRNkr3XS5V4jRTfl3YsCVaRa/gayNtWun8T9BWX5igVqtn0
aoFiP+UdjRqzFFNTo3p6mkzRWfN3SAXL30Ctn7K1/Ga0LUnK4Y4T9WBICY2sfWW/S5DuUMxjGkER
Svcyw7luMzy3bBEUJqGoVpfl35w7G9S6HxOp0LER5imnTZv5c7FKtPaHhhS7KEz2M4TO2k5+vQ7L
m1cLMsBrHT3SxGyLWYFKQ3RUo6kqaLHDTZRiJWipq9rPJLDPsiIqdOcdp1s4xn8FkUkkee3hSuWH
MWu91npOcOe6Pibejt+CMK7LbCx7KQeAhOVPpDLi1B2yh7pRaFYe1cAQuGROhh18r/D75toKgxCF
gYNU6ogESoXOhxSMMsEHdFKrxna1gKbjt15aKYLRwjRTe+5ooHxeHyt3Qi0UFwIdfR6s+FUm6VVi
lR0op9QfxDKdeHntaoE7487nBoNZtDonWpNODRYNKinxshtD1TUThA3vav9DF8mJ8UeE0j0NZ6aB
K+vl9rO0tAzJiJ1eaODIi0xP/5xIKQiCeMcOcvX/A8IydKejLqOFt8TzdNm+RAXxi8b2/s3K/IFg
oh7QpUtFL2EcbRV7kSXReu4cY/hxHYW7f20wJ6KcCQkY1vhsrbPjOMHaDMpLlzqqkcAEEteqEEZB
pPA6GNcQNmCME9Y6bVHLFGD28BQY94pVuSP5tLLSJeYB4njX0XiGAIeP5h64JQtV2JeGEPRFZQZK
j2wFCGtDs6HJRLwiFWwgXpyzRWGCQ3S0k5K02EClfRukeI8wd6l6n2QCmP/lBvNPSMBaHETpzcZo
ERIUoSdVa4c1zZPeIdpbLVNbOi3lMxqI7UHkDHmzuEZX/wmwWMbLYo4UtS8Rx6HZDel4iUJ3y0lF
BTciFGYWJTMrlnLldahnjxDosQ1+FPy8bg/8KQSjrIzOefgytjgMzfZ6WswA6ZOncNnJ4/NCdilo
vIJwl8e+1H420XM80uuwPKPH6+w/qIzR65Jats0E1KD9iOuXWElcfThKw0FLn1IiovHhTuQGjQk+
Mogg4M0baJL0HmtfempTyLFfH5FwItchb2KNeSqTMFg7mZPqIejvVPt2kkvalzcgAm7Djhalg57/
FCwZ14F5zmobWa2D3+BWkZ1lS4fIymyC3TJNTh5Ht/0Y3jbm/GG2uX8djhdSbbc28wrYj2Cw0xds
bciY7rNO37VDTxvNAtuYSntwJhTTnayI+nB5K7hFZU5LOw1CG2KMQFXf7f6X2t2o9rfrAxP5LGYe
Y9PWWlUBRL+SL832jAZSS32fCv3YKo/XsbjDQWp6FYMB/TvbwlCYWd4N+oBqaXhfWbFuRp28N7Go
lIA7JFSy/T7yV4lfxjS6MpmVHjAE9zVnsuz7vtJ/gQVml0//dwZn1FyiRxXnCvYSWCUusZok1muo
26OixtrfqahwGYdbLc4EfmNdZ+YOeIHC+I1i1lGoT9A1mjX7auloIwrLOOYNABQdyjLUBiCncDmM
2ZjjOQ0AQPCOmCcghVV0v+y/LSBhkgPpK2pz2lqBoOiY4w7B4KPa6LUEgTgU2C5R7SAyUD3Qgf/L
RNQkB3Qy9AcTjAdJcepOFUkertsfxzAu8FhfFSITAfqSBi9/voZX9LbcZ5ATblPBuDiZEljFZmBM
3FlEhpG1EYCU+lDpBwJOGmMHeZjUfjFHX0XJUJbup2RHlp52vYVLoOhNlbPVtl9gMpXWuBiRsVLx
BfN8zuaZqhB5LvbXp5NTa3AxTJOJqvKwx+1oXb9Umr0AdCJ6YqNvFZrONl4hzMTr4U0iZXwqceUR
bIn/Bdy2UPCMdlK0RlwaT7qYyzyqfeNoCEYIyHQky8/i10J/alEsFZgH6GpQNGNdHzN3o9h/UBmT
lapMHWVzQE9J7yvQA1YdXA59ud6FJa1A/CMsmecv5B9AxmbHQCtyacEwm/ZcW3cQZ64nwQWGO5Ug
lFBQyYlmVZ1tTZ91M6jCaoS5ynF3O9nR5Mr1DDZ4RUPu1i4qCmL+ntqRmlCiLwYd9FITnOccF7de
PFDuBglXorDtwa0JL6rYOlrIZAmtNLUbtlCYuL54PAxVR6EnyIrWFnzGXvt0aLvZRvYHJE7oWZ2J
Dz0LgY/hrRe4GUDqDSlJAyO6NMvc6GYpHZcGnaQzgkkV1P63UflxfSCc4GclgPgHhLF9KYNozDJA
0xwMTM6UvmXqTgYBqumMIlYLTjkniCY2UIzBd7LdgBsJ4zEmLzScqXqIyWtUPU3dzgbF7lh5WXqO
sk9wYC/9fsycRaNx7Krm+/Uh83z39juYfdDFoKZANTV8dw7hB+2lkGcXsSck0SeBlXBXkIBoA43q
0LZgn0FS9GGRqFYxYo2gVNCfVcmpSv/6cDjF4ZjXDcpqq5v4NbKrKNMzoCQkd5XWneZPS74Z5GNU
70CR3AyNP4/HOD0rpjP17yT9FSyfYAm6/hnrrLGBxfYrGGudK1keu16BE409c8Zylk5fE9pFJpLp
eH/tBLucO7fo2jXATwbuGraJ00BLXiaZwFsWu3KzliA5ZaofpCOiW6TG2ewgHsI7Blp/1u455gzO
kjpKqwgTTFCADKZkl1Ck+yBHnN6mFBkqUB+MoBnvE5r9avbgLDwlrz/BMXKn3saussOh/Ip6oxOY
0tzrc86fg38+jM3dGs1Y99OID6utpzSAMvJySDXBewfPQagrOSK6+NaXHGZdF22cs6yAkFPevNQy
fESy7+YbsniKKqpF4c3zForxRfGMAqBFw3C61pORdElVUU5ThMC4oLwGuVy6AKHMIeat1DQVpcK4
J+B2EIx3ScCFFusDIGJ02TXHSPfG/COS9wlayaWboD0pkyBZxbMCFewbaGVeCZ/ZMxdcGPmcKKsV
6L5seXV8skUQHD57XUFJNV7zQJ6LfkvGCgI9wg0ogRWgAeCm9dudbbvtV7x7nd0e9Vi5GzgBVMJp
bkJ2tIS663VD57nsLTxjGVKZk2xehxhXjSPDTyPCN/WbePk3OLizrF2F6CtlS8ctY5STNsYw5+ku
BmVj8mmUd0R9uj4a7oJtUFYr3ThsWZVGG51TcNjo8zSkvRFWTiuqqlbWixbrkDXwhaCgDo1YYFa9
RBnVrDcH0L+ghyG/leRdM03UegkgSLBQjZTH1L7Pga9bvp15tmin8eChyIanbLQbIHHEvpNmsxFG
SjlD2GK6a/XRncwHM3ol05dafJOgMLO4rXFjYVNod2opOHc5ZxE4f/FUjyMX2QdW6VEeFSNtQGLl
kMiiS+wti04b6xd4H1u0hsWW4OjjWOcFHLPljQhcpPFajC2NiQ8u5bOGZuRmQExPpv110/nt0plV
BRHdKpgJzlwDTx+XqxpZ+tAENipcxpuSRv7oBCiTJChPdvubcofSYSgAe5+WW1PyODio3nMSGrpf
uZueNEem5rtIuJY315sPYs8gyc70cVlroZYevM4/ZzNy4eqiJqNDCIaI+V9ciH8z8RGINUJclo2p
hpCUugmdUkdZG+8kJ9ddjPqrfYv2dkrfRyiEmxTkcoJ55+ymC1hmz6rNgJRAC9gXEJbJNKxpv4N0
GA0O+n18Wva2PxwzOoERyP6Op9+cftgH0LCg4k2jod9+3paL2/mzE3jXP4wX/eHDoBqBWkpYPPuS
HnaxjFwlPix4lvzqFLrdV19Tyw1Ooac00DyZKc7ug6iniHOSXsCql3YYhJmkLNDJcMIW1NAaeHVf
rw+Mo1aFWoDNwBj/pckjGWoTCNPX4Gp73Ytvy9vkrX2OneCJIO9Cwyf9rUIYhhoE9ybyUvrr//kJ
zKLnVUrCLERt3Oy0tAe5lXKC5OnzfX7+eq/OZDe+gp2ZfkiuRYk7H0XdKrwSpYspYE5dWw1D5FYx
BdL+PN3lvyyn3BNjbx2+3sqdnNCgoNJ3/cl6snfmw0x/XB8+78J2Ac+culOD4iE9xvDJ3Z3lQJDk
U3EnWtLw4UtxKoj6aE4zUUGlIKcgGetuQnMN/+Eez3o4OwWXbr6sFbmB11Y+UWO8jmeoFHaRGAWJ
sBTeICUFNQsL3SHf48ibRMk37tmlgVwAxEMyftibN9TtKsMcMe9Lh0up1tFU1imcsqPXO007lPad
1dKwR2lQcbtYt5Xo3sg7UFDHqmP8ZBUSZl4XpEldSr0H/kiOVuKGyaGAHPQ4vFxfYBEMs4dHNEio
7VphGkhwYXV5UhXjS2qiR6ULBDGqyrlGqBp63w00yK6yLMyQIrRhKGS1JfsuQGt4tAseLC87TN+s
b8pO2w+QaJLOxa8n8gPvNT6OEr91Zzo57atoV/E95uZTmGE3SWuOoYTZTWdsW/A9tbjSJX4OXgwA
TpAnoMNO9hdo4F2fb97dYH0tUlA9BklIXPovneY0K3Kk6Ki1t7vZWcxpJ6m20zVY2ilfaIR+RTyw
fnSd5qmQqb4OznPYeBrXYVe4wf6VysikRqvrGdtKDc+B/HMIHq//fU5QqxpoRVOQB+X0mMozscdw
PSDVaJ4nGlalGfqTEmaJ0+ZoFruOxjOnLRoTciVh3c71BDQoNR2KxvChN+zNFtgbYp3OkeDFiDt3
GBpKAUE3g3rAy3VrTSUce5CFw+XELlK9p0nOBDcP3kO/Cv0N00YG+fcL6iVGmJQzuC+rzinLmcYQ
Zl4CjdqN5aVBeRzAtR6Ai1XS473Z6HRpeyhSZnik0xwQJIo2K88xrGTAyHut/fJsDkcd8lAb+gat
/xCjqyY0LNjBMZ+z3RRMeyVT/aLIfHN8Wjn5cxk8KP18KFSF1lZFG5KcUNDuRFJ56PsRXvx7Unyk
SGqRvnKKNDvPsQUigS5DUYMpMHLuDoOiPOJjDdzwOntPTXUVfV4yvlyp38zxpNhU7d4ra9dH96Si
U3E0ZJH8NK/SSt1irrO5uc4ZAWlkuQVm2KY0RkVIoUlOOHq5JvlyeTfZZ9DLU7tHFZvf/4tntwtw
xjSjLFCnZAZ4P0rPXYvOEetbq3TQm8/pFNRQfvq8vvO4UcF2uOzWKyzSTt063Ao1eXhDiYr3FA9+
hu4aoUHH2tWavQwKfk3HtbajmbyLJafIfkJA2LR/Cr6GF5dvv4a5DyF/koXyhK8xk9a1p1OHyraU
uOrkLUHqmQEait9kKadF+lpnPyXrSYDPKctEnzlcERw6lIvZFwOSokc6UnvMv/qtQTSkRy+43arq
gRi0MX07RU2aKIfLu3JtMZmwVI8VpZr0Acwu2VM0+FZ8M0sGtTV/mCpahgLPxHG1tmXiKo0sINhk
2LYaYspRgZ56VOa32apy8VQ3lhOTjFoQjKtECc91vZj77QUas5maQGmMMF7LXIsQRnMG51oQmBCI
e0xHcNm1Z10TnMp8RLwNmzKWUWZlglAeqRdpi9jSjDOvbfCUpb8maHfvc+1p7H9lQegMqah+gefu
bVzZcI1HLRlKa1e73jiNRE+GziCow1OwjORWRQ+jqhZUbzx5PKiZBwp4R5dQ9/JBehAEp4da2183
Xc6hdvEFjBVFoLCRQhszrZnlW9FW1cHuVBFNCdd4NsNkIh49HqWwXMsmIcpxCEMwH5OHxogdZGD8
Tv8XRVEYEtJlNsirVrd4Oalm0pn5tGAp7Vj2THVxrPhVieNvUOvx5wRWq1QC4+FEPVtEVi8WYZuS
DP1asYl63krN9kEbOmn2L17GAYP6HR2bA4ztjJeX0O+GHk0U80q4ktFKWr7LsiARyHEqFxCMW4cG
TzWqa+2pnBR7PChSY/LXsoMidCfo/KjS23Xz41qGra6EhJB3guu8XCsNsnNlCtJ5RyroIGl+G9w1
MaRKHSiluNeh+Jttg8WY+lDYc9OOwDKXUr6fu+psx8ZDv9i7akB1tKZKT6oet1TBSyyd2my+D/De
49UEghJZntx1Vp4/C76Jc3CBefTP+JmdYUOScrBjfFOQJy9a2X7P5eo2y9KvYHzJkThLg8AdpWBH
0oQueoHLfviFjljRWcIJ9S4+g/G3ZUn6xFrLxNvidrDJjdLqeMd/Mf/v1HIwXRvdvqDZ1U3wMF0u
99IWJfI7wEFDryXvoGd0KNFsJayu44UnF0DMWutkmGKtx7wO1pcc9Ttj7vAkGpjPYVTstewdpMp7
BfqDIOlw8/a1VYf7ntivFWZYKdLbZJahLZIL3AR3c21Gzyx2icT3JEf4KJlQ1TyBfDFurV1uvgSt
4aOwnF43Lq5X2sAxiypJUi81Kia7n/H23bkTFFZRT3MdhG85WE2U36GvgU07jfJUgBsK5X515URm
5QdosyUovkoVwXWEP3l/gBjPVCZGMMzQYHHS4odOlnszfugtnxRuP39pwShYKtGwmDOkGaM2Rnk3
NoSm4eZKZbvdSUpzCx266/O3/qG/Ih2IJf9n/tijo8whdExylK1H8XuLV/NMdvMudzryWkeuaaXH
adxdR+Q9reFoRLwKgkcVFGXMMZIGqFz8Xfy/5BMUuyaqoAygiCsQiJW3qTY5kgEuRvKj73+R4qea
1hQ3QSoXtmv0ueBjeDa6/RZmVRei1mmR47xpx6SgDfLu7lhrkavHkUi1k7ekWyhmSStSZlaiAyod
w0M2KDSM+0Oy5M4yqc71KRaMim1jnftqUieUZjtEkc5ljRd/Td0b5sN1FO6BthnR74fjTfQIq8mg
fASYQMp2fay/SiW6LEjnSaFGs06F/ggq2UZjN4GhbR4SzwRVT6vrNB5FAgW83Qmvrq4CotCB+t10
uPkUSx57qSYw4zYcnaxsqNGZTmuT09h9xsr0NIKnVeB5eKEDaCNWvRC8pGlsanFElNJEFrypNmvP
dtPHtC2TDKBF7dYalA3DUBFsVv66/oFUL4+voApQm54B0rRqEzJGi+U18TjRaCCiBNf6Esr6BYgo
I79lYqOCh+sSKldGKTY1TGjeGec4/GFn/Y0q9zs5Sr0k/WWSBFGgTU21P5TyIPB+6+n4F/iqxAl1
Voi/sAXPlpJo2lgDvJoTP07IYzosggd+7lRuIJiNryZTIpcLHGxvpNCTVPZylrllJGqR5z0FrVL0
/wyF2fVagVX6LaOVZCcteh6hZzQZD63qpvWNESVOJr9J6Cq4vjO5rgYU4auWKdSG2Gfuorah+tLi
UDR63HXywC+SfmeWKkpKRZR6IijGJHtioE1WB1RkGd40zeBOWdXe7Dtotd1fHxV3jyMnAx4K0Hqo
bIsLlEpt5F2xZFLmIFpFo3oBwgPEVE3+SazwX83hH7R14BuP0oRpq4N7B85NORsWUpjJwY5ivOoI
4gquG9mMijkNwbsnm9mMUc1hDu24kcbVL1tub6bodZAUwcHAX60/g2KsvozKWs3Wjkip8+LMPqfm
ZxeMd63I7HlRhb0ZFGP1ahF3qRqjPW2YY9utwyBFMrp76MzxLVTH234eocKG/pNjZiQg5r9uJ1xw
VMUidbZyOLHqawNKeGQlBzgBf4NUudP0JbUHO49p2T5l1a9QRJ/JndU/gKwWWxVqaHKF5hYew3dj
/dF3rp2+5kIhLEUwMJbcFVnYOpDbcVVbwRYIvXgfuD1KWKlOye5DOs9ue7d4uRs+SScRdQ/XX27G
yOzzwR6SGbqlwFbTHcmgHqvah1wTHar84HCDw5w7C1FAUN0DJ/3QPeNG9XTLI4+VN/vFYw3KLRx2
O/ko4mjjZeOg1/6PzRjMfS0EiTOxqhX2BYJpkSvtA08/jy/6z3xX7OcMKqNO8wt8QUTg1LjzCi+9
qk4rKLdiMpJo8IxLMPuvos9nW0ETdO3OZiOIG3jJAVTl/UFhVg/ic7GmrJaTNDvS3pEQlJ0orl5a
V27cKiy9cN7VuJvhQLKHb9e3I3d3bLCZFS1yc4ghVYier04/zhlA5PoE1pNdExv761BcX7qBYlYR
PBJyUoWAKqRxJ4EoRp2hCJajYMHIKNzF83U40dqtv98cEVMVVH1WAE6x3yvloVzrjUXOTDR76+83
GCTDoxEeSTF7TYyj4SGHVrAJ3W2Bz+QOBbVqpqyhnusvRsa207rISmWcQsUxk9ym+opE6vT8UGiV
W1RXNimd7YiowUybWyqiOtK9KhbEBMYK/GbL+yK1Z5A/eMNSvRUKiH/Lp+vrxA0cNsDMqRdDW6hA
HzNeffDAZ9dOucCRgGdkRF2UAV7PxCD/IlthbxCZ8w/KxBDYsdZQRUaz+aSafmK9T8HwoNRrrZgs
EDJY7fqvePkPHHsARYUcRcMaqyQdSvv78GOY0Yh1fRJFGIyjKhqowOfr+4eOVcPNIKDyLIs0LrjW
vhkI46fASkf0ftW57fsKDFYycQLV8hZTQfhVioIhXoENOp9WpgNU8aFIlNm/dVsrszpj2iC9WC67
uLxPgnfURuvht07DA+T8qpJDn9xX0aEVJfN5fcYX4MzGHseuLOK1FVbPIJB91NVzaLwSUJlMNENC
rT4pBIIegtOGG0GsipA6aJURWTIjXurKbMsYoIWUgxIPXQFJ7I6q6lVEp21r0MpMHDkXChVwb5Mb
XGawU/tf7H1Jk6S4mu1fKcs92SCBgLauXgDu4TFPmTHkRhZTikHMIAl+/TvkrXsrgvIb/qpXvWgr
S7PK9Aj/kNDwTeecNDBs8TtntPhMGcq0DDy2wbQx9R2wzbEz3VUpmgmCO684lOHaP9PvjK887LGX
1AcREFyXQqF34byuLnzvZcqhYOifjP5RyxPR7fih9MjetfzO7OrUscQswlTBrEU2fR5ctyOLPN5u
Hf/u85259+x+Z2h12NierbshhaHUT48nBJOBVW0XcPznZg6M59fx/u4mygcvN423mDEhj1pt7lM6
Q1sc5NzjIdWHQ+/s1+fvjKWFi7p+C2M5+ek0G0NjLo45yvmtFcaT3trj1vSRwh75fJD7HcFF1RO4
YUgorJve6hLiKL6ALz9AZ0KAcaIwAh341lFAy4h29Y7ICf/eHbt2vnEx0dbs30oAx2R4N9G3phyP
DzzR/r3z5xOtzsSmA1xy6oD+VuCR9DdaXSoJnFx64k0NeJ6OLNRK2LAJxQFnal+Tdxi+m4qV49ZL
EBVXAaZibh87QY8GBl1Awy7Z5AK54m8aUOI6+fVQTicqMKjY2cdeWh5T+5bK9CT0+LeWPevgcZGh
t0eCZZKeKB+FJKjcHQ2189bLbiNEEbW1Y0eqR+1jYenRrX/z+RTudQvfDWTlFkKQufAmDwOR6gqE
jCJ/adEm5NqJMNOBt7X/gP3zZa0O2I43KuRL7NmS04Hc9twc2c21M1y6iCksH2WXb5+Pbf/m/9Pg
6mQVnS2Zq7E6GpeD8ivc9bYDaKPZfG7m32zIP+2sD9EKCFkFCv5FOiHwN20AAqkyEjaav46LIi7H
MVFzBL7iowOGl1X20bfxbLRDgNQE8C/kdlcz2oTo5iM2HOAmO+s5NGfdE4YVj/BlzJ8LpLVMHqvq
zJRJB/1wlC0P2P/rBMP+IszJ0C4JxvLVwC2maI+iNBzwFlRVPfJb28I+dTOS8DZISm+K/fqqs+NO
VvHcg0WcJjK9tKe/T6P48TlW1wkBzH9MWzxHOszNFskVDc6f1E7cqrvkNeQrwAI3bT8f/N6xe2Al
AXjGg9OwOgH0TKAN6lG4Y+GFdHei/VbUB06Z5bH/8noXNSoPwsKAvK6mV809yqATIMwc3MuTEkcQ
69uMgQs4c0qSkJ/1wLUcOOT3DQvtp9SnBJS2AB1/jKksCE7Y2sWwzHTBuioqp60wb59P3V/dZdwg
72ys9qVhoUDfvIuAKo0DC8vmYP/VoVGsZi6bWsnN8nLKNFbI0U8XrXz4fBDLQ65fzvtBrNbciMxA
aFkw4VeXlj+CwG3DxNnQHwB3HjKzcmA03oezbLPYtOfUvNYANJTXAT1Q0tj/RtDrgCwLqAHWypPl
xLSYJN7ISHQ0iG0xHHjl+4fxLwNrigqeTcFkFzDQTLddt9TVU35LFD+wev96xWBlEYb2GwiBBhBq
/Lh6hZ+hwXqZLa4ErSO0u+PgnRvuvbJ8rO6FZxWvs9sM32aeg/S6lwU/EEXsYcjHI6DVEE3WAcj1
1p3Ic85IMM2QZum29QXg3cfihyei3gPCZyPvvLiK2cXp/Epv/UQ/BMD+5BDYBr3W56tzT/1xeQw3
WHgvcT+sQUe0pTNaZUBR78qEnJgk+8EegQPd8ag8K+qo2oTfrL8vJ/rRJvk4+4Gl3LQNgbLDdcTU
N/L3S7cfv3/1drvByp18kcZI6VnX7Fj4PcyTz+dt78HxbtqWjfLOty6zUFtuABMsuLC8YxEU0UGi
wr17IYRQKZAGS8JntaVVkM02y2GjbBfmiCeElwu5AbjDPx/LPjsgNYAuKtr9l03xcSx2MRqs8gWm
o5g8CuZC3UoepDpOG8SZEU8nLMzPTS7n6vpQRK4WHZO2gz/eavqQTyjo0Flo75M1fNqfgkEmtcay
9xXIRMz959b2nVpoILdRx7M98IisJhK1xVbTEYeKa0D3FDCEPYd45PcOCDBGlNQgVYUGv49z6M92
TkuGK9ghJqnYZvKKqAOqCAxrw+3no/n13teTBwgDMg8UKMG/vq++yaXsh0XmPNwND+ScgvQiMg/6
ooDcV0RegmO9nS9Y9L06Z5fT1XT5iNaBXbjzgWAEKmHz+fPsm933j7Paza2e7Tlt8DjLSzQckp/T
3ecW9qDnPFTP/xzxakNndUkJH2CCbr0Lfg7E3NWQ+Dv/ojwZH61EnTTnLAK7N0ZZnlWbgR9wsPbt
kPf2V8t1IH2Lehjsu6AUkvIsyC54bSU1Iq3PR7qnyLCMNABPNbJpy/v9uI5yiUp0r9EQjl3zYMEd
LqYqYQYAecaPZMl27jjkEUFTLHrgkdJO7Ho8VPn+FQ6sFxjWFZSYPcCS/1Iknjx/mJjR6MS/ZUf1
xnmxLlF8dGNxgeLtpBMnkUl2ZB8HYzRPkfsgjuYTtOi9pHfBNks+nxGyLJ+/PsyyrwCARz/w6t0P
mS/YnAKxYx952/qIHx2XMXMif+tctHEP6OjGTfoz+uYco6OyOsqP2Hd2IDW877AH3O1fj7B6/Wbm
4LT3IHkw5ifIsRN2HByi1Nm3wtAPDJo1HFNgeF85oiXEMlu7XkbZvI7dz9BVIMK9Zern57O5z4xD
GQ5DHLvAeq+OqSp3tV27OAmJSEHqclzaUQ/BkvIQJ/q+GUPPCbPdcNGjWJOAGb8tpx6k3oDt/wgU
IMUcNILs+vPB7Dtz3xtZHTws9a12WIy4uLWyq1nfSnWHUDcax/7AfbXvjHtvarUIa8EdObswFfAz
BpKFaiwP7Pxl5tfL/L2F1RoD9oc1loIF7T6U2c5klwhGnOZ7jy2fP9T6QOvOvpARN/4i3Aw//i98
RoPpuzr3QqRz6m8VBU8aoVGXvqbNi+v/yKrjz9/U3ul7Z209ONAcaCQd0Usz7Vr5bDUHSkV7Jw8c
AtihqL5BLP7jqVnQQmih4E546n4QZ9S+KBok9MJHH5pzU9zql8/Hs3d5v/PdV6d0peypDBbfPVfu
pkVlBVcyQGKH0hWHzCy7+Z2T2fllWOoGZqR37IbgH6AIRQ4F8vvezXvvb7WL5pYKS5RAslb6XjUn
dvj987nad+S8//7V1pkLpynVojrr9LtG/dQ0A1H5kSoP1db2nQYQ7IWTgEQT0MkrOxCLyQFnxRqw
TeLoNPLITuGKAtRIHnIH9r2X96ZWy9lKK+nyFu+locifz0VC0/s2OHTzHbKyfP7u7VuKDSIfYAUU
YKWjYvTDMJAYfv529hsBGRRbuM3QqPjRyDySkA3hMhTyytvYd8FKmR5imNi7BICR/qeRVQqkE+iC
FCmMZICKzjRLGJgAisKJ0vHb58PZa8kHzhUAW4hqruliSINySu4glPGh/OXyy9zsuL1R1YHDek8Z
HjkDJA4WVQMGGM9qsZliykiGglisfDduPf8ud/3IpXMHRa4+muG3TSVIJbjYsv4Q3Gbfhn1ve7X6
gmmgtUYPU0yqOR697moOnQNpnn3nKSh3oDIMxkJcEsvn75aeSOe0wnpZ+umAaOjHSiVuD1L+HMLb
sVWDjH3oeJGQoAO1ph7/B+4W0hFYMIszhOD3o3XlE+7PGW4LP4fnIMAV3QRnPBgOZGD2rRW6iPMB
XwbymbUOwCit0MWti0uJbwhgvULVyQAawbDdfr4o9+2xd4bWzOztVOu0WWJDaveOjpyOD7dQA9Y2
smgldsTn1vavzT/Htc7ooAZUT2UNT4JlJioyO5K5vQsMLnnpt1GeVZAgBizBXI7NfMhP2udWINMN
3B4y3VAaWb06WjncMdA7izkS/W540zQpSHXbs7Qgieu8DuAV+3y0+07994mElUE/HI07VMup7+ku
sodUxMLLqh1pwbGvUJ5vHz43uHd6fQAu4KqDrRDFtI+rU3Jnbt1F4zUvxhMOud6SBVHejduRgOVC
ikhNV3kK+sb09XPL+5bRe8OrUxSNFi3SdzBsRBWN2a4COnkwBzy1fZvCx/tzGFL7KBmtLh27CbuC
MdzWln80czDTHAXs2ZsPTeLyWtbeLjpGoLrgBNCuXdOyFKN23RFsR7EjrhikT8GYEGeF3CmnP4aE
4y7zplvWPAKSHc+iAgWAc0Kq9EDX8N6xQiERNBABeM3WyWzLIsRCY/kiyydjdF7ntYjKbtMcuv72
bQr/TzvrnLap7D5A9xRWTJXf0CzftE7zY+Z2ooiImvZ1yg61Yu47v6HZaNsuIEJoXl+d3+5cAhtj
wEDBMwo1ATqXu65GCJYbfkVpfW60SmNSWzwmDjmkuLVvSwLssIgM2Yho1mcA5IX6vJsQylLvOddX
qnybdWz6rdEH9v6+eYVqDDTR/EVZfR3MApJiiYIgK8OC+6Y/zvNHqAQWzeNovxyiRNlTugVExQWP
kYfGb3hBq3Mm19U44YTBjKJcMKrthHql3jrppeNtA2cbEEhhkXtyKCrcm55/b3d12ZuioJYNhmKo
Z29fTXxt7fpuG/y4se6CbpP1m+7uwCmz9+154C5ZsLz4b3W8sVmi0rawIAQSoGvvzLUj6jzZ+ff0
EBPlvu0XvLO0Os+kp+sgWyzBxYqgTNjYT7qI3UN88ns61PDq3tlZbQZhfGqCxU41oAva2akIeaIT
ej2g2pK0Vy2PvW+fn9QHRvbrCnnnPnGd/zGH2cKzADR0fV8XEGEpbz63swchi6G9S9StMvdz79dg
3TbISx6x2Nk537Z17NIouHR+iNs5zo/aKxC16Gh+/NzwvqvovV3y8Q4cJAjz60BjVfbPQh2DHlCE
289N/Ju8359JyNWOU7akdWHBhtpKEpG79oQn5jg47hN+W39zdFLFFDSIXiKeZHwKbEn8P4ko349y
tfdk7lvUkpjdmZAralIILVkJQ7POHFyptjv+NeD/eDH/Kd7qq3/cfv1//xf+/lI3SBgKtJN9/Ot/
XzZv1W9X8unlrf+v5Rf/9YOrnzt6qy+eyr/+0IffwZf/YTx5Gp4+/GVTDdkwXY9v3XTz1oN+7Nf3
4zGXn/z//fC3t1/f8m1q3n7/8lKP1bB8m8jq6ssfHx2//v5lSS7/x/uv/+Oz5fl//wK0SJU9/fZU
vf62e+vmN1GrrHpa//7bUz/8/sUJv4I6HcglpElRxPmVI9Vvvz7xviJdvrRYoFDLXASaX36ravTr
/f7F9b6CpAyc3aigITOEoO3Lbz1S4stH5CtIrkAu6qDG5kL7Nfjyz+f88Lb+fHu/Ia13VWfV0P/+
BWDfDz4NyusQ8UHaAdS9qGeBQGt1nhnISXmlgogfeD37GZIHLocYUimDc8eepQuJtqZ/HMyIZq3Z
Ez46U7sZyJOyFajeDGYA42gOeoUZodaon8Sgne996qs84dNceegW67p8Y2bti82gPEdsTDAYALWJ
bIPjhkk9JkSZ0CSmL1HNNgzSHRcesN0gge8n+yd0MLXErzJuNqOSEEJnhSXvLK+veISmITHHlZf7
6NkFxcOJTwbb22Qg9bsLwVV134m0OOvCMXQiRwberdYpw/C8okujejblMZfNqDfc85F7qQXBaZQh
7ZO0VWifBFOgu/MhRNLsqCR9dxooUJZEKpAMeqljd5q5Mry1SwSy2cRlAqpwfC2tAnWhR55fZBOV
LbLvaH5H/kCB0oWNc3s0FDbaQitePHAhulNZ1hZU0NjUF3AmtYfuatQv66huHagVWDRvbzocKD/7
tCr5qXQx70lbWICDA9cUZgnVEiRdrepDupvd3uZnRVdkKCp5Nt8gPS9DNNh0qYj8Jsx+QOENxUo9
+OElTQsvjdtBewBmKCnOrbxnP6yuBDsWZIDUC05//wVKevOENquiPR280MiEd5m/ExykDWhAKNMW
qhE8/Y5DB5SY2q+Mnyi7KC7KoBwuetLbFgQ7lJGxn3KssjQYtIpytJ6csaLhP0g3ctCNVRm5I51l
Hxd5g7Z5iJR3u5L5HphDgxmX4FxUI4uc0s2+K5mD3gT7ovme+6V4hkKJRvKc134AwEc535dB58Al
Fk1pgQje/WXatlvolFToAgZ9nHc1q6x0krrxGUHZU/pmK9yO8FPGRoJcT113/ibgzDnNJ2AcoVuY
ZR760PPUiTKWDrdqdvForY/WRjqF+bGE55gfN1M7Psu81Bc+m4vnzNhQoGCsllGphHM2a0kgsOQx
fjuEHZiqVNVD3VW5Phq6ZAeBihNijZps2MBkih2Wl+cIEu3v/eAPLpZro38gnUFZPCMPPscuaLed
eA769NYKCRpyR7ShvGS5su4DnOs0omNurknNnavR2C6u25yoNAkJNt2W4ZePqtQvmqREwsJJaMgZ
3dg8p/OJEcy581qfgXgSXty3gHBXxZ0LXr2kmyrfid0yTbvIAi4sTzy7Aim2aEG0cxVqg4bdCa0b
r7bMgQkPQ2u+Koqwus+MJC/okOzeKk1bZ5M3JSZuKq77SuuH0nP0g7RJcUN1SpFp7W1I+PYmbfRR
rYrAjojDgxuuoKEC4OfCEuJ4RoBjzJlYuaUy6EJEKvYAP8nh1bVGqyoFJme2Y38AExYdm3urH2bI
//iQeRvtrCvwnFBqjeqmstDNp9RRyhWCqQGlrpOhhzxKErSV+6qbwn1EtrFJN2SC8h7Ws/Y9eCxQ
szSy5G6MppDpe5c7U7rJgwLM0ozC/DYAGr9KesupnuVUOs+ioMAJpbax1ca445jGA6+CftN0ugpO
PR46d93YzpC67VmGDgY/TO9KykwWMV5AkRcZXHbm1yMopDVpEUfnc6FfcE9YVeLVbTNBJYo0pxZk
PrsYm8AHaw7LZbqxAsfc9zWBTxV6oOuNhmms56jRJqvP8hqdEnFoqPFiy+QWCJtneygvStFVL0EY
5NC+1Xq8NmFbZnEx9+yG+K391puC2rE7g4AoAa8gboN5mEHJP4bz7CVZj5D8BCwSqYl9gNctsEzU
KY0qe3YIlFTBNhiHTejhTBdgIFec9gpyMKyBJjDOqDsnDKV/lKLJxN1VVAS3liy6MCpZI72thcD4
AgurDGPWDVBrazPO8sTv+wyEQQDf/5wqRWTcitLLb+dmlvKkm2bL+s5CCz+eLnxA8VKHc8DS5A/B
qQg9AdXGxgmtzYhL+0eofQo+Hp2h963w/cHfgtKEXNgI+2/qGu80Ca109GMEsuZ5BB3hPRvdetzV
YHo55S4k4CFY3I8vQ5rpS2UNrD31Kh8pEOCjUxupSShSpCXKpT36LBM+pumPdx7JHzf9+5v9Y5i5
3OuokaE/CgEmElqolX10dt1KezjJoekcDnl/VVoiPca97SeWP4gNySsvkSqsTqdc+f8IcP+WS3ie
vXR1X/8cPnUIF8fxduje3obzp2b9k/8LvcIla/bvvcKjp+ePTuTy4384ge5X8NehYw1OHvL8OGK/
/PYPJzD4Cqg+QdIRiRxksMDN+i8nkHxFvjwAHRCY70DE4C3I1D+cQIt+hbaQu3B1Ih/FQGfp/B0v
cAkJ/sxroe6AZBZbJEWx2MHWSVc+YO8qWWK7RQ0P61tPFsG5qkn79/Lj0I5GZgeeMGSZsDhRoPm4
IIfGn3iJWylwmiz2W3hvRs2AH6W827yb9j1L/+Nw0IWyWIJbDQoJzJG7ziMFWdqWaI+NSAp8Dxik
ITJncHN9bmQVTC5GIPGC9wXiPsSyof1xOMILurbzw8jL/HYnwlpc9mDBXFIqaHY7YCpYheboPUdh
wUFLCzq1QMC2loPntElH4RUbCkwchSLl0PLz5TguNuCghdws9/IwjQTO5o0Uio6naPbifdRmcDvh
GrESDerKDCRpKtGDnF0MLXjOdIebJCyGer4Nx8ymGz7RUsV5XRFyIdK+uCw0Jd3RYFPx0jo8FBuI
mILi0ar9+h4oj6kEzaipnAur1fiQiJb9zKo5R/HFxuG2pbXyfmZzhjsFX+Hm11PZwrCTWc6ra5kM
TTAUJGyRpbXnxUUjw+CE5z7awUeoU+gLu6jY93FQ+G5qz0UThU6JtoyuG/wXP4QGY6wIh3y9KUJ4
uUXhT4+mt9VD2rsAs4U5hzveScAjo6CqzBANPnwslXqt3nLf7t+qQpd8A+X56Vlxbu6NLsufpcy8
87YudAbnOx1vjAnmfFugpxsQstpNrTjsM+8hKGvQi85VbT33Y+t/525ZfOeD10HfweVOEJHRASAL
tfB8fAjQA05sJNfL4QHu9Xg5BzVmugoKUMf7pLohHXjeQRWr87PSciA9o10Uk6KhD4eHDjvyueqz
7Bm7ZnxKp9CDVtRcMyCjatKoCFFk/wSXCIyNs4M3Y1sig7srAGhKArgcGl/c6kf0TDkeGgknaGLM
iEkfBa3oBaF9eN11AhoGilBkl0irinuDLt82ooW5hNeZ1tBWGIrbauxICwbd0r1zlEHQ4oxT+5yF
4XBvuNR3iEp4AAd5yl48aLXe9mDzkFvALPV5V2gQhABCJO2omIU5C0LDROLg4OmjtDH2m611/qJE
DbpmFLE9aDWqTlwTQdoxGd2qt0DsG6jiiFe5c9IinAc58ZBZZ5JIboN1uWqc2IQDrxNdetU1xL4A
TYPYFwVRQjcRP3JqUaEwN8/lfI14VFxVKE//KLSfPovOCP8mQPLjYWSZn0btkFZV3LVBkMYTfPIh
akeIeuDfST1vVFsAw6hQTOwikzvNS9/2kDVffIUHtA3U8BB9TV+Keqh03LJUznDgTJti/dV+Htm5
VVxYs63g0w+sryNp5vKmokF6xgs3JfCZPXfp7u7LKoI/Of1QkOaEX9tCMiYy1CskTmqJXSZhUW4c
3jWvTtqD2s0C+XEaQV9bu0najzWcUjV/B44jCJPOZunr6EqNaA8R+mNJW3ZNOuoA0iV9ni8PU8wR
FL+7a3vkHjmduJf20VA4BUjojY31bzcoTCbNTJEVD93Se+x7K3sJelZeTc2Y18mEHFILrIywDPSH
bDRpQT+gJDFlHPHCXBv1MJcgskakaPcvBgvohubkoQ453lYxjPqid8z0FqgMK2lseQF9kbSqJWg1
OJioRV2NEPG2KxkVdT5aScuNe9fhyPzRQfdER94I9qAEB05XHoeMV09ZOQkr6hnlWFFi6vKtqHsU
ZynECLMoTZu8jDjyXsDASjqd12WLCMJ2LX2J3yu/UyvHDzh2biAaaqeAGgmR0p+zg6WCpAXNo7Bm
fZuYjIP3t5Jh2oNdZZLXZPak3BC31jfg/auLrSpsZKYbphLWSVIkLhetv+2B4OKRCOrcbKmXech7
TkERIPwB5DJWOaE6Yplip5Q5+tGpvMbETpnhmdAUD4W6phkIDjNZF1cedyx3R+y62IRZYweJKw2U
HG24gSeDlFAyzmqnA7Y6S8cI3GtoN5AU57MPnkdF2+NpDDq6UY6PKKHXxg4RhbfeVafKGrHI3GXo
CYZSdwTeJ2QdZBrIMkExkaq4Fnos0RURpo+yEdl0YipPvGUQJXQ3wsvVlQsOSwUVAdkQtIUM5nZk
LjqovcCFLnaZQ1IKip4hVJUQRYQZsPrTkIJBTPUvXME1juEwQ72RygaHb28Nzg7cvATynLrK2qQB
Hznq+RX6KHvfV0maWfYb0gEteNiBYygj5bMdDaaUge+boHUQ2sd0ZyFUOS7cKgjj1mHpmeoAmBgp
B0/F6MlvdiHD54VW7AcwSrKPXKsXfYJKijj3yqC/GKjd0KPQQWZwg3pAS9EymEIrsOxk9t3yG/tZ
15m5cR3dlejqYFZxVPdDdlVWHC65O5HupSm0cy9SBdT3AJ7NHKCONgfKNVeITOGpt882zraNHAMK
pkHC6+dKS31ddzZN3LJzrnAt+Bd909kacRvZEsv3XzS+f1pY9RSJNRvGblcEOricNFvWuQBXNQx4
yCshU9N/432Z3oSlZ6Zth8Lqa+Fygox8I5mT+B2Zce36OL8i12m6EytDlQnd0j402CaNduB4NAxp
CLtv2fGAxffcYjYgLcAcZDwUgNc7n2QsQyamy5Iq7L1LyJSHRRxQUIJEHoruXgTy9vw2lAF76ea2
v/a60Ed6blb6vHEZiAZANzt4Gzrk5TFu4P4IVWtSxXaWz/dYoc5THbauFc3GwTWSj1AXOKKOwqKy
q1I2S5g5PM7TEmFNU4ZzIAOYdop4PprLdm4ceVaDXlXEHAcwMil4lqesaWixbRECXsO7rF9Tt8mu
uG1w8iIBA11YTrz2oSgkFD0FfKaHkjRAmrhinH5UY26PkQbJw9Psl/QRXdH8AgV5AM05H+TpYNUL
LVFHtRuj3aCR4HZUuC3AQMO+g7sEKRq78kc3kpM7+CjqmrHZ+hPaLYAhmzBCDe8yjIZZdGdTR0HR
X1rgkMHJhAYzzPEw4JbeqGEOkacS2lbXlYSaLJgnXKkggd22BT1uhedeI4DXOrKRnRMxxZnVw7ET
copx4rfPqhCRtGbLiQIkEXBrzxI9JoVKMxNrm4AYslJUs+MuxTmGhVQ7dDPoTF3lgpD6aAx6ap2a
KUyLyGjfQk2uFUhqIMbpvjUZ/FBgJpAvj7yiGa4GXVbpJkDObtdUxBQbU7Ie4oZevpAyji7WgOsU
5hm0LoQlEwQSTnKrhVCGToslHdF7ml7S3O8JLhaLXJOeAOBVg7Koi3rj5+RqIAw+Ut9OuMvsmQTA
1iAFus0GlrMkFygJX4A9VE7JZHo4eqNxmLwoW2aeuhycWZGHe1ImhUUXYak8UK8dcTk8ynQwQeSC
PYVEqVvmDi795ZnHSQRtVIWKpRBYH9QJ0Bv96wiJ0wzp6rrqokJYDngPOhcXkOg7CG10oa2a2OqX
bhuDLPlPG50Fx1pCMyMptS+DyEq9pr2GNnzfnw+K5lB56jkNt4Vnq51UZRpAndgCmTCieobipwPe
72dfO72/IXNXuBsuQ4L0fuf1Ob1EQxvZjqFF5uNyUgW2SMpwI83ZgApjmBur2xQjckDbjPPMwRFE
lLvjTAy8ASF4WI0xOuPmEqR5/cienBThQIQV3iIHHtqiYs99g+qljFLQzqhYiSJ0IfjrWngu5Nsf
HHAZOpvJ7nP7juvaNE9ZloftFQB0rX/VEDfFtdUI3Mnw81jx9iua+r/0xBdAJd8FlktR7EPV6rYu
n2T2sUy1/MY/UhSe8xUSfYBOgLZ3KaIvSYB/pChc+ysIjbE9UYdCRRqQrn+lKBwHH6GnMPTBzY//
W4Af/0xROF8h+2ejjQOthgQqyMiG/I1C1ceYHsE2WhZdG10vCLgDlMuWMtb74nQJr8OyAoIlocj3
oCAd7nHSHKgQf4yz/7CCwH5JxsDJtldWSJb3nM8uiZjM+zMr6MVxpwcHFQ3RbFJ/8m/fvYA9mQri
LmmCP1MvkMLxoQ6I2t8vcUsCcZzVuIph1hypwKgN69weEt5PM+TdcH+h4zgtJ2uwIt9uR+i96RIV
iCjom7QFrsbniBLdIazbNK4g1XyN86QMTlzHuOHWddVUB0dFkKIFJR7CqoDasBosbqkYe00PSNAG
6J/NEstNKfSWDZIzFY0LITvEB7qxRoW4P3NyFwiIeXTRyIsUuu/D/WuQ8dAQ9S0m5J6dRgHlarBC
UPIubWSssN9tahRJZFhP/hzjcisZfVw0QjOdtJntCqgA27Y1onzXy5C1oOfC1eDEJMyCMtyZSgqT
R2lRUf7gTXqY7/zWkR1FNw6gebsBxZigjLsBl9eR7bYMTvigZj9cNDZozbNI6WoyduL5lgmaGCUN
JnhU135hwEnrGYkapq394ljODJohdkdZRTapkb6ugFGCOwSO7BA1RKC3XYrAyE1xESVFAa8gg1wl
TuVrxIp2elKOygpRV8LAATzN6q48RR1D3rulhE8k8rDIUOaYnRpFFnToCJRv7LI/htr2BBZ9xCik
/jnlQ/fNKYeKHFv5kvZvDfRhkwlUxE5UoSqCHHfuCeubLEcB/pFKVOMGOZIsf61FziDtbFu+fYQ5
x4Vt0GLebUFOFqYvGurP9K2qZxf+O5aZY2KkfWl5OrTUsRLo3IbURbXSVcFz4Tqk2DYZ/O6tS8qp
wC1V1a22YiZrE55lLioekBMBJ/ypcY0qbxpk0+sT5ldWByAOrq8K0TFqQKA6NdU43uL4ttk5iqtV
ezPlEwyialvYF1Lbmp7WjgNHsPcyJIFiWZCiiubZaugGvjVlczQRrVC+KT07q7coJXB2irbyll0a
kTajA1rsqqlPrbwOUa7LPA8aTM5U2J2HYiTyMhujR9Z0G1dkS8e+zNFhDW3kVvr1FrF+Pz8CRU3g
tuFmHO2bsuhZEQ9d4BbnbYnXdkVx8YcXnRgaCzmfoChv4f1m48X/Y+/MliJHsq39Kr+de5VpHm4l
RQREMBNJAjcySEDzPOvpzyeq/25CcAijrtu6rSrLKisdd23fvoe11p476dJerUh4kTs2M+FU8ECp
jYxm43EvLCeQmthfZZ0aknrpvZdkF2FnpuF5F46+zqGPWnFaDvQty/POB4QcO0klWjBljT4UIQSZ
UzGelikkpW2kN9N4MU4qM0RbBsKhT123XVvYmj9NQeJOZdlH0iasahqyhVTo1YNV1nV/7Xeilyju
ZFVZd1vFg0rTXBRKEmaStCR+zLUobXZCF8fmr8hHJAvvM0leQ6VEEUvC0lGP5Lh1glZNy+mm7wat
niYA1eST3a2aqkJV3I5Wo4TWBT4rrzyn6mU/aa89wcqGdofW1FiZz1NTNtp0msmUePdtkavCeFvm
g1rYXagog6vnVaGjZdEZPuhCfRKDws2tqqxXRqRHZKE0JntSlUAPdKeTih4dnhxXal0yhZJnwB4x
PiuyhdQCN1zHos/8X0Ep/PVUlV61MWiciqjRRkK0nYRMEFZK3ZieW5maJ5wMjZ+UbhUJJEyiILbF
qY7jkH4JMXnfJqO2QleZId/qNm6Kapf5ZNZurPI5bEOAqO0kAO9G0x29qRECZ5qKzFJPciXyOzrj
VU1JiYIHfeXowRcYcG/tuhEV2+Taysyq9879LvWYFWX3iYH+1ffvyuFryauCppnMG85sC43B4cuZ
qBAV2ga6JmCEVvOrVZq2zPRK9Cn8/Q/WMSWaF7yVs7Tf4evFsy82iSoBnYiLkj55UnS3UU6f7ofL
zI+kAcGQ0IRfiItHctQmZqoILDNRBk9PVKg5bpL25jHRk/nPOXiM6RtKCIkzIkIDmmMt1gFC4A+T
LnNs0wBJNARYA+glz11a3rXrp75o5+ooPsVecWw63qKdwBdDM8TAeygKp4bizOFJ5uIIwoXqn91o
XrKK+pjxNGUurkWx6o90Lj4bB5tkBoYM4ZuHeQkKTSudbN1kKSFutYdeioOz3uiPTTn8fJbzRmRm
CwGEpHu1MI12HJPaUCaKB/1Ey6EcCjbjpdq9CvLdMfOK122MgpNOSdL1u7n8N8L/nxns/X83IFdl
+4S3DZ+S/4fmfvZ6EOrP/+m/mpFzpE+oT/OQ5iLdPz7N35G+BlSNdqJlyfOgH27Cf5qRyl/vv5t/
ReuOntcsLP6fSF/VgU4T6QOeUYDu/AySdngV+HngzxCBU3AipdBJRw6vQhynOWEDk4rn/t1KqLxS
2fiVMbzyQFhUywUp8VxFGqV9MYrMex/aMhs2aSY1FQGHb/QuASfhiqzB8bcHQ0M6zev0+J5pN5pP
7NkXpOmW0P4Jc1F40kpNTHaqGNQFKC0xr91J1oSW/rxq7sVs9HQHyYysWYOu0e8bpdXBZqn4U8PL
pnYlJBJsEebTD6dqocjZWQsUqgQg71XHWA6HV+q9TctnU9CUJ8wgDVv4CF+dBq3QoG3MNdZeDoU7
SWrT0yGZgrMkEqRNZEVM4vbS3P+Rn/97ZUuk4UlLFVn+d+m8D9lXILUq0b9gQ6zSqU0WzcU4SMUR
+ta76OZ/3C9/LrxrSSaJhLyPP9QW+xv7cqzQ5GcUfSRRl3qvUYVTrF2LAtGdcqpFddbtjEYr42uh
E7vrSMiCED6e0Lbxqu4nnSIYNbOYkthYFX1u13OpjNptaNnxewVNSHyCiDaRu2KdvlfZpPeKW/Be
fVPBPP2S3mtyzBcsQYIJw6Civ6F1ids2pE3rxlda1+hG9TYmoHkZi6TMXTGgy9HfxJOR3LS9NDxU
pRFcxEEgv1X5oIfoLIvjtFW5d0+KaACLCuSxq4A0jZ5b5jQn7XEsi2drqpPXIusKqqq87uU2nbum
rjAOQrSqkkmMzgfGu4K1zGmiOHXVZf6qVMXyIY56tVxNtVm9mno3wraJJ1NexZNHJzCPamIZw088
ZDTGVhdP1DKpx2sPa7+y/CQYnUSmZLZSC1m6l2t6ocz1aHlvQ9hlr2krT8NJ15fD7ZQBjtqkhUUf
sA6jQHC1SELm3RcLL97FHtwtpKXncqHxXjosVDCV9iT6KGxQWVTfi4zye8Hxg6P7IpFewuVFvBKU
cEkHNmvBANLnzP6DhQpTDhGnfsnNIN9qZSVc0+7W0PoF+eT2SWdPZQE0iQ0/UDhEZ9VULtKMiTd9
SVs5kYJ/SSj+9w36H3l2yP/3I3T7lOYHD8/77//75REo4vD24NdBwMB3ZxTz/396+FfyXybMH4M6
j6nin/9dZBIk5a+ZlqNZYCBQbSN2+fD2qH+hRDXzBmcVubkx/KMq0wzP/48L4ifSYP5IiMEDkGAu
0rIc45etkII4lfbMMQCrV2UVc10MbypeitALVkFDY1rwJX9wor5IcseUJg/WbCjHxin8eoAF4Qwn
RGLdqld+3zNVuU50/UrVgslwMlEB5OvHtKPdSB7z22gSHmlJgMjL5D5/FpWJkdBZrtRAkidFuOEJ
J4LicelSW066sVi1oha8gIIzNbvPMoZgRkE1mWsImcVVqKjpGjxvVzo9mOp2VYRlKTxQO7Yuw8Fv
KjttvO40TuiIUUhAJ6sch+nqw9f+4iYeRpfzCSIwbNI15juCLF+ySCq+bDiVibRPxNBz4OQA4U3V
7kgMe1io+3sVuJpA4+dRu8xpP7zuSZU0bVmE0j7N1HqVBXm1HpS6XQtyEKyAWh+TMX7XOzw0DLZC
Gq+oChgcsqvDBenBZJNSaeNeF4tx52d59zAoJmMDe88qEU9u4yrBn0fWpvTFAGOQjJ7GjFKAjx6o
SDBYmUpSpGbqnxSU6qsn5mSumhXnhsNsjAZBzTFXb9XQxODkQh1/tcaoec6gKGO+CouM6tbYV/Wq
TS29dSBAx7kL9nLU7bjtJ1SVCiPTbZLz6LKWkDqHP1eMsi163gWA0FZydbUodnCUyxs98IbHwE+M
mJ5DqzxpoV69AV+JSidSCyO1VbquxwQbPn0xfaYt0NKVqHLOp3h4gD3Fu6Yd9GHf+NmbN+U7X+Bs
Jtk6EWIv/G8GAPPlnZiifut9716z16l9TQ498Pzf/MsDaxZeFpK6jjkzm4gB2//2wIbyF1khX4Yc
mz4AE1T+7YIlMgNjhiniF3lcuQL/9sDiX8z+RHZw5o9Q/pJVxBj+cZ0frQXuNrE/ZWkY/Lzqi7RR
TOVBwAl6bp7fSeJzFVx/757ewX8fLvKnBRaBQh5SqqiVngXs58fSvsvtx+fn/euVb++J6+3Jvnnd
h/b+mZEL/BLQhH2zed2/TvZ+P9gXgf2b3/m7sK8eAvvt6eHi7eXh6Tqwt0/Xv95uH67ernv7+vbt
7u0lt33+d3f9dlfaqX1/fXb28PSye7sN7OuXI3t6P5Tv9gTu9GPwAxymTYWcQ7u7nFjs5TG0r0L7
0p9/3our182v7dv9y/ZI70KZ/9TvVl1US9SYzqqmcZLu+tw9OXfnv69te3W6Xm8c27FXDv9gn7gn
R3z/YRr02UQW+WHTq35sjqwr6Cel/jsUH/34KgwyuylaOxfvjhjMwnEtDWZZS5Nh6sta924w93fX
VCDtx7v7u93zK0OF7Hv+/0iRCIO5vDm9fNyf+vbpjX11enNzenZxc3PmXKzONjenm5ub7fyr1Xa7
2j3eXpw529ut83B74dze7i6vne3b7vZie+3udm9HjGPRYfp0XMsxM1PqeRC8+Plna7/O7T0QEH7o
0n5+PSMun//5dbN6+P10sbu7OHvCjH/tXjDjI+aizS/kN+ayfLJRccwNoHSee/54fn+9PTl/vHzc
3d9vNvvd+b1vr85uzlab7dnq5uby5nJ9OR/V9vr2ene7utiefP9N3/f83c8yh4EfsgXEbYck9AbP
5WbyBa9f3nbPlylX5xmqoH1zwR3P7LOH7d3T1dPFkcXndumng6AiRgCMFAPiNYs0l1IKQKwo8tx4
9N3W3FdB6oT9WVsrJzP1qlPfSiNd9Ur8OA1PI/NehPQp627U7reqgmZSt8L0NMa/+mHvt/vIkI/g
tN8jtOXh6BTsqBCiCPlJFHIKqpIcMvDcmbvFNFDDGO1YAtFxS8vQrmgTwFZB1/z7b/KlE/uw7BJQ
HSdTJsLCmx3z/pnQ1L4J7efnq6ezq6eHq4uXW9G+ezl2OQ5LTdwNCkEkHdAziUosKliHdjAKcusL
UG7cvATeZUghUjhm2vvuSEfxz/cbnP+sj8c6Q/hVoPYmFQ7js3gEbVMFgDKRv1wP+jogSPpNquwr
TqTp5i73GliHsam5sm5af+BnCEdh5F/9AEDVeb8p1lNaO9xsTgcLvFFkugn6c7caQmAR4FaUXPRk
OjZdeuk03zdLaRkg/ozCn/O8jxesQe271PPAJEQtylUpN6gd9qPy1Km9fFO0TXjkUs3R4/JwITfx
OTFY6s7zm/HhQkOKysAKGYarNrl2CdbMW1FaTI5cjaW5vLMwZvEPEkRNVd9lDz6s0lXVEJA9Gq7R
jJRlzPopa+gEDNEYb743lq/2Q3GWCv1slkhcLfaD3rsa0z93I2HS3cCi2dXXRPk/XIWNzIQCCm4i
X2nZV6m1oDIyr1Xctmb0eWxOsp33RfDTvaAEAeeDmiXZNZMBF3bn93TxAt2A4VuKiOVbGYCpwPKP
RAWf3CqigOQW3GfMzbCkJXYDvpiVUj4YXEC+NtzWmxSd07JuTtrWOwUgtkoYfJObQLk7YIxTcUId
eiWU+loa2hNJ70+MZFhpw/SkAAqAtLOOFKBqAFN+DdGRHPmTHS1+1MXzo9d6HWkdP2rWS9Y2KCXL
oV8XuJIfBvb3n/jLpRAV0yiOEJ8vX39R8pQI5NzgKlmUrxtTuQdnDhAyqrIjH+CTyc6bUvnUigp8
iBFDhyYbM6Me7QPauh6Swucx6JozAU94xGQ/ORZWwVjJDsAkYbnS4Sq5F4fVUKoofpudsdKjsF8n
fSdf6OPU2YUZaKffn99yPaCXpDsijox8BPjKvOuPVz5Q1ID5woz0BXNoNtlJ5atrOgvbHPT290st
9IJn6NXhWvO3/LBWP5SJkPTV6OZ3yq14Y1yqF/mbvvG3ynUP4PHKbG3hl3gVjXZ5Wp8Ae9yrRxzc
p0u0/BEWdzVsBJG3kh9BOquutMv2Ljuv7q0X9QISavO72kV349V0ETxNb+GVtfVWTHE75smXdmRB
r0UIHXdBNjrzuA5PwS8UTyqMaXRVJsqYZdG7YyfdmwOImQAgZ1ZJjhBvg+KXwsSRAWJ0a/0y0pIC
iDdPuZ1sAy6tVd5P/brVQmZJ7MA0naRq7abCuZyDbxYn27QEG7SvFYz2WD83QOulh0GbqQAAScbN
JL7IHLko/DaYcxkzY8foB0gmL3lTPPKurLUqlo/c1C/2rVNiUmfF5pnVt3jC8ki1konGspvmk/U8
xL76mKfJ6nsb+2IR4h0Kc3MJC47P4nAjSW8bWUYMWR1Tcd1V3bUBwOeIQtXXi/BYUi0jn19K1A36
WNWCWveu1mQjBDMzYyS4Gf2TrRgaBFukjaATLsJoIdIKsakbdJ0p96EHMFW3lZ+J9z8/ML4KdGPo
m8ADFndStxBkMOSod+kuKGegI0fQ+615xMssU2lsHtCGPosWEjNRAD+0eQU4vRSUXe+inNRCB0BW
wlKi5nwop3aT+yHIvHGQj/Xb+EM/xkzvi87VdvzbfNMWi3p+mieg5Hu3q818a1TVU5nJSuhMiQBS
ty6t2JamAESx10o/t3VTgpk5CxgSFCy1EjUlFbI0zjhViGIukvqeC0VBPvn5twPMqUoim5yv1OJU
zTEUp0ro3Dj1GcOoMccczYBj48Tf45flOapzaYx8aSZoLnymkOQdXOi0dyMEuOAAFZpTjrJ/1fWj
uY290QTLOKRQfTKkKFVFolOZ1w9IaZyo6IlgTr1hR0m6L3pjFarSEZHh91B7+ePBHiU2Jjrm6Vy8
mL7cDnHLa+lKCuoRjtdU2bNG9/ayCvPZ48Xeja532ckEJp+0V/Lr63pIkbcQdfD9DkSZ7EgmNN+Z
xU+EAIsG65joViFiOPwugWT1rQ9ZwW0Fvy7AguTDdaSOSn4i5l7dHfETx1Zb7L9SI7olzKlzjb5V
T2AgG3ZDC3JT0bI8stTsPQ83RgV0ns1iYQ94pEVcpxWmX0hqxzys0IQPgDq23dBGOun0InO8IgvP
ABicBAMpkCgORyKjT/sEfEEiS2GX/hqR3uI6z2xEE3HCElmYbPIB/Q5JtLI89AjWfYC8yJG9LgMj
ImxEi9GvQy4dPIiy2CuyPLqSjGLhjlF5mQjNfaH0A5oV42NSl+IRfzH/7AcHCzYKlBmyDPyV4RuL
Z0sQ0myoTAOhhMhoVuIodOdZO7WnelN3N7URdjyafbKBV3Bsysgnz/y+8hwWAXC3PrWzUFsFCV1b
sauPRmGDGT2rmI3kTEXwWFnFSZZn/pHv+On1ZEUCdkOSAYZblGEOb0eo1AM1dvgYTclssWKE19ZM
MCC/940La9HJlcEkWBQCkIqYNcgPV0m1FokKYwJwKUWacoZSRFLfwPQRykvgupVwJLD8vJwxPzLk
mTMtn4T2cDl4i35mNlXqGkVR/wmTJt4ALW0RJdQC5en7rS0OkK0xl4j6FcQEsnRGax+u1ZF+eEos
pfChQunaiwpvH05p8bPP9L4KTU4I6owLoFS28PreNIIvqHtoiZUSbyYpiJ4qRQmOvNGfzg1LQM+Q
uMKgqEE0dbiXvJh6oRk5t8qPQ2OdKnX2WxZBnaz7PjxW+ft0cGBPkCmbNROQNOBvh4uVvRUKE4RY
FzVqC1KwyHy0KD8mQ75Mc3CL3GMUOllpbhDMihcf05xxktuk7FgmhB5knnq6HgxrXdBg/ZQiOlo3
ItKiVmtn5Tjpl0VfZQ9TwfQlu9TaMVolUoZKJzrWRvAI3bJ6Rk4zi14BY1fneRJk/SrIwgY5Lwb1
AZ4ZPFOvdyhN1CYM1Ni6/t7YFm7w782Qic7YN5LEpdfVR6vsgCFDfKIqdS2FqJutjEAfO7cRS+FR
4oXTfhZesyQ2zfNigMjCNqzF1W0EE4qflqUu3dZy1UfWiAjFkB+x7wWiBijFjPOSZpzZ/EYDTD38
TLGEhhnKC6kLIcG0MzPwL3ozih2xK6et1JvFbZlMsuMHob8GGh6sGrMeIJ6Vw8Yoa/9kskbp9/eH
/dlA5yCZWwD/B2+yDGVSs1HDdFYpthKipzDS+nUEnfLIzr9cxSTcn/ELlOAWGx+GMUzTklWiSgtv
zSAIrno4h0eetK9WwXvMVQyw04j5Hh6vUKPapFSMLytCedqFrdBu5FDK/oGtEGHLUMPoqnKvD1eJ
g1wTksJKCK+7aG0OvTzTYo7N7v5yL+yE2zwvtNSvn4C3QyBQEi6blLzlitivar+E//n951+8xe8W
aYpwqJBbAWu+rMXwYM7kb5ZJ6ly4FiKQWxlYE1diBPKG2l98aoTxsSTiswcGm60SOyPGw7rL2wYn
0oe1KyWuaXqtCxUV9FwsCM4UVen++/19PkbcLsEjgQ67BO60+FiaVqMiNAQuZVQyIikrs7NoSpBo
+36dz1vCFlA6nmWOgU0tKyx9PapinVOBzfxYvy96ov/SRjtL1leW1sjK6/fLff5sM9gLE1fmkENf
biuRKr3mtWa5vDO2FV5CW4/9aGV2kXnqBh5ZfCLyaTc/XZa3E+oDvEVqz/rymYnGLFKEMYHCJGZl
v9KlWig3Winklw2CIGgM4rMiQP1pdaS6u8gCMFM8J6AkwiuQzOIygBsqqWsGEakCka7rDnIs3HUY
LptpGEcG4o3lBiaUcFFKiFyLaXZsbO7nF2keOcbAWpgS3JblECOgHdUAc9hzDDEMO1u2piBdp6nE
VIJxVpNzC/QYpSMm9dl0WRSkn87LRK69hG2YnZinqj7jRjVTWAltDF0xin6muTQ/SazCX2VYEiij
Lj+pFSFlRiEQVFSSAeytBsv8M5SFLq7jCLs68g58uibEXDIgFIrZuLVP8/d8NPq11pwEBwaDuGnT
6C6hvYdGfxMecWyfTo96p0K/FVQ9vwJ+c3jxAWG1VRV4psMkgGCNRI1se1J8jPfx6R7OqyAjhl0S
uEJvOVzF9/MyF4A8OkB5URwy2/CxJJZ4kEIVMohvjZkNvEfff38NP50iq/LAkSESzcEFXqxK19FS
KiT1nNgbsi1im6Zdd1J83aM5tP5+qUWWCPiTdIY7zyq0gBA9P9ygHsro0KoA6gLZqO5IRobuWmdg
BgSvCK1C/5xM1lA3DeNpUiha3ZQNR8L1Lz4keSoYdtg8NM9ncNXH0FZsRv7UttMcWZHqe9DY1q5s
zCw8YpnHlllsFHVXJZzQ+nEEP+vh56mFb0O3SY940C8+HcUMcF3UjciolMV71Ew1gzuBvDoDwfyb
AinxXEd96mZQzfLIjj45LXI1StISUoXEXEzXPDw4H12iAP+MCJhVeYi3IqP92ORKc+2FdaTbgoX3
+t5YvtrcXLCb5y4hwLLs5Sa1WtFNTDRk0AiK4J5mg22JaXOXl6b604yU3eFLUNYDXadIyxgCBako
zc1Uc4KoLbZtLOTnshr+OKVnFWj6KsdHLxRZusMzjMYuSwWycCfNxbhcCapgpSuf8r6IxI3PuK/v
D/DzJ8POoQvhhudYZWkdpWqYnpmVqpPo1Uqqs3bdm1Ae1UK9Qfvhh90R7jarsZ6M0ADB2LJCLgRy
K0tVokIvkCTvbAh8I92ESKlGRyzxs5dkIb4RLBvQOdTTDk9RTdOim/xCdWiFqWt4wuOvPinKm5kK
e6pPo/BbKSzz5vuz/GyMLMr7pqoMM4awufAbKeWDLhsNlZAB4TR0n6a6R2ipSMyVNglo0v58OV0U
KTHxAed22+EeB7UC/UEI6kSt3u2iWGbyTTZIl0aqpqt/sBQQBgmoOi/cMmVD8jYLkrHBKAWSe7fT
SvVhLAWtWJetLPys4P9uJMSX/15scQOksIg9tRkZ+dl3/bqY9W6brPy5W8TdyVwx1DJETnFxekQ6
ozyiiOK0qYEEIfx9A40vwzxTIBY3/+D8YCTIyFEwd0Z9n8f9oSc8hQnYj5bzC1AwW6tNIq7EUBXO
5FGfjrj7Ly40pVUakDCwSPr1RQGZcaF1xMQ71ZGMtr4OJgX0jhmL2xZBM7fKs/THjyVyDUCRiK8w
DNr6h1bYWl2FelGN/FzYGPsuFf0Ty0hz93sD/PxWsoqugqEC8QTHdrGrWrKKvI9iFd0LoPEZOoyn
aRtFR8pAX65CLw2gCx0nhikf7mUIEAa0DNxTauSMr6qzYCP103jEGL5ahbyCfJ4Ym1r/4pUUq7Ye
6GnDSCvqutsNsEPC0yqMhSPrfOEDaUJiC7jAuVu8+DKVkvt+M0Wqg5LDFs0IaQ0BDo7KDLCqC9hq
qVQe+UzzpflQ4Z+vLktC/QMlRPVxaedWFJRaP7JkMfTxSsg8emKqsA8ztK1/bhB4WS4wVUhkZRYO
nimzU9QPKoptgpnTD4rDm9Hy6/X3q3y1n4+rzEf84d4GgRcNIYV+B5oDrJzB0kbBbZjmDYm9NsOH
71f7yjBgRpE9YBd0fz4Zhp5b7Ygkm4TWxXqgV71LyujYmLQvVsEeAE0SEpJHLKf9SlGD5FzjKY6B
wuGq6Xp1Sz9MOvIAf+GGWIX2ErpC1HqW9HRF8JHlRg/cIY4aT5Gea92i8ac7Rhhp50HdZUeAp1/u
irQVDhn9fSKowy+V6bHeR9W8K+TsLyPTD5iQPaQ/f5qwbngSGr1omkmzvXywhzZXggAANFY3GDKj
Z+LaRvs9/rltIyFEUfG9+KAuMSTRgE4cVGfFsXqpPq+ZFXZa6WFw5MS+sG1WMVRyAy4tJZbDvQRV
ZXi0VBUnkaboly9GZrupxjAJfiVqYghHgpWv7OHjaovvgz+dahXmnCM0vvECNAwSnI4STlzWgJLk
rD7GLZtfhIUrmhEyvIHUmZHDWng/uTWqHPVIxSnMWHCj1NTPsllK14r6fGXFJcw+9KXzDu2QvpFX
39/kL1wv8ZgMvpAxfXSxlMOzjftaMMuI3RpVb3jrSfNRrlH6HDUoLZC0+oQiDNKcSEyax4aqfnUR
QB+RfIHSnMs4h0uTpwdNhA6kM+la+jY0MnJJ3hj+EB00e3r6ZVQE8b6zmS6OF4mnINYRpoZBmbdb
SizeSWhm/xKhZ7rQ14NtvtzMh1UW55j7XaVWwagAxUB7iOZj59ampxyxza9uAjEgjCpA5IBpF6sU
KGoKQFkUh2eqRpeS0VYqQF2mIwDqAK73c9uYYbrQHqUZnb94U8IuMbTSZzVtUGZVKD6XnXW9de73
ReRWunXZ9aJ/pHNLb2m+zwcXAtU3aLnUUSmDfQ4MG9IReYrlDqRG2ewLySv7E8R/mjOA40rtyoVW
5hBYa+FBQar3XNTTHpzJWJirVJgiY830j8qwjbwJb/xIGS27VqUBvkOkMgm20szeaRU/hVCP0oOt
R/lQO41eKcmaOmlTOF2pBrceoaJmI/SU78xCSJg3YvpiaBe6rtFERv/0l1xq9UPaRFPICIii6Jy2
yeW1b0weaPtGVf+o/MfncaFOphsrRoSSBHFc4Kp+gaBy3BpNtw68fNwjMS4hbjlDiXPNz7ciOsav
lmBJp4iyec0mLr3oTEPPiR62gii6EyDWewmQGpV1v+yTk0roEYFqSlF/zlVanUx2B6hgN3Wcn6HX
WpZ2EJaCsR4rQ2aIRxT5D6Un8s5pfs2eoAMru1EXx2Tbe61Jn7Tr0DErxij/HQcd5RE98to9HZf4
oe0aBiSmZP6xjaykdNPmRTTCLKGSgb6nFN4zLxfdR0XW83EtMTjmxZcEFOq1vo73lonm8WmWNebv
Spiya2OyVNS8QkHdd0oe/h7qpAl3baEbOTPDDRQLELrOTxJ/ii3IrkU6ObLXDLMudClcIRIV3fsS
dUSGMedmuyr12vQdI9KQXmcEyZTAZBH6c1Tq03LDGAqvgHqg9JPdD3S30fMr+hNBLqoBcU1V6Ve+
HoQPI+q8D4pQCgxxqQdZOxViE5ffgvV9ZcRve0axmUMbmQx/LmrlUNmeOPlngg+ndoUwqPkUiSrl
iNinYuA0xLu8WyhmxXajJs2zUfRIZqCkr/7uqrF66sdaO0coQX8swYoau7wrAsYhdQbylHLbywi6
651ki2ZT3/ie0PsOaqAlmuX1WAyrCVk+yc6LcmIaydil5qqrC4QrwgmpBJzrjE4VFQp3fsxijhKb
ymndFulzLA8Jw3O6/KUNEut3kDC6x5kAGez8okofpUKtf4MaE36FpaT+oepnGMjk5mbkIFpVliuE
j8XTIESSm/m5nTqu1DZTAbAqrTI4WdCJl4019bpTU/rYm83YaXaeWc1V3YWF4VC7MvV1KTH2zC4C
PdkpGNBbgPY1yoC+UIuzlFnO14oV/7YjA9p3ozXeC6bY+oh9tyMaa+PQI6SgMt7JCYxSXsljpKVr
4Bl+tM6pIRUcYjDdJwSX/ZpZLPWG8E6Y6U6xwUy8vmXuZ6+q0x1DQMudT7smXKHlhcSG0eUR0xYH
Iz7Rra5cVUyqQXGM2oZK1dpDP1n3K+tGCKA5b0X6tb9p107aGpVaASH/hJlWWTQ0p2RO2U70wiJ0
CZWb69A0E3Vde41/Gk9IL7vA3kyUMxKxjdcCSPbutJfJuNcTyvrntdFpr4luDjd6mU26bUZdJdsV
R4A6dNpUoivLU7IXSjO4EzpVvZT7Gnlcf2T2E8DxtNGdJgnNx0kayos04j5Ssk19awU+L9fWCDoz
mkAZBsMpamG0VqEi46gUAw1bu9G9eaxA3mWRK9Gtg+ZCns7ZaZ32TLWqr+wgmoY7HiHd2LT12KHw
LQnZsJYEWZtsWU6HbD2YcXQlj4GJ6kWraftW6urJLZRZGHdoqvaintJ04IPUWcxYUMNXGakg1LGt
cuklpy8m8IF9Wkoic5GaameIgf8SNpqZ2kYSNA9tXddXE/Jr13mWCY8yna63SY9KvMaQtLS4pTRx
MZw4XolJXY0OcxKy1zAk1LKrfEqCy1KEjQXaaRxvozQFYd0Ukf+n6MP0rcC0RncgbOpOmLOEkv8Q
6Bb7bro7uWnrra8JaAFG9RDt1bLWnyhwleFaaZnGBdJVevOGNLsUIksbVuY45k99yaW227hWni0E
h4aTlr5OYccobz0GSdmLwMUtY+MP9LXcUClzVNTDsP2DRHgU28gfDs/g9QdxbXHe5xpShB5Hl2K1
OpSntZ6S5Ky8oeLPlHyBMRymYPXxRk7D7jqIPOEaTKDwNIoTYy7o+jz2udfxRqSKdJehGNjO090Y
fCbrU6Csh3AAgBBoA+roKuoKGy+JA3WrZGn7h2JDs++HFmPTTQT/EMdW/wSBwosw9H3FBU2k8slH
FQbXGHm8JJqUyjzNSNzhlhkrh2Jnq0kOXRrvrpxEKxN3UxbyDm+aJk6vFbHx0lU+1uiQF0NSRE6M
suVVpdbNS6dk3ukwNPWfoIq9xGkzPhz2hvHaRSU3ex42/dkKFK3FfUvDHdNJogcExotqrfASZY7h
E2wKQ6U/WgnKFGs/LqoO3Tq1IOJVhO5RikNlcgZB1FfcqwkGZJUnZ7ER+T4Cw73U2Ewqrzgdo69N
anJx/AvtG/yN1QhhBCJRRZxTLPF8jhyo7V0SDEbvFMyRQER/8uJgrSXDwCetJr/c9sFYMilgKLLJ
HSn2yOtJ9/PANo2JEQxTzHQp20J7EJ1MvUh7B/+u3XnmpI0nOjJEt7IAcWXlC0EuImDFDGNYyrlf
2l7v+UxkK+vuUTFLdlGhVJNvyjFFulBlAGKO01XN33XtmZiBH1iVy5QoNqDC0IrsESVLJrgRj4gA
o6z2FwI/xksNKrFyBZ9kjGOprYGhJ735J+kz+XeJzORO7cbokdZvdYmA/fRn6PPijxBIfuXQ+UNA
HJqnJ21496PzMhO81imiImbUxhgEF54aEgLJMmPl1l7chdYaOff/pe5MluNGti37LzVHGhw9zKoG
hSY69p1EagKjxCQcPeAAHM3X14p3b1XZfWZvcIfPcpKZEkUqIuB+zj777FWayd731WvVSSJWtTKg
9VliqUhhdEChzCRL/+4n0c3JWCkUCHNYAw6d2vlpstNGDjcU1u3oVQQ7xu6YZ6zv1NWKKJJRVwZJ
QcFHyC1ulan4Y4WV40fhClfkUOmu6z5C9EkingzC2wlQyaw+jEyCQZuz22WG9Uh8rdEB0xpVedNI
scGA8To+IM4GzO+mM/ruBy7VnRhH5BmVjhPJo3jcPUvc+llXZCeIRN6cLFvXBaTS0iZh7Gvtn6V2
TbJFHOIcE7V7Y/64BDbBULRv9QJOpy3C6qixOTjJSt4toY4eR6nP3GWs3QvT+pG/ODz78mYe86Ip
UNKWktDHwpj78DnoO2GkzjK1/vtK/ugrQbWKUPCNJZMcSKHy8jMmDmP/ERiKDNQJl95+7tthry9+
W7P3VBUzFUZcoAvUN0btdUDMgATJ46pNAHvSlvqSl8Y2JblN1OVFU29bF7dxq+nLkRSaYBGVUdVx
Q3NQp3PXzBva31Rux2UOCvZqcKKFZLGZhZknUve6uDikh24fJJH22XrCzTT0pODb2RZesJs34y3J
8RR/HCnO/FJT48w3q5ab82RP3JUmlJjaUil/tl1Cpc6X8A36N8sVi6uD8LRwTDBGouzJ4gUjXPnS
ESjbvAWLVfGuCt+s8p/+HJCUPPlFYL6X7UqaOM/KXBdcoC5tA7/ThbvrDJo49kZOJm0BDvmo6puJ
hEfuUhF7VqXciEKtAUvDheAeCp8r86gazupXMfDG3c57I72LX4xKH8tuAoC+DYWv34So9v3Rkcyi
+3Nerz1rLqRJBYVPto4v9d9BlrVzVBb90h4G22hM1v0mafzwrbGoHwaW6ZrUV/nswgvs3cy8IBgT
6a7nfCx+TT0OyYa6iNZFxL4DGzZ2t1z96Ban2dJ8xgT7GuS2QRaMZgKcDHXmrC+FDntniNZcgyOB
ptO9j7Pg8dKIB9XBBuNBtefBSz1U48SxZvdrzjfm7SvOfT8blFShnw3QUqkwxntIK5rnx7Tcejho
kEX7zZShs3+jQSAB2mtpW59e26rgrvOaST/3Qe3aRyKaiehb83HQP3zb8q8lwNLU289NTLqdIt+f
M/XQ7C2+mGggxlfFbS0VbV9YdNOXWQUV5doE+AjV3pX3XcmmSkwuUn2GxKv3s1UaLhwILcZmS6Qx
tPWhkLIqb8NRFghfS+nrR2GunaJ2cuYPX7NM+2Ar3ClEsypz/mKN123TwNX65wplZU8Cf3EIzQkU
nIW83sNnnFiiTe2t8LoYIcGR6WACVD/OgxRWTvK/T1dBLJUyD/uqVn+Kru5PCJAEFvaUdcOu/W8i
RUV2v44GJZ7edvstW3WxxC2V/XaA1lDkz43V+HYykbFm3GD9YMnXbGywJfBry5U1nFJbrxNvYntY
KCZFkmVgLn+LsHa8kz/kiw3ebIIsdNyHtauftjEQKtrccWruqjLIijtaW8oJF1rKevJWf1Z3XOVZ
/bBWTei+8oY01k+VW3AYIyOrgj+9GVjFIWQhozjnczWTsGzDvT1Mi+q/M3cd34VPIGuUGWr2z97m
QuE0c8stTzpf8ueQeDfSjBwMcvFgQqcl6WeourjoAeFEM+aLC7ZHG1AI8dl80Hw+dY9jizkqEtZK
29oHxcqJ0y6Zl8weBRI5v+UcHibF0kpNAKYLdWkmcDbu1k3/XjfYMY8V2y3Z74LjWhKcXNvBzagh
6fxcK+YpN6CItvZW2qPl3mt+4v0esMiy3DXd6NJ5hrWa25R61qljR7KddOrNlc/9uEAheZRkd5dX
0tNq+9R1e978cGdgC7/2clj/LtbFddtTm/F9nv182rKYRQ/RpI1ozAsxeDsHFvVPQKKTJFf6e8tN
u8pPxRSO4tEz6+YHanfnp+tsZo9O39KnF3ObpXNfspzMK1V+5zxKYVp2ZWAfZLv2KvLlNHMRblVw
U6O/TjehMmnda+JYLxkqMHmHqzvfeq5yeQTGNmjTwZW5jDB1W9/TAqIlQVzgRhh5If+4Og9owkZ/
fSx9djh4auptiYAvwGipxi6XB/489jssI3ffaW+7/bjPa/1GvoXc02YLnCYOhmGE1uFOzu1W5p2d
droD2TKyLkwyeVDV83E0eGiwl/uWTEmQ9793VR71ZnX9kVRJDY5FBMCtQjn/4lJuQMCLJRvTDRXF
gPJWVjd+WxDyOHPhLmlhkS0gBm3+tseitU5deX2+lTmAfQtKPywO2P+2pMgW/xX7BQoCa9fZ8yRr
tDrpLpaKy2HTf7xFeF8rcM46NvS6P/dTs6GvmWK485Xt80klEfTnpMrZpVVm7WRYG7HHU2EVnwM8
n/EAlGANCO+u2/4einHv5dHVm5BHWV1sX74/stcV21dIaWx4bvXp7o17a4XZsgNenUMzdc1Sv6CO
wMV1SqFeyCfcnaSx9mugIiOQH7th1yyXLSyxJQurGx8qCP089ha4xeTPVSNIZLs3v4e13cg/B4G7
Xik9034iGJSRpKHK/m/eOCiP22Z0OiaKIv8VuLWBKOCoRUfsPpfvooBnE0PR5tLMw7791Y2isg+9
NrYssjxtfCzw/Yi7rrpKiNPk4spIN2Ag8hqIt8/xOLYCpvGqBS/xOjpMd9uu/+3bZdckmUGGXjiv
MOKtAocD8Jt3sVwxqjiaIIZt4LYASdEuvJHesFRRMCKEJmPr8MkFGFe8gu3NyEie8FHERGh+yxZx
J976au+PYZk7X8rOW8lgolke7Gxld8ajKka5DKaqihAi55vNccWX4ZbzGi2hP7+KpXae1mqzqStQ
3v1TPZvhHrtz04uLVS+yTcIl777aqQJzosjffYcwT3ba3FLwJ0Zp7i13sENMm1Sh/oDLIAYQOiF1
hgM5qwoAvZE46t8QIGf3JGHmJeAXW6CbcbBMNL9N2H2sllCQoTLGhTET9/xKH5w0DWnTeHuiFoNT
VqyBqZgD5HAwcmdxETIVoXAxq/eFFxf7ln0RhotfSmcOOIRKlmTcX3fFHimCegPBE9IR2E3Qh0Ox
8p3JEc0Jn4FmULMuobAET5PIK8BYixFEHqAxL2VPrvg2CAF1Yzco3Xdgi8WYZA10tsghe85I5k4g
Dg8DDK17cBBQKTOOtOWuCOqa06cJ6iWuFNmiMcjv/pYaEWYFfMhAxKU57j8de8ALSGT8DJ2CQ48G
c5rB/uWEFwRXZcn/O5+zBSQ2Z6p1An9Y2TeOUuQ3ELM/fm4Y1dAZdS+KeHImSTUxkfQeVRhPFta9
l3WPJSoLaozr1C+9CY353jBkUKXwlIpffBhhHwVctaTk0RAdbdmX81kP3mSkASJ/y8FB7RCvJD9a
id/1TX5cQpZz0iwLMnWYR6eg1TF9qLr5tPawqOyhlVfkkeYoakPkinlVnaRy7cR9CPjBhJYwQbgh
RKtekxkPZZsahiqmxA8nD9gUWeDqZGStE57nznD/novJoGuXiFRJGOT588KA5iVsmgsS1NAn/PFs
uwBCHvuIEP1aRM7sblZiatGotLdCvSXWTFZ/Yg3k+yVBtXtmqt2t+G70EBTxuu62PNcESQAqoEvR
64vKqnGO9dXuCHvA9u8xfNGZeGwT/x00GVzDnjLxpm/MdTza+5TNkT9RMSaTbennafbtNx4PNcUK
8xtY+k5A/DLq+Z7YGzQMo6mAx4FrSyES9NAgl4LHB8XrrbQ6uCVFGZgfGdv/RQpLBDlI2nj+4zEs
6/pYiJWvXsv2OlPdS1Rw0fnuGilZmEYS1LALI5QS40WVDaBR3+zMPyIrPFhKqDLAkJepXo8Fkw9Q
nbrtH1Yo5vsdhihzplMA4xRRE4U35U4+0E2zUIhD26vM9tRPLsywre04q/JgDN6CPjS4/oCNFcnO
OsyUPzPUkM2josu4L3yq/sQHfnAHMbX70xu+k8cN8cLf4TDsry7DTNjt7WgLdLWivi0qjb0Cjss1
5smV76h5xNlUs2pPQF/cgguNFxk9aRsf1nneYUK2G0WRucrqRk31EILR8Ch3GTVfODn398EluSLC
1YZ/Qw4c9kfkVOM0rfZMdP8aKkQrY1HyH8sn/1YG7n83xDNzxP862/Z/1/nfxKsTpsgJ/488Rn7/
/0tVx7htM89kvg894Dqd+0equhFAQmJczoCQ2Ft8LlfjRNupSf6v/2H7f5ksQV//YQsfehkTxH/G
qovgLzxYrJwIUk6umY3Ov5OriPHiX6Z4TAvZYYW+zDwbxetqTfnX8W6RQ+FoquLSLcaQV6/K5HK+
0+bq8nGLVograwFaMxOKat7O2qE85uFerQza+OuCuelDVhHteyvczI9mW3J7mq849pncLD0yv3vv
OPpCPw2dYjMHKKf8P/WJzCHMJ9/PTeKkkRWKxfqFjDno9kMqcJmIlIa1Ulnu0pXOm1/Ui5/UopjX
F3Yd3Qaa6+zqBGCrq9NgD/2V/qAdbiZpZaBDRK0l+oG5v2zVWNkJMLv83kNEYgjoVA15RkRU7LHu
tPzK7aAejl1ZmvLskF3d3wqvMCGLOFZH8CO1ocFTtxvFyQ9awlqHkEWOuw1uCEskjtO6Q/nhcLqv
gN0I3aX7smav/OGAyjZJF9JokS9Gv1EIjpVj53cD2vNrDeR+PDnGVIWPQ7FQ6smpBSbKu87awjLN
XkvqW38l2OqpOljtys9SM+kHItv2O+3x1ADaxD/iOoCItv609jBWIuibO8OaTg3iKDaH7RqQa60+
OvboefAgJ8NrDkGwerOmcapGJWglZ1Jz04alh3y/DEahGcCVU++Yl5oFwnPADmYdKeqQ31UlJOha
tMkmHYpGUhHx47TSyg+sO0o5JRvDRoXqzoolw1gnd9r1ZetNP39sFL92yHLDWakpq5W4J5e2jA8X
a0bNvUmLnyPsK7ilKOybHVVOThpENGYthytx71LB3BH0wY1leGgqRhD0p0bYQ4Mabg7VoaKL3bkS
Sl3FBTkVOtm3cVguOdLcPWcdq0QmyxtIcq1u1tMyeW7wJJoQP15d10InWa4HAsx1QE2zANsRMbOo
9s3zNu8pdzsE6iqcglgCm3wDS7NacVn5/eNu1KD9mrybbg0GMnebtAN0QjQsVMrR2Uq2mXv0w53l
K+ipddX+mAItnTNgm/ybrdCyPW7CBxuIx514pAzKzhjX5bpeI+TJiT55jCbqRGZNGCZj5xkPntEh
Ry/lUpB6o8qwvbh9Ld/Xsl+sdCoaZaY+fsQ5VlCeBFDNZcwOZrOOfyqsIzAttUHafC4b41H0xLHE
YKxRk+uWhavDSmsAHUz03i9BMw4v3MtDE82UZGmmyZCjqZszRFu3dHnP/LyYTeLxwPHEHbU2P5f0
Dai+OFk+R77nu14b47sKyskjXIcwqwTTf71EktuzjvMJAYEhQGDwIcrb8jlEZpwTBLPOvu3WFXis
GnCph8NO1WauBbe23c/hp7H6/pBUrbSHg6E4MaMu69TRNdusS3091z+AXPoirrBgFDFP637TeuPw
WQYDUCLUacuBSbxw/o5zakp0fMTL2i7SfHJRE+GbOR4DGwtRgaY2XJkWhP0UfMpAN+HFYCqma3JF
O2DVkcOztqSLqkfvdWYuaT6Q2DPWT8HmuoCDK5gQlGehnpouVUE9Z584kfWaxXk2MahGScml/FrJ
3Q54sPaBwhRDpYu5yCOl2X0IZAGvKXGBQtmnfM6t6ucIarc9AWscaCMaVc0vu9Eu7Q+GVuO0pv3a
T8NLJW2/TpQuibKPiNtGRj7zTHJic0YE+xaka2jRgZHCvG3LpeEPrgnpBx0FXtcfObNTEs/JMGk1
DrmKQZH2nGMwCRnes5U6NYm2rq9WBEIjK34vHmPwhwCoJMrxRC9OMlUWOP2ZLmbyf/qFNVmn63kL
Xn0OGMPkV8pTkH/RhO+0MCidxBsyGqUnx9q/Imuotm/TAgSXH5d9qarEXpi8ReYydP15atvgcyoL
60MvlmG8aO3urGuI2XlyMm9eHjc68k+54w1IWuL4+uMwcqEwYBeWfBeNMEdWDrMZKK61ULZKeE8y
kbO71PfYSbYF+YGRE4aIWQWp03kezaGz5C+eNV+TzMUV0gtUidUiowWJ17OMz0w6uNoNKsvGjSYn
P7utsxVqPCgO3GIYFxvukN6itTbJPxh4CrveSJQDvaJ3LNkcbbUvb7rjwDuEq4MCW5U1fNd90TxV
M7VgxnCYJjpxrErTcOK785tEuNhkziCfWXaKpTLJxILLKT7A8q1t4rrDen2xDdc4Apj2h7gu6kEd
R2SnmjEvQ7qoRl6ChOc5QL2Wvsm6wwy4i/K6rTEoSNnVz7Jmuzpx6QkPpoM947jAr8/joVV5fmql
Mwxnv+rEKzN44SRiMGzvTowO7Fqh+8A+2na9fzfBTDS6mynxi48wHVLAjilroE0u8we0P5wfhd9k
5SVchv4OVWN7M2ratAPTZL+63zSOqzTzg1AiQRdSjKmUDq+4aeKKv+yNCg75MHQti9OlYgkeDbmP
6dIZgqdmH1ZYSNrKcunFS2mqh9abHDNmMCt5j0wNqcorJ0wHKPHfM7HrTVQQv2YnpuONW9rO/epE
pcr9x7rUQRn1qKWQgZHWX2Hx5kCY26J90SWTSxL84NQOLkEGMUMTholyb3nD/JWhVppjugOCIfnl
tOIUeu5bVU1RbWEqTO1Arb93Cy8oAOfMfhJrP9uXuW+DLmU+b3uptkZ/vKGyWtVD2Oxc5Ym1a+Fc
hnBYYQFdmW8Vy/eMzzLMRJivCCxc0NUq0WV/dnrHLjaLMX+dsOaIGwxRRXuPsjDMfzomod9OJnhn
tbS8OmYWZ8iknj2XhtUZpj4yKWXCuHQH91QoEi+OY6MmL+lLu1WxZLBeP2XOVhmnyi0IqAh0R+23
t57XPYjcbvRhrJfVR4Vph4M7GQPKARJTwgMN5dpGkjYj5ovMTAijgjxXNcuMrht4+adoWCpN2kop
dcpVZ/jnCXfSR2+RvPEg6t7vnyEVTurFkMaojsLu1HdYj/uQOq2VZdDB5828VAvJJoe+sVqe3UIt
XpoXnQfpOGQgdyFtfws/i3ZFLZnsTXSPe2lXVlrQirvvLbs49aMVmOX84pbUz9AZl+ZKvmTFtWE5
Z5BHGai+W+ej1/HXGHmQDXsuBI+kKcvCrWLcGfZ4mymJimu4JgBHJCZ5tDZBzv+OhYR436Gb7ntl
0sgNNftakVH6fkai2crEHsAnv2WpuRQv0laWTY1eFnjMRs+5446Ve0ztU0PK3j35k2Xx6on6Cj6x
n9uzAPmdBeaZbXLbw7u1bbjp8N5/BFUQqHh1O3ZpK9PrqcJD6ueYOV3w2WeSmULQTU5HI9wZJeVV
Q/wGV9xy52tmyTSrDtomKs8ndcu2XocvbNLtmzP88vtNvfrDXjH/nof8qaoXCyOdBywp8kSzj9hm
u/2D43GYIh1Ks4FmqbJDpjF+R43N63qwC+m/FwtGHM4nBx9TOC7GFc9ult/MXXV/7HXDkIHMPPVj
XW1Q9mvRMeba+q37GERv/ubfGNKYbIAT5N4s/IzzYHNbYQIPghN7iOgNyNAMUlwP41IwZ9sQkx+3
vXRNB46yLmf7C7EaGoKZLyaaKJYFWJXM8lF6/ILLHpp618RSevspx+QDiROWZn2soBUV3C2Vet86
iubYxEg2IsC26MvXXNfPqVjNv8ssY+zaFcxj0hLarHF0DD1jpOo87UUhXcc/o0D/rXb8rvhDFln3
Pf3P65f96XgzaPym/wjs////9d+tab/mQf3XXXvUTePy2f5L2379in/07Vb4F8iX69oEwVKhi/3u
//btIvzrmvrHSgrm139uIvyzbYdW8xfC0BWIQJwyO/7XbvuffbtheX+F/7E2zhexbU+67r/TuJO4
8p9dxpixASw7rCVe1+ut/7xVvARTjojWAP5U+4rt3FZj9duQFR5GpxaLGTtedY2vzlw7eDA2s/NC
VN8xmB/xBRdF4g7GJgh6ysv6agAIzbuiuRajIeO67KBZhnRT2Vj1fEvFWYUXcxrZ0g5WPU5v/hp6
HCC7yn9i4FrHEyuQU3aHIl5/mstOT9ZqAt2Q9XTwadsNNY8M58dsZYnWL21uvGys3guf+ae3eIBG
K1l9OLp1KVWy5ncYLgQOrkXA/LUu7408LN7JZcdgaZrfqljEyZlZib963r6LsW5Thyb2UdUFxiEh
ptQxV3xOzgZ8xValfAw29GcO9/BqCfWI6eCdIybE9DcDFy6+VmvthwfVGFlDDHaXP8E0DW6asHCP
u7ev9z4ZFTE+VlKxyxl4OnuZ9r1YiBljvLV6X/iIMKHQWPkmc+xsUYwu84W5gI9BEp/j3qZbVtLC
OzM5ODv2KR3DRRcX0505MnqvCx5GnwpatAzFMr9+dftWnlu55q8hrmUsskOQn2xvCdJtK4K3Qpt8
HUPpMnWD7FsF/Qc9QBVvM3NR3t75MrLSF3PAYZqSoXs2PFEfGzzNb569HIylS2TnLCNIy1wcOqSM
RHqte+g4nG+QSahCCWMETDuOb9U0iAeZiTsYGW+F7WKR3VhhT6y1yH/sm8pumnwCjo1TrflSWkKP
Bkp2EnbDIoZBn3LnLQbgTMtjkuGXMMckP1sTs2jWP7Cwtl5G/+pKq/edHo4p3xkbgMEM3TJecNXK
mIkoxST+urRvve4YSrkfBklBwE3uXrLamqIy0NvhekXXGJL4fuO9lzPTmG2KOgaEx9zvxXm0Sc4O
tH3Xqt1IvCrcboH03LtDa9+YMtPELW4GnZeyjviV8rvMWvrXtvSb+6ybyq/d2T1cZSNsPfzP+rhi
AkiBMA0/PJBhz3s79PEQBvLPODZDMu52eWzbzqWoMcv7wWMKQbD8jeJlA8kUjOexsa6Nwz5cWrbN
DqppbveqITwuF0PkBDPGFRz8MkIOoMSurJ43ofHxFVncG6W7zamnCGdgLja+OuwPPw/GYh2xjQ9U
vtubVRDL73B4XL3zckvqoL3MiBo3uwFQt7XEL3rf8oy1MH/OynChBnG4rbuejDlWm9eHoCW9yUZc
T0yD7II6NI/7bjYPk+G2Bz2U9l0mjPBhzNv9vkU8jHPbHW92wjXltSp2AFFjqt7McTmPlKQ3A9f3
Qfj4BJTI0w5PTLT5W3stV6YYueJHjt14vcnzsM7jhVSPgP24UVxy02DNJRy2/rzlzmubDbClQzLK
D9mcr++k4GVAWTfGzURS4aHP6l+kgdRxVvJlxFoqPjsriDusn1cUNmmB5rWjRm0rKklrq6w8Zpgz
MgJQqjxnyhsSL8vrn4tHzT0swrmpVqOKBUripaNyN331Zenqd0Eg8eOwzRLFyi3iscfzEI1tN/5Y
m3LfjirkgAxj3tSTsbQ586KpMpb5N7NTqa8PmDt1bND6uMrwIEsmmrkrTqE228/K2fK4npwwHkrH
u8u0BkpX1qYtr0sC4pne3O8jtD1PVSldoLhF1+G8sezRwahCLqJ8WsccTUnkdc6mkKBm1pRQ3XyH
4eo0dmZ/slR/prR/MHbMHBkfuJOVb+iGjZ1Uxfajz/VlQAny+B63ZqFJjfR/O05/KR156H3nUE6m
FQ/OdjJreZ9bTYagWr9M9rQyzdxJihsSE1oiv3ochXlogHyYA3sCdNGBv/1xiheA1HhN3Y9hF0zR
zIPATNVp6y6w1KEt9xilILUxxmFxuOmxDTZOfaMb+yZbu2PX8EPv6rjL4byV/VGO7X2A99pXZdxr
hh25faChfdhsurZljjGgcGBoKzbo1MU0dhEaCRz4cbwYtMfXOXkRVUb2bJcrx4F1qrh+aIlvFyQR
w9keJ9rvdTKdV460UEQGw8yIu4tucLEK5JIWL0Tsz972ZDeLHWUz4HKrkU8Dulmqg/ZhsFG08vKl
aqoDCXVHZZQqGRrTOmGvc+7rGoabYdF+X4pqITVOccVKoxoBa2TeG6qVCtNKVG9s5cgT6dUce+yI
M8HxIDtqjs+DwhN9cMPaSKeqRxnIfTd1p/Dbuq67I1uZ8d6KW+bmf3qPQ8Tr6LXxejoxJqT5HK7L
b1wi010mzTFeZ2Wfq0FmD97atcng2wxQ7e6yBmEbs9k8p5bruYewxHC8EVDvLYMVFT35zqbqE9HJ
U96HD52Po3uekFUq9mqTwc77lOxRAuqC67M76S/2Fe6wSJ39oJp/763NExE+NPZunbIlVIfc6V5c
M3txjWaMKVnQe7BR0G4NkVtDBWVzOObUPGDOPmDwvxerud/VwEnisl6eNDdh6LIbxSyMD/uaY9rU
ebKSODVv6NTZ+GTm9u2wWByLuj4Fs51FgTKbn0vToU1vmp2moWqxwW7+58Ie54XOuj1CRR9VFIYr
XvKhph/BivUhaUl6rLDRaBf5nPrItVGD7vE9it669ZqmSd2hqN7RzTFM+Psddwdm65lJcJSh2/xN
q3jxWtM6TwPGI049LGGuQGL1nF+ZtjAQm7NI3cVEPZ39uj0uMvgQa07ii5+9EA9t0elz3rHNh+tn
05ocTzXizmeg/4hm1UXmPAEw4Coq+v1nFuJUZib8gGMx6rVr/CLbhVPPRmZS9q1e9vKCI/+sF4M0
oOIQmAP092A8SCzucTnaTxhWLLYWCAqdCydqLGEcjXLnpLCM77FfnLt8X553s3qe3RBiey/4/PY3
U+0djLlLVhlW36zhsMO5Gx6AgIlRfLEfSx12p0prppIUpxEjaoRjNYURu1Pb21iwVsYqs2b1iUWR
SdgfgWi+XWTzw9CUwWkDaOf5fRizlPATFABrNZotFYX5L5qzRh1obO0i0c51EyCQqr/Dq1pf9noV
ib8vr5ZF0YQe9JkFYkXZHPdzxUCMedaAEUg8yzF4KElHjQcckdutkv74OPq+OlSTFCl1cJ0MmeEB
zqi6r9zaVY3ZQG5vwpxCpuSI/J/u2KpIs2aF1JU3Iw4eY7uK3dNTxyuGk9wZTKY15g8rW8OIqbGd
XJftziTc8t/zMuzGSVQsKECddKpTNjKjmubO79OC99SM2C5D5Ki9YYuHppHEAEm4K1GJV/KJiXL9
yzFyviGrJA9ZWam7yXV6vJhrdp97oB+nng2+U4OVGEd87bV342YNv8x1kTKiyiW3zJy5jdiEGaTJ
B83CDkYtENwahu8yKtr5bPtGZR8ZYQ0HSm3/wr7Ke4kVlNVcsYvjqB1xM4rceR+3gRKnrr2InZGB
lYZmTJG7H3cpushdWadYZnGqmIa0j8wKSBZGGA30D0wvRnkEn4h11zC85bIrFsGOpi67e7XN280s
hOF6mGM2U+fx2LX+eCzXbhdfq7uPJyMs5HonJmF6CSk8z9jam+UUYvloEgdXxhsLMTwwDEfEpw4H
ScpXtusYJdK97X1pkM7t6Gk5Nn6eqy/bqDwvWiq4OcmGuFyn+K1K+2LOWHDu8Ki37Q1ntTKOHOOF
kRhFi9ZH1DYdBS656Sr6TCYJYuZmskuoPKc0D5Y/MuXpCm8If7brEIzPuGF5SyS+UuMZZ7PqTw6h
0yyNM04rZh52zxtSXIGGf9nnorfeK6RG59R7QWHEish6N5llO/5a1551Ar9pCpVUGg3r7HPtWI8s
UkwcrszNsCgzHqnozNjVmdlgEwFmEqyC6DeV6/52gLa/Dpah9Jn5GKrpoJvMuqe95Jr2B69abtsN
oQff8FYNmmtW6c927lr0i2x2iifZhE1/sSU65HlX6J0nXeBO2TfNanGlK5zhC2vGqU3KbacIiYh2
tQ1NZOOjSFRr0LqUXfH31ur8bE/i/7B3JjuSI9e2/RVBcybYN4M7Iel9dO7Rx4TIyIxgb2yMpJH8
+ru8qt67BQ0EaC5B0KCgqvRyJ83OOXvvdcpPGK9BnK3mdE60wTn4i3DxaPp61IxrvuX30SLWvfgR
QfgM41uDlubPWvYwm1P1lKfsP/IyRF/j4DvaShRgdcOCjFtcetqzqLT769TSLA33kGCI3HelF1uF
bO65NjBTCXrYOuvfispvN+5I9A4Vi2MqGLeeNLrLmOcDNq4muCvVhCbe+D8TKf297U4vYrY6ODgk
Nka7MR7MpCPXqruPVc3n7Nv6eR2zZlOzpblMumNAOAxAj3oYcjtWbWtsrUo7GSWT5kKzniR2qsJu
MYXJ6kW5bbslql1u1qAzIr2xz0tjvWMsO9IXJJEPmDkk/rAzy+FraNzN3CwvSgV3IDdesYHadtiN
pDSxVr3wU78PXfYAOpQGT+t+Vs1DM5QHRwy/Ch1ihrvcrPgX91Mh392CH2AOsLOwlDrzmC4qI0zb
7lB0LccQbndT6JdO6ttsMu7HABl6qMUxCdQXIht7U9OguTM1+Wiz/oupfP2Ar41F2t2t0ZkzEq3W
w9qebudEntjD8DDMhCsaffgOTMYhXQlff15u4C5ThU6U783M7NakMO6mM9DstyXwP+jH1d4qk4Pb
Wct1jhcLXkNXb3fXS1Dk+7r7LpI6dN3kofK5yixrg1C+5fCdIqW7H9WwnrKxmnEEoB1DI9hqCThH
Goy08j+Hhe/DWQ5sdnhfguyayCa1ik8rSlR+WNbkvfKLX3YjzJOhiw+mHoelx13JIRnXS7pu0OVe
5tTUN6M97Ubd+4lLsoo1tt2HwBvUdtKVHV7p+OSK+cKGO68lMIQta/052DyOuSj43FMdKXZgHcbZ
5F3G1jC6qxU3ko9s8k8ypXgn+E/okFY1xKn6u8+1LRkRPbQ40CNW155IPt74HsiD1iDOA3P5Cnoh
vahbF+UVz6J0zrKYdp3j9GciUPT4Pt+y7x6w2h5gxe99DKArf52QtYd4iNVOk/sB4YfdtLu0MB91
Snd9Tu+Kcn6ZO5U8s7hywya+2DPXOysony19itFej9mkH1DLdvna7z2sFn3fIW9KYo1exV5lKXa6
qU6En/d9shx9gnKZLJ/RqCLXrzaGnR4w3T2aPla8RFVHA8+wMdn5DdTf49AaOxhKB4s4bcLisKgd
86/Zlvam7FZrp9vDMVnEJjWDi7Ukcp8tvODc8x2ua3vTGaUT8uJH1dI/+Kvm309ud8/k5MCQ5q2Q
+e+EwnDlio7xnCZ3uWWPN7rCY8Mt/n5FEpwCyFR7yJ1xn3FiFJMw4iJjJ0vRa8GDUqINp0KkYatL
d0MfxYQb1gaUHhtNY0YYTYb6XGWpyYCgPeU91y+uL4AYenVf1foj2vfGL7SwcOUtAZsnp3S2qwqC
ywhLYie0klE+hpPZ6JhsBLt6AjbBXOe4tvbRwFPsTOWG5Z4aqZ5KD5uKLK/tPA4rz63dRtxtadxp
3WmFk7ctYSXvGHSwS348Ms6i72YuucdEQ2eobfJi2kOqFrtO97amqpOQ9Wyfq529SS04emW7YcLE
i0LqJrJLcWcVVtTrwYEdyiH90BCmrnf0qnUDNYKipj0UfrBJfTZnzLp2q/V3fdPd1KRuQsWcvxyQ
+qCWxGUQRMJOfoscH1JL5KOdfaqJIS5wE770aRsHXfoqG4snFoM6V3ZDzwix4uEa/BIdW40cAtwD
dTzZDLYGOeUlSYJtJdzNMlzQng595z/r5hpPa30x+cLtoD+MJt2aoEZnn5cyy63rMc/XV53pYGMF
mHLxMouJvUS04A01RPfTxzyfLulTr2jF86pgGdk1AetoV5uj3u0x0H8B9WM3x/qNSTeqRtIKKI4V
73Ry/QMa4rLz9EQe6TY1+OgSwdWq3EvG4B8PvL/BQ8UUUB86pNbu99SJoyrVR1lkt5VKtoMxx0Ac
Xvu2ejeCMnKSlmKldRnFiCYaNfVAxGgjnOG0iO5WUXN4Y42jwH6ZVzSm0shfi7q8nwwsQKM8QQO8
ywvNu3Vqzg4nYYjRl1h4vCTdkLp4X3r7vnT6O7GwGcOAI82JX+EOHYwDhcQLToUtNos5HJt3JmiH
2a13CV7osCQ7eUgSdYNrhVCdy3AXa1BJ52o+p0kTD7iYaeYGg4T6fItj07tm8h59vUbpsoMYvWUr
wR6T0NHrqLSc4+AIY2uYqbUruvondvE0dCaJSXdktw8sf4aphv1uzxSUXZsSUrQZbCNhk6yZ2v7Y
1jZfS4bTnIHe58hPEOeB8nbKlXvqwfdSasTNsn7jVh17NBuB7iaDc11Uz6Q5A/UW0EZRyub2EqzD
dq0qFD7+qXlD5mWWxHoMf+/XqVbpj7XM6srYaH47L6MWeTlrBiKy9KLcrj5uffgbZb9ulWYkF5n5
i7XNfbYcn+xiLbNdlRQ20TqsgfweGPnIGbrGEyIbS0enLuvw45O+eO+p1clQccJKWi6V/G68RE3b
shyc71wM3qVZJ3XpdB8XfRZo8zXQ4WheKP2WMyKt7JGZZqutckMWv31XZHvJkOMEa+ikfMFNV6vy
DvCWdumU0745q0MIFwENH5a5ZMtbwOIX+myZLfm2xMi1RgVOHTKNtp8/m3PilhjEJPb5wVKeG6Wz
WJN92XX8jAEmYJ6IlihWtxPZ6slDETSuEfKzW/OGiPfICF/42m5emvrDLOzhrMjl3OMgTrNIEAD9
i2H1X6ntn9cFB/9GahsJSv3O/26Qvf4Nfyptlv4Dqyv//QOp7HlXHetPhywanK7rRDpY3AGHy3Hx
pv4/pc38gSLF3wFQ9wpjBoX4f0qb/cOGZmwQa9Xhmuo4W/8TpQ0+LxbYv4NufA+HLkIb5TB/mvGv
TNiiHzGjW+3LwvLCMy3Zpg4ouUot148zNXxGjPmYuQO7+GhZO/Vu+buaXRSWibo8lBvXeZysR9QC
VArWtyxVwJqKJSJcHSrGkb52GdZHDKJbva+PTX3qhoTEE6wGl2DBq8WeP/NiaD+rwd2bQ0JD5A7x
OE7aS2P8bq+u+vXUmfs/DO/yU+v6E9HU8iCuSwQ8o8c2UejDti9J0KCMebBBEjeJcQd+Jb1gsZNC
5ZZ5BHOkKeIxKWgUKVe79L4gNrax5XiorlL7FSFS3M1+f3HWCztjNUZd6WPGUDud1LGbtKPtZ6Gm
BRQKDAKNstHCehjibmS8oRtIOz0FUIZukvTdXhtgg5nsfZHVLnP0UwdPIpk+Jm/qY+q4NdKCqyKV
/m5qrFtDccssqWHaLPqDRdKnT3UzrK46wUqBISc+Pya+AmuXIUgiKwri4qqtaFt1HeLKCrV92ajh
W2uy2K+/idxtiG3vmv7ZD35naCSre60WyHfSAd4NRscQj2ztDgwIJs+RvZXu8zq77t4yOPFn3U+3
NEX0fcCHSPNgmP/KSC5heYxrBz8jHIKXQnUkwGQoRLH3Fx/gA4GkUCP3eguCvWXZZnrU6hvT/sng
+M11aeOZm72v9WcRzDHXJVkSZm+lhd9xIDFjmJ/JuIpdpefjybVseTcSt7SE8zLiLOEUZxbKj0yy
r3MwIKSO/tQpN/bS5MUQVWzkjrnJnFcgW7tGqjtilgxSbU8eCT4+BMOa7XL/JBqGg1pwqFINu2Hq
nGZ7NnIcKNatNdkb5qFbW5FnN+ZNtnanxhhpWcavLiEqszb9cXbFRseaZ/GQdln/bUDFCPx6R/AI
40e+NbrmeiZTGWgMd8J0HUMr8W9dXDcKH2HXUvQnJeGtklmJ5o1RbWOpC/R0Z0xLpC0dcpq/90YM
00pFBJk2RsV+POBA7OOM2UQSr+V5DGqX+2gJ55UAhr/sNKBTpp3fJ16x8cppW0/G2WTuqPuPdq5C
vYdMxXQ91iiNbeugK0E2xUEOAcrkaUfQOVFhxSDDt0L+ks0TEnCmvyT056Y9H1hOs2nsJHgwAikO
OP2pJfDfLNqpZd/XyNIcMX7MqAuuOGMFPphkRhB6N+y2axkr4KwX2bKfdXUZZ2dnrM293RqRgyHS
wmkXamJkJq1fVPOa5NrRQLkoKoe+eooDpmVbfb4DNsv/gwqRV0kWM2spv7X1NdffTPruCoDWWdVl
3DZXx9yosJTdiPkwOJdSctPVtT1uh/FsFJSler01h+Nsq0cSY4dVnokPhfnUDzE25ZsCAGLOcszE
uycYvMmZIYyoZ8g32DbLT8yOYabcKSJiF5p5u+nRuZLCPVhtjzlSe2jKdzczv5OUmhW4/Dg9zQnK
vsPb4K+Cp+pTcP97uCVbC2kMIWmZP4cWNwFL2eqMN41MRNRltG/mc40A0vGat8h6S8e+5fUr0b5F
Cb4CHbN1LniaoLqfwRVxRNxNTh6QtTPeHBDbTnWNiaefxsJixUo+N66DOOGRuNTKG3S5kNE33odo
ZuFL2C/Z0bfVQ483LeFxqQfF4DUDTudlpJtte0sqdoohIs6gwjgA14SSEZn8WiaW52F9DfyfAQW8
whCrZ2LbwIDhuaNn0embuybhw9uGHRGIZj9DPX17/Xpcfe1mnR9JJbDGRB9t/2xb7ZMkTJSl/fu1
lc5S/HUGunVTC/dA0cQZj3q63hD1tmPTzu7YVDPcDc4KBoUI0SebnR8g/1B5B90D8sTHxFtLHXcm
Z4ZI6OrvkrumR8j6QEkilCoC4wYm5aab0l0A/jV0bbOjWcvu69o5m70bCsexF/7F8lNflHd9Ui8f
QaFHOo1vUstbtWIKdHp326KY3zUNrlQD7u4RaNYW75q+x2U5bhqmoeSQ5KUDzxEtPTrAoHvVAdzO
1WUoJ+fGarP51e1zSfyk6p8tcQ3Ocsnqria/gN2Zr5h5y30/I2tNEDciTGzlWy8QyG3mjInDAD8V
SQwXzd5M4FR2LOlimVRgbO1m2tud/4tgZ3rCM5geXB9nV6GCnJkaqFsyHOMzGeIhpjzMiZ9yEjU5
8ZN8GHjgJ/81s0SYZ4yEMaq80FLA0uHyDzx1dqqANzK77WbjmZwrm1R0JI0m9UToGy8B6XbV2xeZ
u+mOcv1hWn11YH9SjCzyKjI9ESEDr3Y7D+ji7Te+FpIFjS4+ja71jqkEahb67mhEMgnQS3mw1rBs
9JT3KTOeTSdhlHrNtmb7OVjJKvcMquZf+YAhmn8DVhYTJF4c94CafDAGPydUyw9MNxd3It/YXEqR
5WhD5AKp2qbZGDMCfCWD/9Y45msLcxNiGfKsmA5Z3T3U4Hu0Rr72ntqBA81i3PPYUg0dR67o9k16
P2MZZ4i2k956vV7CFihb6DodKU5b0/Y1XV1WEErLc23YrySl2ZtwGmbXxzUc9KeqFTLWm0G8tInm
b5clmePOkdbGGDUiiUEVLNyrQ24NO9y6w3nQrDZmx699jyKYrNsyz5heAi4an4TdZISq8/TDtbvM
4ZTteyNqMwK7oXSZ5TRUDS2tILbuhUO7JbAXO+3iRe7Ymg+sqLky1Qp5K1Tp7Xp7sc9+X+a0wXM2
viSta2cHnMXtGftVsyAJQtChS7TyfSlzRrkgI5hnln1oVim48G71s4pWEooDQ6WGKYjWUlF6owqq
cJRlfSw73iOGzJp34q2W92Xge+/2AgAqkPVwY9csLOcIk86H0Nkug99jzTFS+ehdnTa+NTwMm2lE
QSHrlxjpdgzaScdCZHtHfxqqG1zaHrUiiA3ORGdjT+myLaFMYYHFp+L75bKrtRLSh5WmZ1NxcQwG
7g1tWBmx2L/64Kn01MmhvHgZRbkcBlsxfIaMFDaZa91Yc6IeNZnN7zaf/s7NuJBUkVjwU0mH+VK6
54ZAwm3AdokzHyU55MV88apkiuvC4ZQq+pdyMQKaOFxoTj3ic+ADrL+g7+W7yvAObeKwb632kwcu
Yzp7uA4xcIaEelA/la2l3Y1GIz5FrouXzGuaG4cIEK9eYYYjJKBDLtYFsI5sRwArOF8Igz2zRFLd
5G23g1QXV4G1KbWqRkEFZ2s5fnfUMSzHmlM+p1UPxkRLdkECMIPMVBpdUUJOYWB9XZtjWpn5phfO
8qStZfOzNgPnJbdlsmmaUu2lTqVMRgMb9LgkW3Px3WdPBNnVqEWy2U0MctRKK/m5qK0WX8u2QZme
g4Lk7IpJ9dbuu/HUWFNxsSv3F/OCYy+GVzXldP3nFXdalj51zao2ejKVt2XWHlSRk0xfDW+fOOqA
ITi7h+HCiE8xN/KhSXZ0/byjQXZjz/aTRkwnWvXuVksUDVBCMpjEAVPtPP/q0N0jQbwvtErvxuxI
CDdzxEKKP2rDvVfy5bbEwm7ylIK9yn+lOZpJW7hvxui9FJPuRP08bKfCeUjwpB3dyb4pyu+K3zJe
qhx3khwedBa8kT/JRcyEutwU6foK2u1VODOlbZEWRP/IUphIaOkUXCogQxyDJ+Yo6AeWOruO/iqm
4WHA0XYc5DWygTUlNYS5wyn/vEz2e3PtW0yalNQrj4YJnSbHDua6qrydXCaFjI5pmAJ7nuPM40Fx
g6MvPQwvpU9RzKgEH129hDUs9m2vmS9pPve3dW4j5w9ZUDx4gWzjlef2q3CyLraIlB96FNONYtKO
lLEIZCqn6Q5csmwo71FDtrz08hZExnhX5nmxGyc2L4Z115S8GfV1gtWJOO090pagcJibdSkjKzeb
yN0Hk7GpBxbCxBnzoJtlHRqT70T2vyc1ayqq2gaYHc93rIigf8qh49u2siOqupQ3w4QzYcUpMoaN
6vet1ifjlpyzk59c9vnZ696x2vVN09dy02nTzl2MrwLtpB87D/GsIWBkuO80xVfJYP6ZNhWiCT7O
wx9zhP9OVP7JvOHfjVRu8s+vf8kc//F3/DlT0bwfxIkxCHs6zj+GK9dxy59DFQKYP2zcwqyDsa/D
jOA6zvhrquL/cFhlByFEZ6DiWX8sm5cNfe7//NP+cV1rAdwEVzMlHYtQ/pOZyp+LWf42UwFXzOoK
nZWvtm3wUf91qajPzGQ0hjXq4Qc0W09zAxmVFedmlFwZFNw5V/XdVATPoFonmPY7fJAPAT4Sh8Br
N7hb31L9lqWuSY0RcNUJV4jUujbxyVW1ZRUvlg3yBjcizbBEu403XjKzZmK4CJnRv48pS7ww2fQ7
QDt5tpUt/UxYaWUTxJM/cdkmqa99zUniBYhBaX1qMjgfQDtWddTVSEbF6jxq1bEyAGp4khHwNZwa
nBRLO15hGWmv5PkzzMptWjwRi6u/XNF4B1Y8eoSkARzUWHX3s1XNyyYQtk+ZxW0aL21SPPZ6K54U
fiqNQtFX70NZmUdkcWpSBHkcwbiopo80t8c0siH+jDsoBjZsyeV6SrWyCb4ZjE7Ps4e77dR0yt6O
qgcp0KzulQoCg4fYJewwPJK69B892eSQE8WcmLFWW/1lKXXrp5BBe5ABpqajc8VjlrOprVFdVnSQ
amnHMHMpveF45mKHEdtvgM4YPo0rmFAwmoU1ndKu9+naR3N8L8xUncquF0SRjcxf42G65mdVWwl6
mBWT3uqNxa5oPeVHrTRQ2B11SdbBP6WrNxDhsAjMFZNvVIyY85x9aP5A9pbIJHKC1TrmLbEu464L
8iv+ARgt8Lml6u9di5wV5YY1gFM0yjfPFOxmdVh13Bwn/uUeB7uemT4MVk1XurRXqEpWoZyYdivn
eFJyvq+uUa3Qd6T95c7BTwEZBk27pFpFPHYUaTJRufeqBdAZE5eXTxjl1t+Q9uYzuGZ7ZCboBPUp
T9uh3SF6oX34aRfRGpPQtal8rQuNsPgScml+Z9qgksPk6u6uTaasjgd3Ke6vzMhx0y9mn0Vgsmdz
DxvT2ieiKjKev8S9tdZ2FIeF49rcjBVgO5iJzvIKmtKhJWhzIMy6UYtXIHwIsmanmcPWzMz0WcJH
wWxnmN5TPcx+s22dmRWq7awt70wkxjXSQXBqqIl9e2eZDW0wiRh+b10Yzb1TJ1S31PiYd5xs9T9w
/eoB/aMHjwm7iDvdLsZkVVQJHhbNsTQW2rRu5MrBXFplW3xXbIGjP562PkggArxdsFZRhp1ujkxS
8US6zYkU5FKsic0QAyJA3JFNQoauveRpBo32beiFaW2JdZDr1dNRw14Y1Fqk5qtVtJMDKeJhdMxm
i28soCAuazvMFjESJzWUwXPYyUvTL8ZtLwLvPTGHaaZBDOCX6kyjxm2StPN3nxLrj+u1WofQMQlQ
y455HPanaoQykzoSzpcgDNQQVneZzRosXTcGTQN5YLE5pTOvKeYSGmi04l+89TufzZ74c/IthK0V
8DAOoDpaMqDuYWeP+zVTK3uebbdpqQbX5imAUuzAvpKtPFq9UXy7sk/uC9/H7193SbLgdEWyv5BH
yH76ickRRNLeYWqEo2n1YpdF4/Q0U5nLC2wBZnJD47fjA+gE+65bOKzPOLbyHmfg4mOM4HCBV02p
uh3Yolcw2uyv09GsKkSEJ6l/I6/YH12p6GVJXap7bD/6XY7vGpCjljFtWAM/Z3TZDu+41yQv7cgz
wE/XqLh0Z4Aso6v0X3TV11poBgN0yU0IjKjf+vpSVZP+hkLGCTuhkTWPKO1djvVVlG1xr9RgLfc1
tqtlC3OzyuOUbBZtauFRj8lqrf1oHqrgvk80iOMRM4xWbgRYs/xssUGrCYNF5lm8So/gHabC4ura
SBbiCPJqDJTC9aOUN+1DYnYB6zSQeac309uXFtwwFWfntNPW0izJN8OOOHLT1gQsifh4b0AmwLaq
xTXZDlRGOXv6wUvVaG8bouKx9BYMNCRSMQCQeDszQ831k8hnlP9M5j1vbOKbT0sxufW+4PC6XRZw
rQ+CIUG/C5qphEOcCj8sWjKJvAglvKS+KWFRz/PM4FmfTAZx7L5O/JPBht753mNioR90b84DSPgS
vo2zrr3CPStsPR79Uj5o/JD4YCbOtQXoKu1TziLKHbiwaf/f4u0v/Mu/5cXEX3XzqyfP9+sfl692
/KTj+Ufz/Y8h+/pH1Ii0+btOZv9/koxlIHk5UE0tVCjWL17VsD9LOsP8QT3mseDH4qZBL2MXyl8V
nfPDIghNVs1xPNfwDJ868K+KTjOsH2zoY4Lm+r6Byccx/5OSzrCukbi/6WQ+O1h9sCmsPOc/bIb8
V50MQXfStBnxKIf6nsRBujCQlARg2+abxgOokGRFPVe9VVdduATKIBDQm+Z7yxAP4q6roCjXFcmP
kCVAZRITxcgO0xAInP9BXTG8qtc13xE98x7sNO9+uuOIBlVqlFJWmV+Pj2QeV6wQFbmfPmHxaThZ
rX5wnJJBce67HMyFkTUuWoXuW3HqqvzGTguOyCkY8TSNy2y+arbor+zxqqL/TxuyKpYOfo1MiA2c
HxSgxg2yAosa4REP4cigeI1Sd3XhayfMN5yAgqUp3RI4IZsvfie9V9LeNk12O+pMnIiBuBXkutXr
j41VrHiTWdtWITmohqzCIqllVd8lhK1y8YuV1+u4nxw/Z8aeNyQPdGjJT7JRiRZqdj76kZKa+Bjt
dbm6BAxzpw/mANBtacWWxtoDrDBXKgiFNzMiYsLevRJ67dsNwhpHuSF1h/8dLMF2isRQXCAdxR4B
i1WvIhO0zYiqiTsBfPQ1W4gXF8wUK+g+fHzlBgiInj/Cqyb7e9HL9b42QW8yzs186AipWRKFgMH1
1OgOx7OprjGKYJ6Ly6CD4MZHAbcCopmer9tggQDClGH0gTPbNnxChA3H3OZSq/hiTALX+ix0gnuu
pj+1Rel8YHGpwNWUg//iTKyB2plNYb00mCt/lRCZ0Du8GW55XxVfVp9OL5PFdcYDgl+Puto1z8Tg
7N/eOAG3BS3CyGIGeIjC6EwGMmtrLcVmnZq+CE08INiJJw7SczYkHeWzLWwtOdTKdwhblLnKh1ui
4cgRdp16AbbiTufqJGoNH1RvLRIYeOy7YV7u9MJlA8nOIOUn9m7fgopgu0Rx7K00wAlN1agPt36q
5QwjxxWR1QYa4hEFS7FDgBTKSTbCcpT+OcEWQsQZm1Sv37CAaIDSPwOvSe76wewY+ek2/+sTn8pf
RB/01raanFIdXDMvbT1sk2BxPhYTTA2Iph6mWlPyTJ7WAlzJjU6aaiURFTQ6exMZI/KJu7HcBBV9
DCOp0myOra9NkqKcDW5QFjRPEp6qSv1WE4tjvlnCttPH1RLY8BN3ZGgqWXehEJqzSn+e8H2DYRJm
lnxUJmrWC2gIE/R9trjtiY2ogAVFkwfVSWBxW82whWkXfK4pLJBL5ZEx3c549+yLXptzF2UKqWun
z7NSd207etOpLZlnx6CnPcaoSaBd8ccjdvoNth+lP9qdNfGIs2tlDUUBfLjgR+SPgT4LjDEZLOe9
ouhKNyP7DcjhMKf/ZBlmm8W6Bc3gPa3y7Jq5UHhtNdNVKKc9oUci/fhTe/inNwuFETGdwdGjWlXG
cDCEHL7sqaz9W+WVyBNpbYHDhII3a/eBpqMYJpw2KPbk7cefS2avj4y9wI1y/BbAXUFH5dhgazvZ
uABd5EVnVxnjnMa3z55q/HKrhra5CFyEJb97xtlEO6oKEHhquIGKbMzfpBKo+5OJNxt7GfswWcfM
wRwgbFHKMld75JoqavAGeX7JSzKLYHTWdK8WHdRf1E/pBFAGYQmqkGk451Iu8tea++ObUfrrr6xu
nWGrHPJEGEeXsQ0tveeoDau0ST7TWdYFzlvXlDBxrJ4si5vzGeoUkgLcd+KK5wCea4uYxcMP36Ty
Mev5cM0nFgLWsHzMYIittuXtsEW33PMISHuXj1ceaNnZ9W0GjgyXsovrJxJUhLA6x4oN74SyS86j
tguW73Z0jYwCqgQDmackkyMCGXW1pQ/229006dWRCrO7BiwTO7krAX0+u2Yl+s3smhy9AR7th6rE
bMeFlpd5lA0pQkya5fnb0E3WewVLlQVIcMDfbbdwnY1aBBuZG7eS3aUD/nTjECglHGLU7szvZwoK
ePLBXrz0ev9igPNfNsaUkYUdzVy9i7TwHrXB7WVMKNNYbo02Le9ySC3fjcwdLxR+uj6BW5Nq1xk8
d3vXmmq2O/gZvknHGOunBN1pZGpIviHsuXnopzw2qEQ2eBYVCmtqdlY3BmAicFWm15QN3HQEGVD/
3qg5KtQU2YfQcUww21nSVhNBbquqNuy0WQisOfp7U+VdsaGPbOfImcAe5zSwv3Jb09NjN9NehP0c
MOxJWdciwSSM3vNsZSNg9sUjHUIlDdLcnU1r32gMHkiBc6SF+EhVvcmKhe09mdboN3WrDyQwQF+h
rpu5ZI0KSRt3XyqS3HHe6pOgScP9BoNV4u2e+8rbzSxK9OgNWv/JbEp+w1EtzIptBCHIDnnxWXFH
i4jcEydaTTDtQZoG2+uXwrCep3YFO1qqCumlLfSPgtGsBLuRM1ORfCOwJSoHw4k3zO+VUPWn4ZPT
4242uXoXqwtYdSMs7SmTdva2ll3wuzJRga7FQOlGpHD5EE63oGl6Qa1zi2b+oXB7Pk9Z2Z1zo/dX
++tojBh1PZZpUUD4auXZn9nOIs3AFJs6NzTnkXweQ1368gyISNoiw8m5k/UNgTGorn1taF9wAVxa
/EEV9jYdtPawpj5LjBobFn7kKyN4401r7hGxcZLQFOQc8EHT3wPOKv2o4MYGDAUY6yGBCj/sZtR6
SKEDZVZYEKUNNqBTa+B1ZJsu/dAkHTniZoTpphlEo8cJY97Gbq9R8iRf/QmG+4hPJGdZgNiWML8S
9n1k1Y2CytHuZTlSqimXL3q3pmsi7tacqcTUk8jYQWpfv63eg7Vmy9yfSdippL6RM1HiOBia9YaV
Ye1vZ86115Ix4hO+WgIG7CMKPlsBTjU0zWr5qnUvgdAm2+49mbWg3irIyjfMvFnRwObg3g75i/l+
muX60+pHn+0WlWbjUU0sSMkrLBhgsAtd4WjgLyERJb27ahpbljnMHCiRqpTDsIx88cmaO9YDdnmX
kP6fOmvT9dNwFhS2v1WKBk2WWdaPsq+6j2Cai99XfGIJrxVfQDijH350KlUs96LDBh0uli9oHu0D
KDisSj5rWp568HrEltX4k0I24fczVP+Li7k/k+2ee0K6Bkk4wkPFS+7kxrfJVPAxaLp1r7S64RMz
FfqYdK2+gGAnpwYUHImfiUT+y2Y7AKXZ/7J3Js9xI3cW/lc6fB50IJFAAjjMYWpjcStSJEVSuiC4
CfueWBJ//XxQt22pw26PD3NzRIcdHWqxqkBUIvP33vteH4evbTHGT8YvvBd/QPXGdNtXrw0hLGgm
uQmvtFRssaIkSpCQwy74UnKnXM/+gM+hTkCbAMOdNM4OXSzkam04E+yIm+Bq8k25bEycze0urK0J
UEDpN68KAazDV0vmmVD30DzE1jwdichgtKgIOlM84zpYLBwUCOSJJbw3FfxCKGaLOcfEvOKegnx6
Yl2zrU08F6ChKhbvmPChBMo0y36s9xkReLC4690CXAtDW6vSIt/7JZELRo4drunONPqjYXpKiC6D
GK6o6Mn2U9IyG3EdZr5UCk1vqlb2Q8aK0fBcoHFmk7Ld/2wI28GPX7KhPsDzXY7LQoMdRtmavjhJ
bivaUpymzH7Fxq2dFAnOmCiyu/rYeAv0QGcyaGip6PJqj2Vfh0eddZI9cwtUY7P44CK3GDEU633t
UskTwYCkGqdorIcILxvYY2sNcHeSSh8s2WDw2GrBxa0qZG+e3di6Y90a93ouQNYdu3BBCm8tcNcb
okrqSQm3F0ifI26mYGTTvoVp11CjFlSASFZ16mOeRxXuo4kt784JOsbAwJR4ulhKZi9UMsF0bOTM
A6jRo/0VJYqz4Jg0vWJ1KHuPmYcPZLGxedE9wQb5zO+5uaXuxwNubknKQ4ZuOmE0LJ4j7QwEvhfO
W3vY38ljUsZtwDDRShbU0LIud5zF4KFVeTR9LHYWYYsJGBMyXG51fODrMhxJ3iJ3RxAJDYKXRz7J
wV3Y83y0m3oXzCsXDGmZySl+a/zrRVsoan7miY6JkQSoZPEF/EUPaeE0R8zlDGdrT9sa13mFTkxH
xxQeeq/IWjxRMaoBpO4Vp+WJEm6WmQk/wSwJDlnmwpPzlJ45eMQmxGjiWkiShbMM3cnydN+eFWj9
1/6cjc4ho96n3razFaEIeixlzNgNHNRixLB3GCqXLac/iqLf51CWsFoUzP3v6Q1YUftWzOHUn5Y0
Ptay5jGFlRqs1wRlKDuDJhYR1KhrNO9Rlqo61wH0iG2MrJ/ts9FILHNML9mOL1GISMyTRW48OVfV
GRua/sFScOAvImVD7ZdFQ9LRzcFJ7oqmYZUdY887hUtJkXgV4/yeS3a3Z303IG0aNeTh9WBqMwOZ
CvhoORGV96yzaG7E3MDJWNhOEx0aDhzMhz3VG8Jeok2PhavHz22RD9ZZoxqYTjWzRufCSeww/myH
rbb3TZpP7UYZ+OPbLvFobzAwZXumkPYK2OsNQgU8NZdUecxjCDRqGlLGRMdYcujUiOe1APnWHjCF
cP+6MknEri8E8BROhTj6R4IS7rYbxlFATisGfMDE8CIIXT3W1L4s8uZYtH6WnDt+EvvHmAdzfSKJ
1GVHWtSa8hqIQpoeef5DuazY6+HDh0Gqz4GT1xUmH+OrNQXNn2oCsckhwNVpr1NGFPI4sEFWOSps
nXfYo0T/GmVX5SmmdIOxvxUX7WlOJE9KASUWmcWbyuTYEIcUe95gXh+YH3Zyv3gl534m5brb5zil
ml3MGfFbBteHTqj18b7TtRXKi4S3ttDLVnvBzcBxvThZELAWqLwtAURtgEydh55xQbZDtkz31mJo
EMFgAP1qdLj7P/WjY6e7vKBP4tDQzSB2VmhH9Rnp0sin66xiM7hJkeIDeEQDIBFm+T4T5oZM74nO
j6G8FKwRxSeo6136AFegAPWXRuP0ZfQIA2AkEsvi3+EiipKrUBYekbkp7+fDaFjiTTN2332nzH4n
+kq9g8TzFT0MNBmtsRmQGDyOB7L/h5ZTbsdJnUDtnhuqDTdzxuffliZZhqsVkQOYtpVLvS9mN2Zm
HCrKV9tS6eRItIDku1PQYUWnCLyKHXU0YAuVqsLsNW9q6zkgi0vSo+4p92P6V887wyUG1Ys7T191
sjeaJyp+hDNtYoAWSztMzZmSJQfN4HunimwIjG0d4UN9aSmkEWtjBN14zuJkyb7XqJtbBauoOU9z
oK7nPOAH7jSv69RdS41Ndjf4FeAZ6S1NeebnsqXefQK4jE+SFo2dWEaa/7CYLMOZDGd5ZQXzYHYA
sSnCwQqems3oyO6OlpXsBdqJh0G8bxBFzNCx9e36xYLMNjB2oNao6E+BqvxbQn9liSuqGL4CFYXl
MfdjcObwjSKL2i0d0BLecb2vK48tIdFTmzSja+5TYUcB9I8MKKpxAFnCnwqaB2XX4cwUQGhyYnNY
mX3GaBDfTe5XAZKngJ7opktxy4SAnDMFb+qcIVw9bU0NVQJkXkY0CO4u3Lwp1Kd0qUtzsDjrPqcU
azyGIxQJrOLctZiZa/+rSN381eBCsrjmAdpwZBkEDyBE44VwBebd3OE6s1oyTeRxXnKoxR6G8c3t
CkNGB0TE18IivkyliWK3Iths8Sgho9duOr/u3/nyW90uRHMxF+MIpvWpSzkfnNNNPz8OQznSa6W6
zt2yg5/ZitKgNgA7yOJ8yK75Mq1isBlnPZ0K8owDgHyIEGykaltA/qGsIgHrryzkRzLRjWLGRrZK
zN1ROqoyGXb4sWv1OaO6oKSadCjdvKG5t2z0wVaDx6jWop62ubdz9LoNzQKu2oNiyKe3IVgcynIK
SHbyw7KY9e18gjnWJXBSDCPwYvENbSpk9OpB1KVHOlHCpd4R+XKRcQJGRs2h5iiMdNLDzTJovonT
uBYVewiq22RMsDeNuIEGngAhmOTCp79oN7a1aqABqHEhr8gBjjqrgfn4mVsJL+jOMu0vRPoLE453
RWyXhLCTyCOhtqjYv6tyBNsP8AQRO9SuGDhVXk6p79VnDAdsjjBlG3s8eTgkJywXeTMFwxsIpnG6
tpuOk10nfXsUmDSFjcOZXXvsSPyxCFpwoFsYRa90zJnoq3ZUPjzkUamZX6Z2xCmBgJtiNraBIAQu
dIMBzHOf2VDDd/LiheDG4jhB8u6k1oRhkcV7VveYlpC7khxbEjcVRVkwWFJ3zG5ibo36jgdS5MFP
pOalQZVuQaMtRMqAsJvPDIhmanbIfWA0DAb/ZHfrvDfzHQaYtNodOf63akfIn4KbOu7K8wjvQHsx
WDhGdjqhFY/BclJ82CZqPxpA049aZDZ28am1qchqXbaHaaugr8J6hNATawKGu1BUi3Xu5mmFlcvS
/pXf6E5cFE04k35sgqjfglxKaXOSVTCfBTIl+4/5lX2y4BzOKgZN/Z4+dLyWE3xvfSHhF63+dzdh
D9vmiNJrAKzcAffLERqN6J1tA9mhZ0Rkt89Y+ZJ3Cwt9uNUgSu+bpA6x1IuG+ktTachFIQlG9xzm
enI7OvwkItuWvs6GIAauhg+P/6W1es9Mc/ZuK6fGnYIQEMTkUmiXoWBlKt5r8FmP/QIdnwRnQNp0
tBIgaNbUNwtfbcpTBINQPgIsCcqVO29mCODMvbNDx4jxNtbB+NZKJGUcwBJ1PYi0EPuMYpfnuloN
9UExOnfZtKYMhTbijWNaTFFdkd/l4J+m7RQk1mbRqv0cQLcvt8Pi+SNNLmS+maWvKosYpyzYEYWN
D1OvydVwN3Man6VoqRluFv9rPRPLAxrqdB+jP6yZDnvMPxnf1jHYfT+7MTTk5CBUbYGum/veTVT5
AdVMzNrvSHnkNZyQLPnQbBTvGIpwjUbdTfc6NPDGWdqinAvTe7cWvoiKt4jbBtAp32eEgTJLD00X
DGajqpRKAFocp6cSVxEnjcZdrkM/BQjRzQvbTKuBA7dZaMdbSFnjD9hFRWTDytCZK3bpkstXiyzm
zMLXlN/quNAfowRFTu/v2tzHcgG83eMhTskW55kxBo5I9CPktBVZln502RObHWhAxv4TZOgHCp4g
1YFaiidkKSre8Dnz3MXG7E/Xc4hVY8NLZx+cplKPa1wHV8DogvJQYzpkcus0pOs1N+i5Q5iR3HhY
pN+8ylbpFksJ8o3XeKsFGwuMd8omjN0E8G0sDPyCaXQhJ9q6e4tZidh3rIHJRTfQRpR1qyW9zsOC
hVnTY85zxXO5JK0lHuIYLR2WVkoeDG8lrVwhi5O7aSwmrxu0sSpf5zQg5hSpYhyancX4g6Ovus+s
VD36fiWjwzzSRSk7u+Veyhb8fSB/51fZsQtElC+XhmnOyKF8yIPBvkgYr8T8RuX0GHLWQeWLdHo1
RqI/4bN12q2vautTscRAdDO/pjI67jVaGM1I0UPnCrpHcXUJs5U4MHD6hGgiJ7aHwadmrgeCSMwb
10l9H67NVDZ21kWVCim7aJNnSMixtSXJro64RrAjB7jierJglBLRZWbKfKshRJXnnAOde05x/kUU
s13e927mzTs7avBUdjNqHV0wGd1emaLjeStb2WVf+qXW37J2BF1oU079DkGlzO+U7nW4UxNhYegX
hqNEENTDnW6W0IJKVMmTpmvYx9qhs2dVFvYnXJE5dvXG7dKrnvd31QY4ojfTEC2PLioUke8ERimz
n4oAQFMDU7Anhx0HYWJiT9IXyR3Y2/oFW0ib007b9o9tWMfzxm6K+u0/kv3vkv2fwmK3L+VHB6Xn
J2n+b7BYoX5FWUddx9Po+wqLzF+l+QCvZUCKWpEmg14oJJr579I88jsSs2Qwa9tUryiHH/e7NC9+
RcanF8bGnumScXX+vY6Xn2R5H53ecTyOdQKxP7RdsXJk317u0iru//sv4r/qvKcwq2FjZA9ojVFP
XFROI1vjxRx+sKDe/mbf/KUaylsCOZq//Icumd9fiRfiamDK+qOpUwseJ5jRdkUVOFR5tR5VSGwC
8gOlt680vFOr++cviHvhB8fBbx9NuVIp3/YdIL3rn//w0TjVTYkbZrskyVNoFzPrd4a8+s0Eq9iE
hYait9FxE8b/ofX456/9M37399f2JKhfRCou7x8uazSJlGBDumOWbRe7nu+vOXNFrysCKjQO/4tL
+49eLcB+K6XrSE+EmD9+/KSMxHXFl3/XMILCoUB0lz3ytO4rJjTR8fbPP9s/uq6shXw0RylSzavT
44frmgqTTDXYw87PiG6y2Ox07j+j/HvsAf3vpVbyNncy+S9el+/JH3+fZIp81/OUEopr/PPrjpQg
NuzfdqMSJAWAAFBFrFh15VuEYQp+KmmhP/+k/+gVMSM7jEXQaBQemJ8+qVPhYKPcdQfZYlplgcAl
QqLGS69xknseussOz+pw/ecvyi36xw/qSpeHkWThFn4gnT/cPL5kPEsH6WHUVs8BjbMuz1GXEgqk
Ple+T74TXSe1FYV0ezlg0YRO1HkSDfYDVLiYvZ3fk09oPWXuQGLABq1EID8wVI+fPYxi9rZJu5Eu
Sky8DBDhbl3Jvo8xKYihep06f0VB1457a4Wqm89mpxflZ7fIAQEFdMVg1KE6rwYt3HoMuOcIFJ8Z
KnPjTtl4l6ABzLsgyEizckegSXUF2aICTvGFhTMUemhWrKxmTLjTpnAXz3CY7/EVL7lP1wamhqbf
Yrio68sgTvMlO8wdwt7BQUCCHkwwkaDPtjYZVCHTuKpC7yxt9qXMPRGYhkqhgI1T+U4qen5mNpgq
et/SnGS6S4yIrmPvQAEm0Ygm4TBJ/mdxtkVbhe0OgXdM9gBv2B8xHyenlg4haYlMQrujO63Ns4NV
+MtX+jdWpqfLkk7PTiNJh/RZTbzTKhhRY7L7GpMMwWTkcnPBjanE56mhre8sJMkUbIj7UawcVosv
973DLApXC4gmD3uRi80woPwH7ZfM+KgNJQ1h9i5rgW21jfoM9BM58gvqmMfomNXu6D5KcvYcH+c4
r85LYiRs6zhImC8Q0JjbT2b0xHMoEw67nBt6gMXYoOGaUA8p6J/M5r5KHnP2CATqeFZElDDrJm4+
sWGxrUvTchZibDIw/Yg2+ejm7bOVx5N/4IhL4ftYU0HRrDHkNp9O1azd9ibHjNuBYyUdfEh0yQ63
SJmmb+kUVRPrYDXYIVsRHeR3REbS5KK0J1SFJBlr1FIZhDX0XQ9RCsKYnZXxFdNAz3qm/VFjibBn
S6/Ce6lAlgDhFJ75AjavMHCoOgddsJVo3BqUZ/tOnrwFFp7MOfVVm07pkSxmwEREnYQbpfGbPeDE
vXeDOZKHgM0iWlbTwinceRygp+dl5fBvmhB5ded4nRt94QvWMbgZbEpJjE9LFoHf2v82FGv2NaMw
NNwasUx8H+mFibfo0DQO4iQbH6Azs3EHKMr0BgQos8tcueY5GcPpwcyzl2171HoCzs2SBJs0qqx7
dNfpmbMtiDiXp/RWLH0iNhSGgqgKmIuCMu3UF6ShiLG8oDmCWAQzKHpyOBjOUJZPdtMPEB/pOUB/
WjhRU79Wq+SKeVDN1y8z4j5RYvlcysK8WWIWLyGW6y+SZeStdULOpC3vSe/BRBS3tKTar10PFCE3
UfMyQXaE3UcPsj7MQYskVZBPszdVqaxPCjYsjZS+J99isihkp6ilvK+GpGlJOYdcz5KzxEMqEH1Q
TRbaToC+59/oBvYa8t8B0iHiH9xoj9AoOr1tyq8tgHEDeQoqjV2dj26VfREDQHl8XL77LkHGVZyh
fX3R46FhQpy4wLHzqvS+gLijSbMdckb5pZdFFtYBBNnG9jg9KM3/bZI+iaodoYryEfcxaAbKZayW
iZGD2SGpFFbaOF7I0ltutDBClA00o8DJ+cWFwE051kYAcKeQzRHmMZE+QMJmYAsDnE15h8f+uQly
YW9C8mFqh+WYPp2+Df07je6DYSJo8a63rlt+xWhMdbPNnKE8uBmu/o1iDqD3nlwYa5SIZPVllME7
vCZEAIRushIgAHCzzXXUg9qje92P71DG84VIaJ+cB8z7kxscjum0LztsaYCqWGuiTR/jx7ttuoFh
vBQDlKKZ0lZOhC4tLxergU+drRYFdSBlW0e7esSQvCG/xsHQwVB9DZWVkXgH13o5qErIkuUdp8i9
Ig2abQBdKyCmHQ+kTTlR+LdzaZmB1NCqudgTt3X1fiqsAGhXz4Am/iB1Goef6ZyM4ysy9EF0dOcC
3LO7mrMudVZgh3SauUjekRrH7qprA1PSpha4yLgt7q8dJJWpvc2JUbiXrLl+yhexbjh/x3AfjnOO
7wlfUEkVCpjiZm73xgMo/463yq6IQjele80HW5bnfghQ43QcxYYHikuq9i7PosG5GX1mmvvCmVT2
2s0lenHUpXiQIl7av2pBhw4YWCbZxq9MTMnZsRK4fYNVz5ClpNkLeMEw9gRBGvxk9zW+e3lsWPty
cFKwqYa0/5Y0SXJHbj69xKBJmoI2V+udLr7+KIISgyWtM2DZsjkhlSuM4qvnlB6cbrsqGM44ipc6
kKxgFkXta3dZB6g2G1IY/Gr9xuIxizZJ/aqO6rrb9VnvvemUv7MFP+JzhzgWLFPUlZPFqKbfpqqK
kq01dcFbT4UpK1Dat69TwtN8n4d9SycwJbflMbYD7R6muYoeVWEi2Fi0ygRAEbNofpZKktwSysov
JcOy9Tc+LQXaFerujSExccEGIG1w86gomHcKsM5VOKB5XE8Z9dD3ck6CR6DlTC2Cxg+WfZ8wS9pW
yzQ6zC0zxk8TffX1/ejZbnC+uKDCqKSl8JX+COGXF6PvjuV1XQlk5KH1dPmUdkCjnlm+6bXILcp4
NqKJ6LiZKE56j6nYfIZCEL54WlmneBKoJolW4oRrEXW5zZU5enba1Jj5JJA35MZaHjTBBb2Z1Yxr
GLZ70O2qyErTbc2jadlKSxNUzW3hAWdlnSdkyheIyvLCrJcV1YQmCdU62Taux/ir6/nmGiWe4fk4
sv9Bf0msr06jnGuURWZ0Lf2X+GhxZZJwitTyzpihv6pzTMdAqQcQ0VQC+9ZBeXrGGlfGQfc0MaG1
Drh2pHqdAxNWZ7jwouKIWq1QkAbcEcjxSOAXfZDP+cUMmpv2yipro0OSkzE4WHqVvdEbW++y5ZtU
P6ReEgxX6F9jcmkz7sIPYVk8NkkqrJ0TYLmYpsTkRfst6iAHI7wKuB12SLPus8tqFZGM1bBQZO72
QHJpRe5xYRZRwl6tjy9cnxrVrQ6T5pXoBjH72HcMe9LQXMOEDbp9F62Y4YmhTXjApGySXalzFuKM
SkCBg2SQGBkaov3qHa8QnBnyGGsLOsSpOPqWyXrszhyF2LyjNCzNnsqQqSomKi5f8BamKiv2kPb0
IzS0+tVa26SJExvsto7tU5ZIw6v9Use2WS5wcPop6RRIJuNcpCc9iflL31blHRGxUE53KeacekcS
sAy3fQXuV+tJr1/X2L0kiQYRDt0ngmxpyy9j6dovnevgPJbxYL46ZA7ZbCW2fKbT0BthAnntMy28
Zk2T8KapaWjSW+z+9XvjBP4n4O9uDi2/zF/CeSnBvwrBtmSYzYoyQRe4SbqRzSBrcWzR8p7H+S5v
Zv2l712kB0eMrdmzNDCEGrsaqz37ZBelu+6dlyXNlqeCvssK9I6fvgdtBgRIkGLit2l7E7nzEItD
S8L8U9J3/hsNBdl96LbUMkFInOhEQqxnylZEy21aMt1kC9DZR+CHjAYoqJg0orawXgkKAdbtqP3e
zrBVIYJz2keQM3nxMvRDeOtOiNzuVpZmbK0znu4JoM486Jm6cmphE4YBBo5fBy0X91u7xxZHHEBx
3gAZ3GuSe+xIk8elZk3Ho9ZLzCNx/+TzsHqKklFe5qkKrb1gPb9CORJfMGGFOZVTIr9iJY4fo8lv
uPbdxNsKHZeZvcAuWSNDRcurXKal2SMs2F9pGF1tjAKWUmqlQFeZ4soMXk1dnRdkPteWzbJKCTMV
rAGoeOO0MYNxLr2y8hLm3YJEaUJY7AFrNkPvBu9fdZkls7vmqiuOw51VyHkbJnXnHaLEyW50moCk
xSQynMYygek+SCbL5PMosIEM7+kHPQ0cDUI22RStmrI6CIA31baShb7CVgz6tY+y2ey+H3P/E87+
S8Dk65/j7h4I8py9lK8/V0Kvf+f3dDajP9I6ruQf24G0Jvijv6az1a/sHAH0UyLFn30Pbv99YEi1
VODZduCsYydFzOevA0NmiesUI6T6gSlG4Hn/VpSH+eKPcxgPt6TNiuPC5BMy8Ph+8+c/zH/IvFJt
WRSfQLhiKbFMFnytkKgotvDBAjDXi0iOoW/r8MEfwz7azmxzH2zsce9LU5DtZJ+QXeDmK6cNqeDi
SWIch2nWZJDFAKw+Ucfk2HiNbcYtSbrc1Yon6Rbf+5RctJ3lW1etX9oZhvMh/Txou/3aiSkYzxZK
ofXB66K+vUb0sIE1lAUp2s4L2G8QePukcnZwu7ltg68hxMtqM6bx1G5Tvr3s5YcabTYb0Qi2AJho
lFAlu0mm+xM1CTlNGHsVMvvcBp1F+tUM4xq6CcIi2jdL1SGbcMrFStVKjiHsTF368OzorV8KjFeT
k/u4iGhHifcxqdhol8mBOYsJiAPS5MnBVrGjp/tQQSGicmZiO+Ll/Vor4LC6oEUA+N1bPGIfGlu7
Jz0QCN1QBo+3GyAgZTBYABNIrF5H3K9EpDMof62VnePfMHuyA0ZvJJnXJ1LJ/kxHtts+TQ0R4a0I
KXbeEwusqE3ospSeggYv+07KEUa7H3T+KcUHic4RNZDq7Cmy56Pxs9zZGsRmNivAbeajVdAkBEEd
48voLs67JxI0x9Blv85GrMO+1kq2JsjenCaJD04WeeAid2AM4rBdaVhwW/HUWcuDNpmxxWPvJKnc
DE0+8rcWxn1HwcOQY1NhMHpyMosuiimDDuJH5XrSI1497R2n5NyLL/kCNVAwb7ZZRjkHhQtk21oz
e2a4xokjtSLSGP9Z1H5TQBzBgvLPV7V7Ci/1L8eP4qN6+a9f/qd/I4me1tUvL9X7Lw8cB/RL9cv7
yy+rZeSnTr3vP/b3hc9lcfNgTLCIueSBlM/C8teFz/3Vo42e+CAoFnY+ij/6feGDZgG5QLEaMaNF
zGAm/beVz3LtX4k8eq4feMJTDFK/lxbGH9DnCxOzX/nDv/+oX4h1vvx3KgXT38Bj3VVCYA0IWISR
ZH5c9xas9GlZJxc2BU0kQSBtOcUOpGxbHbtKjMxIPQyir3Huzg3kL0t24yuHaocZG46+RP52r1Gx
+Pf399P74TP/+H4U2iwfaf3QruM5XJmf34+jiNJh58dFk7DAVEE7dJQsZfiI5FZJU6dvZK8CnRxq
rxwHnKiLR608JnVpFTva9ZgwkVaheJwDbOhf/fDr//3q/fTuuD1+endcKie0bRXwrIC2+r2g8Ien
REwkM/Tx5W0wkDikaBrSK85Frv2kODPajBifqgRPDDZk36XXaKs9ylFv4STM4YGHkOV/EjGuxX/1
vn5WL7DycHPRxIOAhlzqILD94aqhz1aWSkEgeQWBSsRdd76y6GJQkOzWYQSirnIWm+JsO6/ax3mS
7nieC6gRwVaMWUTmWyLyLz7Zn6oVO1fhDHug1NZ/EmNO78kuZw1NsHqOHrOtJhIG58z/1zrzUJf8
86fNnf+033Pdy/2t4JOvyu97u92LfvnpX4iCptp8Gj46c/fRD8Vv1aDcxet/+X/9w18+vv+UB9N8
/Pdf3uqh0utPo1j3J1mVvcufrEJbfkb3UvzyP9+69I0V568B6h+F2fUn/LbgOD4oYBaHIBRrXacv
2ej8npkGEizcgDs4EPJ7+vlvyw2AnFVz9SkY5KznIi3+bbVxfmX14abHeMVawf2l/p3lxrFX+feH
r5Dv8Aakw2gpxLVCJei6pftxwWHkzsi4W115UBTwJEzA7KyjBnO3p9TGPbqd/VXBtz6juHr46i6g
J9pJ6ZuGCfqT8Mf5Bmw9Rykm6dUhjkT4iHnuVbZ1F+2WZiSLOSKO+ApnLUNe6jHTzvY+fJmZC4/J
3+77T5zblL3ZULya3BE7s6JAcCgF9VMyA5AC7w9h3x6a+TH2Gn3VejK/c6fOu1LQM3GO1Q1/O7Ow
p7VddlM3i/ocJYl5nMfM3zL7fXcNzHMyUk5yDhDNPzbM6K9pTpMEGfi7GO4quuWK6rqA7tdHhb5J
UvDxqTe8Z2xkTqCumBYV0jnHAWMfZdG/kxW0ntKq1De1LqmGF379ZM142DjkVmdDYo3npUn906Cb
/hvnsNexXE+M/E1r4ifawN4frGF6b+mJuGTiWTAu5y1PEy8+z5b3je2Sf0xTSguCJXv1Yy4gWk5+
g2drkdvvHwMAqGKqx3X6/i4DjMU3WEt82lOad/CZr35OrTHGNfxH/Uromj11rOxQ7GIKar7R8FM/
hYPbUddOKvpmEKV99PBh33hhhENcJPMOq2K/m33vG7/VmYq6jg9hW5i9GSsLcVbgL6Ebg8uclQkh
Yw2dl9mDf0JV84/a4f2aqIv2mCfzmwkhjYgXd9xpUQ6fxOLte35jXw5Db1MdqgoqLDpiuUe86/O+
EvwF/HRgD0EuO+/lwM+ERszMX3kEc7FW88trDV7brvbzs/XiZkmA1WYuidk2JsIz7hevbVXwinJ6
x4SItGA5YGe8+ny9rNi7/WPo8pFpV4P205ZEe23M4XiodlQxq29BYLpvHln/cxJm/rEwiX/MZP8O
TVCdXC83J2N17lcseFzFYDzl2ptuK4Pxa+wRU/lPH+3IvhVFRIErzlDn3KcKiZw/rJB7jK0+0OjJ
v7HSNr8UOkrP0BXX8eMggkem87QjMZS48aij2DfIVsxTbHsfK9gbGwY99UH4ijInvranFnfo3m7m
6HLd31znVQjd2hm6L2k+0/rlznjhZZ5sediP8OM0VigLusA7ffUe8G64SzvQNNHRJ+z2Lu0a86g2
NVY0tJe1/afzdrJe+muNzLoN6kB/ZJNXkPAI4YkyM122LoMBtvJBfzNxwwe1z9ElnEVDn5P0znw3
V59ae5JPDQHou8z1630XO0kLHs8kL/HIF2FZVHcZEExhzmumOxP72Ym7fnjqEkvsq9mlyCnHbbAj
2B6fepKtF4B7qG0sGWCrvob0HQvaIGpnchgst9FdSLaEW0uHtwM+kF1LZJ+Knda5JiK2nOKGGMUU
0V7u5iNhutTm0MCykZD5HettrMPxyBmPzAYBluAslQv45ilTJ60GeWNX0XRv1wwQwa7QbOj5MS7S
Et8uQ1Z1PQ14/kpe9sBR1jsfYHIMvupBqfuEjfFEexdF6XmAt8KTSqVFGCVCwGz7B1Hxu91PJOr3
0o7Ab0dESteA/UGOK2eKvuidkzruuUVunf1wOV2MlvtY47q6TQYhTpmq08+5HXUXTmW5rz3mEE6X
DpEgi6SJwEOs84uydxQzI4zO56IRn3ucf08h1J+ngaINuZBUWPSUPPhpVe+VpQNuOLSqRZTmmC4U
NG2mKtEXbtVHj55jUYmQa3OM0OZvB5UMx67E2LuJSg+T7tqEjoidX+LPta4V7tM7QA3hFoMbh8+O
/RGxownzf88g+tDQl4WrPEiLd/I6H+Q3QQdZ81EmAhuAWtJ7ePHhccCGa3NQrn0aP6yMJPjMNNZJ
OvXUZ5UDTraiewj33LGbE3+PSNmduP7DBgIiCPyizG5odagOEJDazxzR6YGfhXeRIFLfxvFMEW+k
g13nufOXWfrpZbJEHt/qIdyDDiJENYOuwEJR7BOnRT7psAbYtdPB4PXjlwUbxcbrmMSTHtE7e7Ge
8yVa5GbuagBm7kw+aQmW8poYU7xzOsc5H4ga7LpU4yitKnAkk6BEFKBCuPcGuizdhq93pMe30R2u
uwy2Ra1XGdDyLouZGELYF+O5rUx4xIlK3WxQe/VlUZZy3w2mu85bclYMKNf8VzNKcZnM8GyNk6Da
iM7hhhJee5fYTXJkUzJtS3s2FFZH03lnj+qpG+1yb03B9GYZqsraqXnoxyo972r6wfomXB45UwWX
hhLV9SshT+SL8J03rnEuNPNaeLaxgo2pJsv7lKY9usZieeckxaqryNTLUeIN5lyNf16RzNgNVuTv
Hco/TsQAY2DCZM+wYKi9Reh4O9o1XwhsLefd6F/0SythdkbhjUPabj+3jJmxjibnPO8yYOdu9smK
4zsgluYUe1N4SUYofx/WsoSaXB2T5uohwpdB0MShb1A65Ue8kmVVGRLBAh4D9tOtDx20+9uy6O/L
2KRMN1XkH/6XuTPbjVvLsu0XMUFucpObr9F3Uqix5OaFsCybfd/z62vwJArXCseV4ANc4KKqgMpM
5KHI2O1ac46Zzr4+uB7EAKlhjHApI3PZuV4qjiqjRa2ndgSLW4OVbPNAtKVdeXbBWL5GXE6P9ewZ
pCfwVRtr66gjo8CQbLUZbP+QLCXaHqfRZ1GzySNBmgG2AqB2/jAX7/xlZeD0EPD4zk1e3g/Ifbai
CG64x5b3XL0AN3swiRdQOHaSf/4GEtRdqw3ZKuyy7hGVzdxI1fqtF6TnIpDAbZ3hToPPuqqAby68
0u+WAUJQZAH09c30hrk6wptiEKMfOfROhUe9KNIz3pC72mQDCFPxKYiylZ1OL5xgxxXVD66Grvzm
egbDtFHmusB8waRFXm/ggFgW8EvN0DE2VeXCuZGDfkhHivcc07Sl7jY1de/AObLSZGujN4kKb4Gw
Z5RrXqZuyEkM6vEtQIOtzpM0hr2Weta5zjQ6+NbgPoSF624h1WDtdYPpF/iRAwX07tGQtXcuMTLc
ykx1a6sU/qbD17RKS/Y5Us7nAB7MOjLE2iNyrVp3FL1B/pvjJoJ/timAaP0wQ5WtuRmPtHihCSyS
pn6y2dxuUrzD+Gbh8e7xBCOXyHIqbMwaIZcqJd55HDP9SQ2p/WM0hmRD/rZYSqfGJ4VtazVi+962
Y1MCz3WGjZlTflKdcmbtRbrq4gHnmyS4sWVKH0zZ3ARTby67NrHXtU0iORms6TbP05vEopVeoknZ
uh0RZ8CRrJWCVfBk0pqMKtGvJziz68axtL2dggWUcsC/QatnrRJwbiRwQJTEVbiwtf4er2C0waAG
l5VFEXukE6+0mU/v53La5Zk2biYo0MuOhtASTAcTDYfMEYs5Nmarb3cKl+m2GKNwq1ml/joGsb1F
hoCYgGR0etjSo4jXTkdJH/Nu4FCQxWX5w7dTKrNh9a12sWBYgGLuJ84rW0xg1ikfSVHAs3VbyIAc
ac5uBtaDBb5o/ZHy3hkHY7DIyFFY5jCWt2wMqCtGR3TrztXqHzSsrK8Ju9sPLxjdfVYQxkaO32Ts
s6xXxgbvT8E6HmvmDU1UXNRUlxT21a7tjy5+K2IrE/OOGQu9fLLkjSoqJGd48cIvulPHJwkJ+9br
vAaGwyiHT8jtyu9E39IoFAQUuxNLSlsbBrqlLrpJk346KpWC769ggdK8R+O9aDujfJBWld0T+0IQ
rol/aQmoy9v25mwZZ1fBPm6JbLybXQPEqZUTMRy56b1IIBM7zoT1s/R0DOj27EXXwtp64k4sz6Fr
NxsvkuUW7FeU4BdISDyICqXuerfQd442B/0Cci7vQR8SN0Bm4xCRMN61+2n2xJt26ryyUUx7GXad
ABLpB3cIXqdtkzPyAkO126Tsned+iHrAjIg6Fzr2/xvfTdJ9BjKeJPoMr6boan2Aj2VGN0Esbwxt
ZrfjnCcDoQxgTVKsAQki0NFyVXrQICNhsQs38HzUIijS73FU+FDu6u6oBkwLTtBUy8F2+4XfwSsd
ffllqIm8QY72lM6coMzpXiv+rbWf6pwZ85FFmn361BL9sR40bif4CCjWOOo7pslpRiS0O78KOmBd
enLq/OZ73KYGv3SrYUjgNO5rHNYJfQxeO9qhS9xPD85UbFWMjoy/9XkcnWop+vjgt3YPB53OrApK
DR8EmNmhkzcDGX03VJ77lxiX520SjNYvwy2Me6Bk4ckVoHfaDLnaNGK+nXGTO44/9042fhsNjMRm
2PmY5s1qhbm/J9rDsw+OIf1DVjbaOkbbuQrb8jTMDnedS+mq8q18W2BUv0WbE1Nr74xnyDsVQqAR
yauGd1WK5tTF4ytrJ/7ALFC71JnRgUGMBTXdJJr77FXpp3gYH9NGppvGruNlFI6fMvK69apGp9X1
T0NKVQvKufW16GdbfBo5dwQYZk/aUHoL4ZjPU9t9hayW3bUSJ/hoG94SN/x0UxQRu3n7GhYyX8ep
8TKkuBgHBJOrVpHYoFd2u+xhMwJEn6onXcvTU8S77XPOu8Q7RI+UGPZOgPbCivv4S0KkRBcN05kK
grkawuoF3uFLNp+lQqJLq4Fd0vXoTnOyPdDPLpeDjL9pcRYtG0M+YsL6hecZe3F+zvXha97n3cYe
+rtUIiok3nc8eZ6tHexGeZvJJq/FxMA+eQGvn2EibA2N8h2aTU6Ap75VABu7mM6KDq/GrWNxA6K/
W5eTlR9in9NkoxfyoMWKgoVVJFvlR7ccS2kf6VYG82nw1nqgj2u8r/BTxAzKadoTaIT8x5ATejsr
CMFsSGPCx6wwy7jD8EnzHXVUU+d+c4HggBmW/rpLIOPogtu+a/7Q2bkOPYR7IXXkijnJQ6k8oy/t
thFnYXxs7a+xcdp9D1IGAxU+QVx5AjYpHrahpVNsu9/QjD5OlQWBwBU3IbEn+FF/ASD5Yfr2JiMe
VTgIC5By3ZC57J7yzDuGOfsmlZxbaEfbhDKQBgQsKgdWNp28Q0hj+YYK4TNJuEfNjUjhLuj+wwp/
AFZM1VTkv2y0s21FU0ib9r6rSHw3uMk1Mr5t26JfwfiB31EH3boxjM+l7n4OOd+C7SHPMJOQutjm
VIt7OVf1IfFaWkDgA8Nesx87NsmYAUEqlfY1VgN2YmQbsJtg0ulwfjTM2h3XQkSYaPfwvi60Nt96
lnPOcacuME2iq4nwSSZNgi1QYAMrVdhwpZ9+McDB5EQj0stc33rp8Fz4Mr2ndwvz0s0OSjeBZDbJ
k2742zTRIig71opt+1lr3FNB/utB6O1P6nNA2ooR9I8FsjmozU+oZj+npjbdQwv6mtcVy1VffzG0
8j6Xxk8wYp9L130B6PErstSpw2rkU0sndOuXn5BCXHDuFokQdDiBRIGheJja5nsAyfnYA4uBjWu2
G1hSex8k1JcCk9rCQXR8bqhCclbUvZOT5tFaaiZZEH4Qc9BEdxMntlhoVenu2PEILq5T1LoJrkzY
RnrZdstEatuuSA9DTX5obh1SbCQLodm70p9eM2hM2JoS0gDL6Rh55Vc+5mOTBTuYvbeZCkiFSrpN
ayZsq+0+9CtMjSDHgMpVyW62vhOWmdvnjMRCYi9AsvTGIx4EnzpTt0FpBTdQ17H9hi76n+Ih5mzu
owah5sm1KXHuEJJsczc9qM7ek569sLlVLFyssAuE7IchCJ9n/aBGzu4ibf3vdgReh/Q4Tn39lmKT
9+Q0fbKki7PxepQhXecUO87x9wTQ3zAfQEtWD/YUnQWZh+tpkreWF+2bocIhrpLPERE1HVyr0MuP
tOk1QImEbkfTUzEB8BsDlD5+TDUDwtN9yr61COPxWQz0kxLvbIGGJbBS3yY0l7CYuvvAJ+5Hhe3O
tgssdZk7x9m0X7HoHLkPQ0XJUqiTuQGkgaUMlT4aqqJ2GL20moptXujeYqL1/L2qBHfwGHFV4yC1
XGqxKB7qAhyGQZWwTjTjEPiJvmzwyG4tfDLRWoHCEOfUqCou5DmGwC5sMZ1l0PsFdWJWZPSJw2rK
DD5hg/Usgb1jJZ8n16/2SpVT+IAyMnt0qiD4gSTV+EplzCLntBV3rtDS9sxmItuDgiqwMGofjsng
h8Qauw7/KXVHyythhUtynYKE5Zs+DuxnYbSEjZkFEdJRFYAQHSL+NRom/aCDUdlWGf36hWyKDSIl
Lt8Nzts2DVV/dGrTBHwtoazvIxnlzkIClxi2WWBg2m1Guvqz7rz2Z8KEmaxT+JLVbS9KX9wKx6iP
ccqAWUf05Ge2sDCDc6EXFFYLSbZqgEQGTDGBosECdoa3qfEKN1BC09UEQc5bVSNeGg59tMd38VA5
95QEJx3odZNSc62Qgi9xjibDKhlp7ieJT+XOFdVtFyh8prEPwWhb5AUlJr9JZsetYsZ8t1pOLEfy
TiqdmJRmgv0d66W9bTCB3KKXk+OWQLZsG1h6dZAYgx5pbFIJ7aXjyV0bt2O5Vz0KsErnmpCavMCj
afW+ezT93FrByyqCn1zh7Hab6dCYEEHbEEsW1HQBXsowDqqnQlW+fSy0+MUT/IffsmkGQwZ1b6sD
umfkCwvAy7QbMITU+mko7e6rcMjNOo25rF4ZvZW7pnzhkCnqeATY751BD/p7y0WfSGEmsXqsrhaV
2LgCee7SI1lNIwS2O+AZaKSrAP+uoHG8G8IJLBv6v4mwtGAk6S3Lc/2HyGLqaNMgjXrXwn1FEegh
a/hE4BqFfr0e3S3SBDPdicZ2qu0oEYK8tnZaFtp9ysX2iOo/G5Z+qKtnAwLBKqfqjhjPnKDSJFP3
mpG6fOfVFBhWRcp/HnYmV1OI09Od1SuKiuZLSaZqxcbluu0Wy00tsbCH1o7LCsAAs4QXOQ3KWKNH
hKNuJi8CzKM5rUpz6F897qZLN0uAjKAXNLKv9Akq+RDqhT/cVEmGMCT0QKvS4MUUPRJzAm6kgfDG
x+Sh9B776tYdiujnlDXpsJER2I0zGKs5Di93jGM0hpO1ntgKgweROOJceLpZq4WmG3Cm6Xd36xpU
Vr0hICZhw9eQ0U6baWqHZ49joPdY4foBfa38hyhU9LkXlH/tfJX2GkUbMVavSAAKSso1DQHOIOlU
3bZREBsLUdfVFx0CQjlf3ZPniWV7FbmgQD6n/tQ7nzPbitJNTGOlX43wrI9QEBFJj2nBKADyiFav
cCL3Sy9jUd1QZ3pqxTw+egwp31O/zqZbq4PqsB1yxVpDIBiCOQjXxnM45LD/ANHq5R6roj+u+iSq
lpKf5QlgDXu+gR9+7RRt9EWXtfzeya651fpOM3dp6IuCejIoSfQwfuIswg52bxiW2b3yfZ1ILMdA
0jsSyix2DiPq6NNnXBlssD7zgLrtar6UbHBh7+pSO046wRJ9AgVkE7Qs7NRQ8U0HWBC2Y5KqO27n
MKbkWKfAhPuGgjkeD6bXrKv53NfeEG+tPgYLTxBuBGuM+k3Sbjm7ZVR086Ykc6esuG3BXilJ8sTO
RVRWahAAGnQRfixF26VHDxikGJaytsOH05ZIhXz4cCcOe6pZysC2f3pdAp4dhTU7UcLlFXML3NSX
RMJcWeZClK8BulPzLOIcTq8tguKXnHzjrKHj8hYOD3uATs8mbzrTRCkPQfEDplMAvBEyq/hI+bew
Z4x+eC4sC59122tud0DRTkEPpG68zPSGgkHkkSlluXlwb3XkoQcWw30BpspXy9RH2oClKog0IPSV
qy87ZyK8DDdL0u/T0k1Rz2bx1PLPKjQX8NZArebXkLsR4aEsFA5QmxXzb+mCyl9pnpHuzWlE2aXp
9pkjXb3VyBdD89lGs//JX3K62U5B0Xxi3UdCZjbRz1qW6GSH2mvZzsY1aHsbIEaSwOxMbiYOPuiz
uPeG9ri3YKkQEKXcJeyMbpmXQ3bP14T5Vo9ftHxUxF2O907e6UtIrJT9CtEstdb8QUEV1VjefGar
zU4WFf1gDKxNZGvf2nwi9qkx7htOYK9Vy2KBzWHRuFa6NfqazkuUrzAl98eBU9yq623vVNjmY1pV
6ZycvLd8zHixxI4rs4yDVQ7AzRmXAWScNsjx1DsYYXRijspmOXIXqGIkWj62QD8uNyRMuF9Hh+zq
xCDjYbI4PPD7mZ8mQjCWWLY+Tb5V0myjJJD72Jw0ljEKbGtn6Jq1Dq/+M7ZoEFClAQ0nGnQUyy2a
unwU67qK54SSlBUR1ax5U+VTdhuGVfgZJw7fQxR1cirKrPwkOwnmdfSf0tIiOmEsnl2umL23dGWv
ATT9x/9WRKNMbwHKKXDbQsKN0Ik+i+aCe7GIa5h7ZHERdUa4+F2Bi+tAgml511AJ2DaNXAdQYRfS
SI6ksN3LNF0VJFRZU7HjyrvHTZKvSyuylrVOCERFommf51iP0ure8/DBqNjRqc3JFCACrUlSK9Ut
q6y5MF2NVh7Y2JKzpa5mjW5gnFsUk+TJ2tB1LDxRGfAcqnbxyxTVziZDuPcIeaNcFMUglr03ii31
Sn3JVfYIQSfeZhA+8FrrU7ewGxvVYD2TPIPJAseCcn3ljwG5G74f3ZUud7agara+XkT3aWKT0GJw
PBHj3jeSNSgga5+H0WdsSqu+Kf0d9xiO5MBek4MbKa4oRps/U+ztv4sw5xbQwCIRKvysFUF8JIjg
G8FCwQOmnq9DDiy4qaW2dnvgSBCX661d+WvT7TZFOQmSzKS9EDm7k+49oPAc1joewx3ermlboJ78
6TreqxEHHKkzcHtlSmUzMYvneHZQ9rVUt8gquEVgszglWazNFdNiZdb+PtHMYWOhcsXUx9nHNcT0
ysoUrkm/GR7c2v6FrH9B58b9JGr7bsycvZY17aJR5X1Vmz0WqI5qbRo0w0ZkwVNr0EOTVv8kpQFo
ugFqgS0BCIPuqLMVUi1vrPG7Gqb4hFMkWpqR9dMUKedTM8/OyiBqSKkg3/CT2muvpivWDQNwMRV9
dxC6zrVkCnaipb0oUXESAIBNUFmP1LxeE63iQDEMihtS1KyccbppyhYQ1YA6oBidJ81yyKeRCCHo
InJ01031NY+Fs7VM6jCj3FE01pb5YH0DbEvMb6U9dvEv0NinKnN/qJZmG3ooRJcs02CYs+oTsZd0
qwwAYQaieGIlWr3h3q4dxtS+Ey4/ey1Ush9zU9yOgXefiu4lih5zOzrHmEnWpWutuEYcdT26tcym
W42Rdif8gojHBsZHa6YvDgk8JO3QKY+Gz02YdbeylCmZv5Bg/cF5ER15m46zM/UWF2z+1OXmDljH
Jk0a44enN1/8MGieEp3EZUKtKRK7P6TdDWQq0Ztp7K9VqcdrIAgbXTJmAfNvOGAfxsSUS5bjYGda
8uwXdnJOIz+kr4GxoxG9Rl9kOPsBTUKvS8tF6/br2jEovsxsGLwrhM9EVrrQkZQNlY7gtXM3dk/D
r3YEsUGNkDcEzd6l7dCfhR2ebZk8KV/tgwiqlVbAGpk90K3V7byhe3EjvLwuytV1rkW3MCK5azvV
U94EB4ynKy8uvpscA+NSgwhUZz9qaWw74DWQtFG8EgQanL0Gc7OInn2n3Jp+gSCiuXf1/Fgb2Zl0
t92kyImLkp0ZNrcRBNhjrddgb+mWcQbqwEFHKGj9LDxYKZoD0EKgCwe0CxVEHw7YT4FqtvihvPsq
AcGcj9pmqq1D08Y/oVDeknlydDvLmAmg0SrSsGbrGXMgCShlKJ0WXzS8GEPM+YGb+Rr/pPxmxjRB
uyAIlx7tGXLBVbKMuLIty1TYc+lRbCqgnws6HP0DMV0mljpypl2jQbkB+Zz+Z+fIDDKVdbLbxrit
LXYwAencw0vqAXVeGs0/VnKciPjKnf+azNt/HOciZdq5gcVCrI+uxUU42xuBd+ZqqZ37JK5Xkl6X
G/OHJT0luoLNZurkQyLjZ8XBH9YRYFQyFzFEw8PDbbKA9HdvTSVWRQtZNHsZ+0uiLUHAcMvLvO2g
gnZPKbY7W5VpLU3H0e5arHxmnfUUKeNi6bSyPGWpUicooVCx4/4+tLztRFWfWwUuKj1urW3rderQ
QunZ9vVwbMzqNjTkM5vcUc+QiAvCacG5I2usiB7axXnDIOit9L4xe/Ou7Ehw5/N38Jy9U+Qb6xL+
H9cUqqxduY29YhuUVb8YihfRzGWTqDGWeq6W1qRAWMlq3zj9SWuqE1qMGwyN+7xJntmTaL0PK1ir
T0XSI1Zq+5yaBSfuxeh56tVSJUYTyFGiXdP1kz97ywxvwHZHJwqt7o1PZfcQhCUWmY7T4crrpPVq
m5zoYDv9it0RopIbpyssM5zhHQIPMINDCBu5dCMxcldsP+q2p/p3SlWe/j8TYZ6Ln9ljU/382dx8
Ly61mP8fqiydd7Xea3QO1c83Mu75v/BfUaVl/sdAGWkpZIMcT9QcUfNfUaVp/8cChYJCgOhAyAgC
Ze7/mlfUf9AI2zBthGnAS5G/0W4EYYWWgQZSsSGTLfg3msq3zhWAGrhnIGoQkYlzhX858z5+0ySH
knzWQMOY0ShNbHrkSOsYmsD2N83pFekzevPfZZtAe+z5f3mOiUxUFxeckqCOc0GFB/tHnJRfGjcZ
dg7UK9plbYCVuOnT1fsPnIXe/0eYznu4NhVnaTlIWTm5y/m1f3utYXLKlDBDoHglPmN3YH5wJ2oO
MWeNDx71xxecH+XMr2fzAZW6eNQ40obMtHx20MbZtxri5dLnaPfp/Rcy3krb/3kjy7Ash2FCpcsU
F8pXwx59+IMthfnYLe4yhwjGBdtv9Sg0jQMWJP6fXpPiCqEIZm4GEjk2iVFnX/C0OhvLmJJv7/9B
V74wY1fnf/jAqNEvBk5tztfelr8nQvrbsQsDEMjrpv7ut/j0/sWzpGVK6SCSgRn19teEo5ymGfK9
RW27zrko+/YT1w+JYp9S7UcegitjFUIRGU+cGXXF/fztw3psOWPew7wP6sg8GJXrfeLMrNYIofIb
2XX5XTzJ8hDozYBcy4ACWOrzWYfgFNB8EQV8neC1RS6ijrM+OWsWd7Hj+x/kypizDcFgg4eDn3VO
K/19eLNJY7mMUxsUhZZxSPC56Ii8Xf39U2y+AuY2G0fFpbtDzyhxByq2Fw5wAlxPk/UpdvD9fvDF
39oP/hnZjCBWMwwkuDfUxeIQumnV41WyF5ypm409tf4+IjzrB0Cbao+BVaNnblju2pVCPL7/htdm
FTV8hXodlZgyL1lfwir6qPEDDqlVkHO7puS5c4GcOpvO8YyzZN+faMqjg2ltBM8g86p6Bwafoi99
8fxnR07g3391Rp1j2A7f3mH5f/vbErVX2nnMiVMRSnQP32lYFbVKP1hProxyJRVqfdwyumBhefsU
LTD7DBIY675Be6GHlSIAEM30+dSW0wYDuvfj/W89/xMvlmTGq2GAVKavxjbw9olemeiwZ3yJJ7jC
yFuBgO9oLK3+/imuZWERhaiG4eZimexFaDiT71r41G0A5hOgU8jQavMvnoKvQTAzWPnVpe8p7YQx
pCWabrpGdzCIwzUtnvL8/lOuLLFUwMEQzsg2RzkXs1yb9YQFKajcbi1rawQ9B9JRy1c9Idh//0LY
Z/FXsDcblGMvFj1I1gWqolQuUmekNTG3aDLyXD6Y6fNnuRgCNIs4ujDgaG9dLlv6UKVpozc8pUYJ
AeKIjDlCl8A0rIBBPCJvDSlXqDvUOx8smFc+pUt1zWEPwdQiLpcyJauk1ApUfBC5wLbKOt20U8fl
qcq0DzareTO6fEnEBjYwDECFwMffjnMnjZ1mYCunw55vktbu6BXDsiFglRuQOJRATz74rFdmFu1m
pdMElNDuLhdQ6aJub5LGWpijSVu1TnGFEHj0wXtd+4S46pQ0DZZr/fKcQzOLClSPokdmHWFDQHw2
9MfoCbat+cEkvjZOpM6iZIFgRDBwMYl9K+07u9csYk5sf4/kW+xxC/RbqlLGCfSYthRanHyqJp8m
eEEQ51/PO/YShdPIBBnh2vP3/u3wmOeNlXEBYw1J6bQ7mpXc2G7V3CSGX3zwUa8NFonzji4d4DNL
Xsy7rEe758qOn67qz4OXPYyhh4mimn7ZXnRSPmX599/tz7Hi6ByScMyT5keH+eLTthkrpOpyCxtB
am4AB4sjfRq5/vun4C915vOJAlBovv2CA8iS1oNuNXteKI3UjdjkifeRofLPEcl9Cvsitk6dUq26
eAreHzLWfASPVV6C3IWh9aMFNfMKPGPavv9C/1wY3s5qBxgo+FEC4G3apxdjQtCv5FW5wXA2dAAH
0QpuVyYOC3MVGh2Ko75r0RmovpvTRToTHzf/bwLOpdeblQbj4tvk8U9BYpST9hjqMeVjn1vZqiT4
97kIqSmvh7500GSTPCbop6bp17gP/HCh20nToUuuwpuRuNN4RdJyby6g4JSvbpBhVw8DvaMJzryd
0TdCfvJmyMkizlrQTlloEdPWhKF88Wyj+UWSHBYdmUWf0TBR+i4K/nT+aGH3R2lk1qcgk5zrSQHO
6g35UeIr1b02XQv43SfwJT7vaZf+gTZBEK8Y206yoPKjTfTlLRpArUl61EpPUksd3v8Vrgxew7Bm
17POaRGj79thlQyREwY+CsgOc9xN2hbfYN15+/cfcmVUAZRg6ZEuF1Z5uVWQIQQR0JAm2IN4PEam
yHaqcCGloaX/aFTx914MKgClLiRXMDfMx4tBFZUhSUUyRCQ5pMl2zjXDuTNKpKHdCDbx/fe6ctZ1
DPY/zvPMfK6QF+fsLBFBPudqLWiROz/6lt4uiXWFe1cNRZ8ioE+QC5CV4C2NSicPJlJifAWSGM6h
f9F9iVnhg0/9z/H68gNI5hQwOaFMeVl9IC7UgtvOsaNoRHJoCruuqbmFcqdR8XJmdpe6AejEZzFR
2M/Brf5wW3c2VB98kw1aL3L86KGbGZexxKGwXg5KHz9YM/9cpPm9Z+cr90LofObFIp0rkddgHCWf
KBUvdWkMAIHwPHLzFz/70UBIF0Ttz/d/rmvDkBsAVxJQuRa+8bdjHU94iBh75NPk0jylEexuUm6M
3URm6O37j7r2foqqgk5Ysqsw7L59FLLDiEtWhouB9LGFriZ74TrDPXqxn6OMbgnJnD74otdeDvgz
JSf4LDhHLga+ic2KLsJcM8FYuKsLKZ4T/k2YPMP/Aij+r1CAa8+i5gSfgBOFK/9hGPy2m2fAXDmJ
ISNmL2r3BvrIpezN4qSVqFbe/5BXH8VQdk2XCh1z7e2HVGx5ZN9ybplAO+/oUzE60DAVtLr+zZMY
i+DOmD9wcd4+iYh7cCAEQy2sUTc3OZsrIDlDRdDyoVV+8LBryy7yWqpcQKTmpfHtwwLHdGXmsSAB
XYlvxgG1C7dm++X9j3flKYLdFbO4osJDDPfbp0DLIyu4ZnkKSiM9x1Wcg72qEbH+i8fwHgijEGNI
d54Mvw0HV+8jxB0Mh4Haxj4LhHmiw6nv/v4pHE04mYAYMnTj4mVYyCiDESGO9q7u7geCn8h0csUH
E3deeC6WT1z1wrJYmmwKuBfvIns9R2mrSfBnJpuilf7yjPbOCJ1TrlFPef+VrgxuViEi1alWs3s4
FwtSNEEyHUwexgZjfjHQPGxchGnbKhB/X96insoNXue6YUllXCxIg6UpG5UdTDTdV6caLdgGR123
ef+Frnw90+DKBJFDiHkmvR0JsjbI7J240KhEx7auVe0enon1WDYqJW61Fx9UTC9oKXOhi/+b+QqM
PN5Pv9hHBrd2Rr4WxaYi80hazGLxWRpWc9CoSt9PhTG9Qnc2HsEEgNjt/Lbb9fx9279/bXOeX4xL
ehKX99PJhE/tccRblBh7dmUk0PhEmnhuGsAjI5mHH0yFa5+ZlQMIF9PBNC6PHbQocUlOvLVfQait
lLA3bh8ET0ScTIiWpHb//vtdGae0RXTTnvlefzJgqm6gIv5PsRg74QaFvLEyOt9eU2/78i+eRAkN
kr7tIE0UbwdQGJGr4SQY6Ro9QGQCb2fpRl12TNqu/+v6BcQXx6GwxVCd1+G3j/Jd1HnAIin46tZd
bWbOs4Zt6sZWw0etmnllulhT2Lhc16DBxDH7crGXAUk3iPiIHRZdfMeu8KiAYa4SC2XFInBsDH34
WHaE0jkfLDBXNgDqXBS6TEr9sOwvZj0y6x7zCGsm/XT1xDfAbZME0wfD48pwBBLHlkXJhIupuviS
1DVcpZmsLVgVE+zI0xen5PTrG8HP2uv/foGmiMFiSRUBheplIYN8Oy5mgjXTJoGdvQD5nQyQCY6R
3q8LSiofDJNrn5B2y9xOpO/F7fHtMAHSq81XOrmIq3IgrctJtj0KyQ9m9LWnYAJgSkOYcqzLzY3D
VlKIjHGPQeEp9ux23Ucf3g2uPkQAS6KjBo7mMlIh9by8Lj3uoTnWshu7aOVthQB3/fdTmNI/JVbe
xvljp8lys8RgoiTNd0dtrdC2DgMitVWO8f9fDG8KIhKqr0Nbd+Z1/X7wQJRpczbjQD/hAOKqPLin
iIzwD2rG8yS5nL6c4inw0JKj0HqxS1cVDr6pZQQMYR5iAcQvpeBybTpzmvZ9mcuVoxWnSkf0MwIR
/GBvubb2cnrjeMC+xfpx8Y5+aIx+q3dMYUj5z0lR+9/JCxBnABHeX18hwGgpkxIWS73zx6VFRwMZ
jrXkuNipcVlrYfcY5OT1DWbnf/BWfy6JPIoePOkyuGV5t7e/XF+KYAolGtJU60oSys1ZoVGW8jtS
TadZENqOiBm+IX3DzfvD88qTubdwIGYBYZDOwLnfx0xVQhjBoGIulJLeFghP9IgAUz1xByVrGc9s
uOa0F2IAIDPzg/H65285Q+U4fRksljSeL94ahX00ptwuFk0oQvC4Q7hr4shHw+ZMHzzqz7nu6jQZ
lcmNcCbaXdxm0L1U5HtQ0nK01rmLs77ZQ474+/2FywV9J9qlYGbI3Hn7Mam0FtEAcJc7k+8u5ShR
8YF4Xb3/k115FzGz8OZDAXP9nyrMb/cLwNAjCzPHcSRNzc4uyVfDva6v33/KlR+Hoc8qQvOda/tl
JwWudopZE7cEPlR9jWBw5mZW/hJG8bR//1Hzhvh2RXFnQAOldYuspj/KRuhg+7SnWL5IMH59T9qM
KiTOze+ERYznPi6STRcI4683Mh5KZ5LNjG4Ni/Pb38rz0dH71UCRE9r8NxzbQBQ6zX95/9Wu/FYc
M9Cl4OskxnqmK/4+vYxRQ4kqAEToyVDsYk+ZKznk9d+PCJ7Cksz1iTvf5VOK3Ab30vCUKou8NT8b
OoY0mT54yrURQd2Sq9ncXqVB8/ZdMLlrQQzCilQBgjwpW4JWd9W0JOem/2DpvVK2YzXkIgjtluKd
7V6c1HpaZ+ABGOOlk+MXD9FVrjUnbmuwFa6xH9gBvobws9Y1zvgVYZ7pK1dV112Ug1VtEy1I1nYl
ZwcMQbm9HK2/rhPPqzVcShQBrJzqctm0wSwMnJcXZt+mOyt3dP6S8KNV68+TJE9hPlDwoWfKx3z7
xf3K80I3Zg5izLQ/o1LMDnFNcO0ywT2Gcwb96l8PVxDDVErnh7ItXPzEo2pcvyDccgHpS7/pE3Pa
gJodP8BBXpkU3In/KShwazMvuypCawDeh7aJxSE1n/gzvrRe+9HMu1KMnhdi6c5SG2pYxsUxfGDI
jLKZuxiY3wGQKHtvT1nxWFcNTnkn9LPPaYzSs0ozPN26n7xiGWvjFcrF+gbbffrBKndl+lBpmOVi
1J4o8V4MmbFSMrbYCaHF69aDlTrhNrfL5tFqMIu//zNeeRSbD7W7eTlwOUa/HTdW4vh6JRB4RGkT
oKbGokHEer3BOlZ9MBGuPYoyFHoUpIJcqS4ehWsi+28frsxV+QKoqN6OeGBWXQdb4INN/Mp0kPM5
nWIghzLKHG9fqwUA6qGGobpheNWunIboNtActNSdTbYC5IK/nw00Tim0subN18KLX8y1uIEoI/0f
6s5sWU5jW9evcl6AFbQJ3OwLimpn3zc3xNSUBCQ9SdI9/flKXmdtS/a2w3GudoQvbMlSzaqCJHOM
f3yfS1U+8baYnfKDMFEu/7Mvi8/s7KwDoU/xgjrrL+9qGjygdz2vsmgaQR1asdhEwvUomWz/h2/I
MS3zHFGg3M9XxVzezx+gWGj7qaKk603XjplkE5qEGtq/+ZqsX+/v88tQCoabSG9BEMT5+WVw8axj
MfIyAYQVYAl7zNfgOEpGLvFb9/52hVY9F7jXPWnBqk6eUHFFa9rHld3840+Xn4VHPFV5rHkoH3/+
WWyme1fTPyNr6rLZMF9HhH4EutOEzvCPP12KQVyYNt8lYODg1y9S1ENR5cQyAibNT6HIFCMZ5d/1
8//44RI6YkshwKDSZnd/eUNOWXbIvVABdUrM7+fo9Uvn1q9/fU3+yYtwSQqXvCl7TK7Mnz+1pUMZ
pbEDRVXo43orbGRQXv5vG8H/2Df5w6ucrw8uD0agqZLyYj+/iminoZ4xS0eFE3Rbwb72wqvD4u++
FvfXdYOSoEUSgSEnIhcccc4/x+82zLYaq4mm9pmSGXqfDbHGd9gO5fsqMCdGq+233wdc108FfocP
Z7K6DydvwGmS3IMHn5FhGxnqrWr0fmBEblnwvO5gTqV/Ghuz9x8nLdGRiLplmDlPKuOYrk2bHhDr
QP6zRh88gaIfdGQPXF/WeEHo0c+j87mUhbFuSdEbh5pZGggf6+Jg1+VWURTHTFtt56r3ddzbU3eZ
eRMILeTdw5vTJ+zzqnLW6aGdRigePEOCQ8lQ6YfSYYnBeayYg5sZd/F2tVkW5yn5YFnSQ5AwVbmB
3GmnN3Ooweos/vLMuEijAYM03g2YbVftSmaA7F1Z9WsbWRhWenzzJXCaGSruSzPo7CFY8nbZhAzO
XlV95zyiIbI+2sl2FT7kjlkRZDlVtZ/ZuiTbwJuHKzYExfsUDN28S5FnQDiDhRledTJh3ctyu5FH
WWSlDXVyctN9Eki33TkB5uaoAAMEE8Rq6yoeZqxg58G/bNzbZK7Sp6w7T/v04uwGTsOxvKhmGvkx
6OMKUl2nG2aWDaNvN0J000drttbzWVgFOTNLkBSvdR0+ut4s1DFTzfqZOYLcncLDBoJMWP2dl5XF
rTv2Lb77ZK5e2bbk0Ahl3wCxAgEjoqFofdSYSLfQHwRld2UbjvuMYESBgPFE8Wzy71znwygOChZE
T2A86PRuxZjXxyN4PJ7VRJvLeKhWxKnNShabWZ9pUgQ52s6I8s4WeOpr+xlRQ98cUl3zf0D1nxf2
yF73tQbGlIBL8tZiA+PEeUzNwpy3diWTF79bEBf6WNbv/VEHtwhgnKNcdHjMM7c/gdnrNw7ZuYhR
EOd9MRLxTAlfiYgcKsQXwxmmfgNVS9ICwu3XMUs3GoCrfKua94rKBsgrv8CtVTETt8HLlRssgr3x
hWdb8Qp2M2yZKO1KvQmIfGBKCbPpvvfGtY27lh1npPyuq05Uz4B2COtcHuP0W5jMc4/+86gayVwe
f/5zxO5T7VdcVZd1yAx11A2hPJRolZnmttG2ASbsrfDMZZ+/DnPpf5kG4j34FkF/7qBYZC8zxYY6
TibR3GLtcANUBU3P+4JaTAG1QfbmM4nV6mxLu2K97JHazzfkKMRHBqOvjHHNYf8cCjEg6MNMxVh0
VwfiUtqBnG481TvOo1daa7YRAahCks3lwPAoU/Xgj5gABocjCr++Iyeh3rJzi2rP/EQOVcbxxuQN
XKIJBAglEfRFoy9eezdA/5DOnbdu6i5fXkq1dECf6qLBAdKt4EHBpM/NJSAOBjVb4of4+OhlvfXZ
mjHS6i8l68NQj9am8FowLGoe+1dtzuN9annNDKxFNMfakUFOsk8F+an10NHFA8NeIqraMw7CdNk+
k9cpZzZfTHxMDLCnOUgkDByEKNYxGS+9zKysg8x1fdl0fdVH4yD58sBJvFf4vx9Y/9V7OwBUiAOn
8w6E/ACKeVPbvrXjosKdY4gu3DoZo+Acq/qi36QhFGa54FvfzKaq04j8KL/pMd3xnOVFejsuIh+A
Y9grlnJa1CBR5Fm5gTbN+16GzS51/fIDwkB6WyQdQsS8Mptln2BS4W83ZR1GC8eDctMmOL3ibg0a
BqZDMFzbIc2dm6HqbCBu5coIVbjY0JpXEElTDAfYSGF/4cQAPTa0Gu5mH5QpxO2wnh6XPhnvUkuj
QfOzPnCfO3dccLF7g/WeWK71Dl9sGE/a8mbnQ4iao/BxTBxanW0QJlcL9y9C2bq33wxrHGvW/9z2
N8Q+C2+rFq+4pZ7Gtdk5vcpxWBmCDxtHXRJ1YalAXWYSzVNQ6GBvK043UVeGYbGdLLlc9+E6rrE3
no1OjWV285b5d/fayJP2MV99kwF0QjTeCWDt+I0I19pBGnSmhwIjbt68aMgA2RFAuvt0nr5ue3HS
plN9X9K+hXuVeeupKMYJ+FeYMLNxbjTZmBgCpTea83wdtZbBeTZMzCDfjI5VnBwEXcCfajs4egMA
DOzNnfk+rawCDC8uwRcjI77P+5vLb62b2AMD3LM97xTF7pVVxiXemzfj8mFAJ3iCkQAudnKC0t2m
3FDUwssy7zfr2kou4KrMxZb8sX+/5nTNfW0xFk4uPzk5hlkUm84M+NndVC4wZoVov+STbvQ+IIsD
xNPtOHuslc6P+RBM2c7pKkVx1s1GSrPhamXRjGAM7cycFPtuKvK7wcqndcsjrD/PMTP2O4Zd+BCY
RZXyRYrZoC6UrV5spSwZW+jZ5l075xYjjYVuGV1sHNgJaegjk4JmalwUc8uEc7t2ujx4Mgvv1oSZ
6I0JFfIa7hWUj8F3ca1A5t2ahOHBkzTMUnOhr/OmrnnAf0JLBJHsUsUfryE7T84Vo89NcrMm1jSv
0aAT/7sLcsrY6bkNzBuLbKzcKuZM3Pe5FEO557L2hxsT7Chrh8VVemWLTNpE4UUm7nNXsfblAh3i
LgOTIl6VDQ9v62pDd3u7L8lUQXH05JVR2ot1H4aTZ++NAqD5kSNPo4/Z6pftzsryCSaUVLiVjbCc
Pvp2mPTNIrVz364JqIhorjI3ODTYH6xt4idcqpyIvfpNw4P5/tcb4l+PuWwhOaKRFaCJz3Ht17aX
UxSK5XxhmGGZGvjGTG4Wblrc+GJKb//6pc6no99XQ3+8lHWuLBEIO3ceft6tGo5FbsRBM+QTNUU6
KUQseodr3YVXt+tFok95quyjahd8jErX279+/T99q4QWKPCdg5C/ZgigmmSoDBXHmHwNd93gOU9d
4qCXLvvub9oef3IAIA0mONKfhxfZ0P78VrOibuwlIJvcJDSADctd9l07zP+wRMEHihfih66G9gph
t59fBcB3nYDoghyjmmIrfXZfWrsDoSmzi/76s/uT744857leQIyJbsMv1ZDVDMp1OIPCy8I10YM6
hGORLS/gmoUDyK/Kd3IFSaylD1PQS4LPv379P/tAfzRziDxgzvn19TsJSZ0tHLnyIOn2C8Lg7eTR
Rv3rV/mzK4TZF6oWzA8RQfrlfN/CE+IkNblQ65p2684opVyfjQWIzfAfXyEU52lm0IEgSvWHI2I/
uLro64BoRx7K7UpX4EooL/j212/ojx/b+VUYbuDJRnXJ+uXkbqG3HBMqTpENViiyR8Ro8FmHv/nY
/lgXsc5zISTi+Yc52PP87u/PoXkekD5IeRlDldMN529/65RpteNxAMCzV4xNz2rW7DTG+Rqyl8Fs
f1EYEW6H6RiocaTQnGJjB4L4N82Q8y3w85pDJ19QfGKLfY6D/nKLVEvHwD4baLDWwsQ84Bk7kwfw
Tids0QMG1QBX6uzvgiB/9rFbxIPOUSEqte4v5/8kXHTDI/W80ln1RlUNm/g5c/5mPfvTV2HwjpYc
vX7xayNrLvQ0sHKiFmKcH0zc9GKa+B/++gr6Y4mBAVUKMwxSM3rE2/nlq1VrHqSC5wMhfqhzg6Vf
6wbcq6UK/w6j8/zbm/q37Of2t+/mN1HWZ9MufZ5mwy//+V//o0KIAsx//tB//a8bg+ch8D8rz7bl
/3n4KMePr03/e7/QueP12yg8qqh/0VO1mWqnbsUw83ng5bdZeDCCjMlzg3ukt2kMkHr+72F45EOE
dtgeMAx3bq46/zEMoYbkWUyzh0GhHzfwPxmG/23c/b9vNWYhOQ5T9TqPqLGf+MMwNyC3eXFYP3dy
TB41rdcHpuGbD7sX66FVdnhUOLIu3AqhYmQm3rDVIYZ6wFqJhAMyBtZlb1X9LcrjciPyoLSjwTXh
cCv80XC2XG95ayy1XLB7rbK4FinslMBHJW0qTx2tcJjjOrfqJ8sr8/dEOPW9EijOozRrrDuvT3HH
hFZx0cImO2AEn465Z8+cAxF3b/y+AzLX+P6XnnN3bHv5quN6GYXcJn3ZbyE1ymaTMz/xAnnTgfiI
D+a1Bn+3YEqlo5QliNA4ZlXGnQQEcldZlfe1zWv2+uGagYDSJHJMmLWc2GAB291wdlOkcst0eYNm
yPaqTcL7gJ/q5X54kLM1I2QmAUiZapbdG+6L9XLGQLvrfNt9zwd6d5vBKIsJvb3byE2xeOFLO6Xu
R1F5yykpKzMug3p6twmfhlGrcEJ0FUcPaq8ch4P2q1ETQoo8BzJOVLQuJQC+gGo7ZOlwU9pOz1uf
nSsLhKLc1kVhnqZ23BMwONVFKOJVBN/N1BseU3YDEmJMCP5rpbxDp9KWEpxbUF3hvJfXUL9vXbuU
XxuRwRSXvQBXaoYNGha/whm/AaRgYirPRIKJRzcfzaxMJ7ZHyDnUUdtXcxle54IaoXRr41BWRRsN
AKN5zQkQt7TfKnfguDOknsFR1Lg+s61HKoVj+j3BObovoJRFnbSesOxcK3Mwr/qEwbuhD933sc/e
i2w6C+PQMDHFnKoLH9R9Go2cpMm32bHu6Gg5OQKaSdW7qaoHWMbG1SL0dapKHOhF5TK6HsyKD8Uv
DsjiAG1WRrncJdALoQ4ZlO+A8T+uTDh+ehzAI2+ZqnzvtcM6cAEFwcu6Wk6cWdSD5nZ5pL6R7kjw
tYfBGch6VnVggWuyEVRQTJu3aT9A2pcZcNm+lA+jnxegXzxY5PxyGAxAR536uyDAtjFmCPipMoxv
nsW6PSv9QTNdRqYeXid7uSsbKEX4h0gJWKO+zAbAPBi2YNzodxTWuA1413FtQZ4UMN3cTACaskNj
5yt/S+lq8qPEC4yDLDVjWQ6NEStrFdBURfs68Q/zEN6ppOD/l1b9WHThN2VxsQeNXW1109+23lDE
TWt1UaO4Tg3LgNza+816vw7np2dlYFrnNGkY2xbCHVqoNH9vGJGlgGSvu9SmR75xl7ZmCAjKnFva
d41JE6gNINNRus239mxON4M7gzGvxPOyqhJt+OxAxmSR5fyNoLnHx8EFlPSUxZeA3mlXyxCm+SLC
TWVbt4DvuJsKrNCesTjx4jWYm4zAiwenxEPQeSNV2gUxMiSQU9oH2bZIXJxQrYbBU9vhvZ/onopZ
Y237BblqbvQUaNxU7ZrEojIzFcJA8lirEIavb10aQbuwAFF/2s5JSbbCoUb96EIc9OK144l8bU6B
2rmLt+4NRulUrBf/Hgd8HaOzT4bb2cu6U9h16mVJneRhXpbJvW1CqHgdzfVNhrUJ9tu4mcylOIXT
NN+WGMkfGPf2KFHCcb0t8gzeR2otzM0o1TykLTQHkkXrwS2GcB/0g4oL1y+gVoOYl6waO2Zk8k21
zMb9NA4FM3Rzte5Cy6VAsazWuKmXOtyPq5xvxmm2Lpu5pNDeYWjc8Nv13ptm3OGt8FS0enNyosMy
3y5S4kGiIk3RRp/vsFm12ENdnhnhXCffdRi0xW2SBt1LX80td7BoxQNsYWVdlv4ADO93T+V/b09+
MlGeNzw/P+YcnrXn+Qeb7AIN7583RHZd5wsKBI/oTnjdpi1JDlKc5tmylNsnkdaa2cGCHkmQbmlG
oGwssLwUPaT87gUFZB6LYFV/c7T+1aLMw5c8vuUSzSL1yTP4l58KBJxpMgPu7TTzDJsZHLhXTj8U
5BHzkVCtrPUR1T13ff3pcDFSOSOsA3vsERn5teWIAba71JumHqM2bMLYBUKIPSB4dEos34Amv1cN
7GSl5Ol88fzNh/rzLvO8dyAhSEbq3M3imPmrRlP0vmrTxOXH10u9D7vsNC3qKp0aMHcjGvMWkAjG
q7JTM7SOfC9BTx09OUfO3G21KPY4xaoDc+VXf/2D/Xx8+PfPBVaD4LhN1uLXnIprEOAZPNPbUbgZ
NnNbP5cZ3LrBsyjL+uKcHjv8eMV/tP/9/7Fs/rRF3n9rrj+qb+p/AySKK/YvdsdDRrX6Z8n5eTL6
35Qo/19UW5jCoy9PRZmdxf/bGTv2v5iJYofLjA9IGjKZv98Yk4Agg8OdQX8SqsB/NsbOv6iJERei
1kF/nUCL8092xmzRf76MSNjiaDkfn5jhIF9Oa+3nNUOWy2wOYqY7anZYN5qlviAzM6y7seq9W7v1
OoOzc83CXM+Q6+xyPhMagSYOTcTpGdHUxqvz+WCukmmosViNN7lA9CyoXt720rX712GcdTwt/spT
KxTI9jZQmAHsNT0QzyFgCSb61lJzlaa8yxPrfYEFAMytwyrnwyKN3GCovzL7tTzI3KsugKs5uyDo
z4Vt5gomfzbAes8iOzncrW+NUzn4tmx92+KLjEeUrhfmWmU3DiNAQUTxlnNp0Drye9k6420QSucy
Z/u1M1MjYcC5C18Hi+4gE1FabaU0xm3ljq+yX/XeGeQ2N8IzHbgcGJdTyXb0q2+CYjXt5VAfSzb/
p8Fv1BYWnPmcttZ4lUx1+9J6lbUNiR45aTbe2mNtXViw+hdoPIe0QjTDXvc9rPsTPih2u4JQRkom
95XEPH4qj05nMlr62vDYcqVpJ55b1zaexOo857YSJKUdDiIBT/wE/XtcrB0WxNQ38kPT1zeLMMvv
VbJMUVX2+a5v2dXHInVhaJGFe2bz9l1Zc37R9sG3KaOUxhNiNyXOW+MZ75ZlPK9q+TpN4ujW1ZfF
zq91j8a9G/NXIzCXI20yPw7Eyl8vShiA5qcCVxlZazqdKCWDBHfVdVNIjHND8c3FrrRxDXaRI9nC
a7NPVbysK1oLlQ2x69BySsve2vizvTzUiId39aqTu2mplBOtg7Hu5dD2F6ujc/LvjdIHt6zHJ594
PjYFs/f2Xe2dVYK5nNoj5TlKgXM9LVuTkwsNkKJO0yObC3oWvj73hWCpB7GJ5ox2SWO/s0cZp61j
dqF5A6PY6PfGYoZ7aUBvZSJeamqK7nA94ue5XFPaLOzPh1ye2spe/CPRSDAy1FSoed3IhoAozypQ
wG+qF+pJJd0ytZGQDMJFhWXSolCNokUnVjNrY0Z3rO+Vn7xjOyzfvaZvxRRNmdKvjSbAx/FFepzX
Fl2k64PHmbB/nJe6Eusxb7xMBewb83nWFzWsN1Pfjb7KymTTkSGV4bVXufTjHwY9p834MGN+VPT3
c+1CALlfhbQLTVZH8yRerQRE7jFJ8Ea/whgETtv5Y/Y59Z1qDnPuZadcl8U7MxY8mCNVzLgzODb1
GN3oheqa1m7athYYStdwHvxynFD5la650iVddYnTB94A599wZoKAfVZHbT0a7bB9qPK1QyeqM8wL
w7tWwWcxOyJetP/BcFsauaJE6DbQkAntVH4EfXEwK1ue1hW+fhH2oCZd1Jd0L7NTFlBBR3zoxd4a
tHGqaKGiMjr6xvBFIJzYJ4NLfJRKOYkpe2gRP/r0sfmRhodg9DJaprO4101W02GtkprmVhsCLHcK
V6ICyLu46wBzb0ppYG2VVhGJSd4BYH4XpgoOnJjkxWLlxmfqgVCdC9s+pCMOmhg+OrGLMGWjDg1U
0/tyVriV6rKbaVt3eWJvxOyrC47/5iFvHcRnfaYxI+Q0eeTQnHx7+MTK5Lx3kIOyqMr75CKBX7ZZ
Ee5ec7pU7OoIbEi7BhLnEICxIUPtl8zw9hU5EW7yojlRKLhxKiBjQ+Ks8Oa1LzNjgzW0HJFGltC5
hTnL+RgCnbiBcZx8y4WGGz23WXlfhZ352acIOYQ1Vda+Z4khPxN8kFUnopGEYnllh/I5lwFtPOjD
7Tab4C3HWWZn6JPG0nwmbgw13xi6Ah9cDYvfMsqmPJKWQYcocVF6LWuRP3F8hbsO7SfqxbiCaC0r
JQ9wlCbuU5/92SYxZNZFOBZhHxjNusdX6t12v3Wsxt7srSejl2a1t380uOi50uwqfjS+0vLcBEvC
ciw1cZBzj8xbfDWdWcTFVGKczlKXwmza1OnG+dFzkwPCxFfSdnTklh/dueFHp27A2ttyfv7RyOsI
/g13DVnt9B7L7bnZ96Px5/1oAmYd6mZ2tOfmYF4nb6PpJHHiBtwgboeDJmdxZifpXruWYVzoFhOi
2wTNqc6qgfs5eEytIt8Q4T+gBjnwZOfP4W5FmnaBxti50pN8CkfnWIUUUEynyw8oOLZzS83k3Lak
PtySsTJvcXfedYFeYstyZuRjpb6lN6T3WUlSDwzvzFplzmR5DKwW5CR5MVaY+jhqe9iVynnB/jGj
MxrfXJsmrPb9E3jW/DKz8titjD0P05spH/aLMd+ECpVg4U2X6bj0aGu9ETPEcJN22D6k/eCHMIox
K3w1K++9CFQfpUNuQf9uUrjFwnSipV1ICCz3zGyyELtev6eLGe5dQjD+WqmjMaeXxtJsibMhwshu
68F9gxHAc5xwlt/yqfowdeeu/yBC826H9b3lZXc0y2Mg+3FKCSUWVmltQlbBkz3yLK1bdOLC1dE8
jbEvuvmUd27zESZhGnNioFvc4B0piWM1BLbZXXEA4bZzvH5n1N5nMKDrKNt+pyEU4xmQYGwHAay1
n7LIchZ5rEn4XjbDoj78qfCuzMTalAGWKLJVH4mRTRub5NQe4m8Qp22q71JSUJeda1A0Kxdzy/7/
TEsv613VODSJf3TF3d865IW0p6iuxrNVSHULHeQ06zZFcfaatos9XzqhNK8V9P/Ezw4YE0+yW/3N
nGs44a4Ob8W5F+/9aMv3TpeiyzZdfOUJH8ukoDRqPi97mNK4NUW1T1ZCLqVJ6qy+Ii2xr/X0fR2D
B48cAU8qGfWzuy+D8t1U8imdhX018dC8hRtwuSxBdQzJWZGbadetcNQUq6bp4xmQ0aG2PCoxmcfJ
vAnKHb17sgGGN0d1Sb0S3CjzCElbYIyigBhMdeyW4nOqguy41r1x6zYFgQQN3TtOh/pDMdy7y8jx
RMbMUqZLJGbggCUZME+eGiF2aT+VN42oaiIu9BNHx1PfDLd4mVSVxFNq3OHdPQZGQ/nL/ULeQ2y0
RQ3PcFiIaedEip0mblOWyVUiYcu+yCq5VLX6mrWBuO+lf7Cc8XVOPShpyyoAbetHRi1WepbtTGVt
bZu9QaDxmvxiee3KnttDk25zSREeB9lNJ5O77+uaZTVPF2A8ddB0l0IC+znPCH6p0jbbytoIuLEx
OZsysT4XtZhoF1Pg/F2LGMnxzhFLTcOL2oW21UEUAZv/MrioDPwGsCaeGQyzEWZ1165Yv5pliiSG
VIXbpxYrUZfFvg0Ts6vJrhSOaewIgujIE3CKc6CS53eBxWnl4ZiJUkKVLvIj8om6Zcu+Dod+qtWl
bVZfNSPz296FglKG+k2Nkqux4EpeVuYhPEcZu6VNWB7Z8UScztk4yCmI1iQ8VXPSMz/XOhsDldtu
ZmxpC56bclymnUtPef7BoLl38sV8uWasIz533qWGKX3pT4DIvdriIh24EGgy3S2+9WhnKdWurCAN
Bzgx5siQZM0L0HmuLS6nDecbbt3Q62JzMXcKzxAFJaJUUeWGr05rr9sWjQpLY/PQZcONhRVzPzEr
OcReXg9Rr6f6ElnIrWF4gq0v6cm8W5edQ/l9X5eEcOwkZ1khtHaxhvkYLWbwZbWbNIILaEa666mN
lWb+UBe+F7ddgXJBnavZmq8i9tjqXdp59Vb68OQJcx4WDqO7VfLTDwNngwLU2p5zTHIZkHXdkDK1
ORop+bK64bCnjDxcYxWr0PVRx9BJ69zOYaL2qQEfvRqDb2gy59fcl2fjV7X3sDA9DEJdOy45Pk+i
b8ao9mQCqf2epll+kmXxlOQuT5/EML64mpAvHZflMi2Dz7pD0eV0C4Z7tWRHwvE2sdDGp50wUmJx
u2LccSqrdmOQW48+CKvYS2nR1lbIvtDtQtwGhEPueT5+KTAJ7K2pJcebhelD0rGvttvFO7YzrnDX
0MnWp8lwzEflbmhGOVtcy000muYxd3yKc8t4W9fcDqjywhujwjZnaao4U9N2wF+DstqS4E1cuUlb
W+M4gNDePDHunuFQqIbhMINsBQRmUnEEVxbT1OUsvaJsGhqGwle1gg4nu8BeyvCbR0/WGJ5qd9sH
uEEG+SAt4JmMfBYdAPr+mnaIcSqJEoFVqOnu975VPI2BmMIX35TmS17YsM/NxkBMiBCKvPsc20VY
7dGzDDeQ/IwrOS7DQTI1OI8bX+TFhgp4/2qNeXqLjyY7LoYQd7kM88HZYeTIXqwcb0BAJjw2Sv3V
Mgv5Vipey6DXEG4DPfWvxFa/4sRS32sUjkhpw4xEGBBEmMhd/9XS+qvwS39XrjKjum76bzLtZ+x4
S9gc7WlpZcy213+gTNhQGEiaY2qY41PBA4BStd+3rzozCoRjnls8qbZJb4m9fRG9Tm8bY/xqQJN4
wQF4/hu5dw6CUYYb1fC71BiSZCM7mvUbD12aeQmI3lTb1JiGaO7PPiFjzVfok+ltKIxnxn7u/KJd
43TFjoKU1Tu6iZVe87jQeUwjybnq0FywBKjWRQhldALtdIc3Sz9NPBQf+iLpX2uXj5Fg2XfUDojJ
xSjjJLDXl8A/f/dtOHwV2I7pZo1fqzzhlxKnNA+GhTQLQSb5xACbqXCn7Nh07rT1Wwig4A/T25It
bUo9w+QTV21v7YReC5tFD5Rf8T0rEdto5sN5ZiCaPDo26rp1QhbotEge2FLr81zXeBcIKMWASLJJ
8BzV4jN3yyJ20QZsmaAtn/1CLSoadabTRyPzjPbapGfXfeHzk4RXbZzNTVwknjTd7ZQAEenjNE+C
rb9OVzhql+WrlmU2XTTwTOROjQi4NtSk310jn7e5pTNaDIPfXjNF2B+NECFmFJxj26sB2ygKlNWQ
SROl8Vn1aDrqWbfYEV3vspin7NHP14HXC73WufT70nury3bOdkuPiSta+yn8zhdTtCd4VutuWGri
zZX61oPs47ajgnOfDF7Jh2/061Wj6dgeElhsXeS2sx8VYeJo7NQO5CaLS6CmuWgyYiDctmtYwULC
gVXmW2+z1QWnNSiXZyoZFAaIaDBSPI0LLu06CCuaTut0tMrep4agl+ehmr7QOR2pwwRIs5jWT2I3
D+9GJX3ricbAuDkrPDeWog2AK6w5Gu7o3LEuWCdiMAidrGXd+JIOQpx6tj45zqTOtXLJdL+73I9m
5hz4OD4ajzajmum4VQUrb9Xyb7Y9jlzCpXEMlZXtVD50e19Pet/bGvxyXdDDbvt553vsc4JsSO6S
zAzRnKz+gereeGpTgvmkKIyWjQCj8EqGPfxrSd4o0qvO9oE2lUMvaTSjgEmMNZp5+wY3Qq66OKS9
9iTy0sB7DsOiue3yVN+oshHNlXIMV9xL6tF6N5o65HoA+p2hHOXZ8zatMAeO+aqmejMwnOdssroP
GK92zfREc9cyr4aqks6FZYt5U0hfdXTqncIzozAvfIK+q+DQbReLfmtM6QF+zUWRYb3xm6+Vm2sj
aoQXgPujBdXs1ZyAX2Oj2A1UilBSEKPG2EsNr5Aqu3c6ZeizmiN1PpZFDP7lYqT6drXTW1eWJfsc
XEJ6aj8tGyGS4eqLoBudjY2CPXcHHe76laA8tloOzp7PZv+o/fFoq9S+z5YEoLQb+swHcyTi1OBL
TGz0hy4WqJIm1Yxw5QgaUThUNYKiur+pqZdidMiD7RQ2ubjswp7Dl2m8rr3+3jLtUT9j5swOXWZa
wydrWdVjyEuzp8TlytsXwTIhtrTlEe78ahI7zwiBKnx0bP3mPJg3FC5fe1uqnULfFCcmkbWBjPAl
RMGCkoIM9kvQT4cmEFdzYJhXqtIYvUdMIJwz52LnKHQmaq0e7a6fz1LacnlkNOJDrx3ZPwpqqbNn
4U3HUx4G53biLHVxmzarod97q1nKL7JoOeYmc6A+68zL9mwB5puqbEBRFkPjDsQ9ZbNEDU2v59bn
Ac5J/v+ydx7LcWPbtv2X04cC3jROB0ifTFqJItVB0IjwbgMb7uvfgKreLTFLJUa95o1XpxqnpCCR
CbOx9lpzjokrimjBmbdFpNj0d/Q4Y9wy6aSoVahwhUdUDqpV31VpDQ16pRxLfZy+pbH6ljDcwifD
QsMLlvXQJhxcJAkWlTm5NIYUQ7rigd+fGecX9OaDMJ3HdWtO2QYqQL/RSNS8s4wl6FsL0yBUG1u/
dW1afOSdGv2GxLnkmTw3i9Q4lk5FnR9sa3ohZq8PuEmZ84/k8BRhoq1Me/wiY6MOVBkdanWMsCk0
6mWTQ/oM9dF4NZzySHXKf9FQfq1tppNsZ2xlbXJd11lbfHb1ZviMS6MhnCsBH1Qyu6KK1h88Ou3s
bCw29EYdm0dPLyLa82BpgKOxp/QddE8kzcD+tLHe7Nh48x73CCIdCueL6rqHbLRPehSrq67FQGEr
BTd/qcl0ZYfRSA1Ld/7fT5b+dyqr8Cb+bni0lUn5PmDkxw/8KatCVYU8Ct+hhjJY99zFtP2nrEqz
PiEBIKXBQB7lMCX6a3ikfwJbBTuXOTAUlR/0Td7yXfzf/zifGDfxp/yDHIq/+ZfDo/fjZiz4/CJb
RebHZzOgSp2NjroxIsEqPiliEE80DWmQia5hq29HwD5WalKY1wg7dIoJoRIS2BZOXx0TFB7PliuL
aZ+hkilXP52/XwzBF/3iTzPwHx+KmbAJIoB/6VG8/1AkSiwh4uQPThPdZCh65L1PuYeRIMxIG4+G
Lx4L74NlSe0jlPbZpPiPQzPn42QgNrUWpdvPUlMCm5Swd9JTWafKJsKydDHwsPuKntBom7T4g8n0
rw63jPkZHdJZcs4pVEYxGq6Tp1j88tTxCUEtXrBMld9C+gErFnfn9fdn9kxd8OPr/Xw8brmfv55B
qpWQHI8MuXjtZmq9t5tW3brEzq1/f6T36lEkwdxYfCfga8iQAZOfKbrjRBCDOGeYFdAzpVQM+zSe
+g+QSr+6UXT7D+E2MOPzgygUOdJu6dy5hKRPfaq9CQr9CwLB8r0eds2zbOxhJdjWfvDt3uvV//x2
Lg8vuSeEsrpn57HNZrXER3iK4JQbpIOaxobg1+jWnS33lmq4P4651+M8silm06r5d8CcP4+PpZ9b
dAHL62dPiOcQQ2mpHD+riFKgVbCl/PvIYP+Lm1NbYMsIjTkKbMn3N0tmufTEl7RYN7FepDopW40J
8c2YZfFJr0X3gcjkBzLp7LFHpIEJHlMDBz2nAOmjS5CnFZ3SUVRHMdbKQwXf6Lqir37j6sr46DE+
3E42ckBVEk28IVUwdwJ1IG/49zfvLx4THsflf9zCS5bL+2/elz13dxidOkkrucPJtwoJKyNBj8yx
f32kBXaHeAAQDb6D5TH6yWIthZKVBfj1Xu+iB2NM0j2GKHszNGm6+/2RzhiXP+4Z0HoWkSK0FRZm
8vtDkUBQR31mXPSAnb90nMpvMGPd59ojYvYwAEq5R+2a1oGMi+zJUqqxXsmqcG9+/zF+8eTgKOHb
mniCePWdndrRSqyytrULvZZTTrI5Ya11LM1TPWf1ulDnmaTxqLifSRPeM25sPxDs/+KeBrehAn9C
fMe7dbnyP53vYo5TpzeMiyrK3B3NwI4RUuys0mwSm1Aro/3vv+2vTvrCJkFZjU7k7yB86Zkxb179
wtTsxvULkaFNlI6HHy5rHPkw9MZ4IWJXfk0UV9spYWl8FWn3Ef34F+vku09xdpex0IeOrPULKyeD
Go553LyB/Wi2kh6rX4Ir3k6VV2873JEf3HW/eA1AIVz0KdxwiFPOXgNsXJnWzdpFh1bvAATJ2kH8
1BP/96f5F88rDpEluoaJjcOq+P6q4rIm17VG10iYJs3BXt92caEG5EZ2H3iizgBLP54iE62NQaYY
shtqsfeHcqK5V6xeu/DKmeZ5H08Owss47jYkO+Ng4F0TnSa1Rf6tT/qqNNvswiINYGn+hs39FIvp
ZDEevBzzJe5EZ5T4EYD6VxcbPRLuLXidyJUoOH++xd2yjRVc+RdaLaaLQbTmWiu9/FpPBnuLO368
nR0RfQ/ZqH10sy+/+f0CDjkXEIuh8lJE73N2ZDqKUPgU+6hMSXYVwrGh52TKtd3b7VZFMBjEDk6P
xCZ8IcSWeqN2dHK0YSrp8Isy9GtcpB9UCL94ADXsB1wnA/8W5eT5qrekOILoO/aiyjfhlMlTVCTe
XVLUqGecOLoVjiPJhp36FbNobZNIq7///d35ixcbVBeDrh61LFiqRVn28xVhrD17VekckdK2p0qb
nQs9CsNLPO/KSlhOeYsPPdkxE/AORkLOcFEa5bVdwQv44IP8/Tn5cSYgnnIyFqPi2QeRIBg1aR5D
Zu+voW0tjapxrxG9t5LkGtTBVECtjTrR7IxGTd48TfQPLinVBMIb8z7GweeXvSku3eFDMtiPu+Ps
7sHJ+GObpFMynj9ZWPkLTqBxtPQkUgLGBBaq48nc63KUp6Z4CtU5X1NgMR0ceygekuRvqnh5DMmY
bfzKwMv8wflaXkZ/+0goX21emLQHnLPzFZndqGSTeuxqw3Z9NGf5Nf5ngQOSugN1TH47oUMPGNc/
xfrIlNqtvH3YV9NNLKLY+KAq+dW9jLEV/wtLHTIi68xthoSaEGLLOLr5kG2FQ2QIE1kwMHIU3Xqu
uvqzaU7V7Qj/YGXW5eU8Oh/FA/z99Y3+0ILetCBEAZmePU6yg5DUDvox6lFUTLHH/E6TKvAvD/H0
VA7yho6/uh209jFDA/nB2+TX98iPOEeK32XH+v4GRpgt1dzRjmnZNjtT6RIihCuHrmiu3uT4b75p
oyu+k0LMqpypSbgfvXzvpC4ORc7Rqii87oMF5u+rLX0gTsZikKVuPV9fyJdkiDmnxwT58hMiFe5X
TCqVb5O40gZGZ08xDg5ydm3U/6vf359/f7laQJqWJYVTAezi7H6gD2RmKACOLvjM226IJ2aQevb8
+4OcuS+XNx5HYaymsZCSDHFeMllJV+vNHB9nZ6ouJ7vt96JQsqAXfcL3c8xNzj2B0CVMmPsiyyxo
+wcTVuxxlUtjfiSzieh2yCLR+vef7BennvcN/EYqZ9783tnNkJPjbgs+GGdH342VVlwyxU024ahH
gVsSPjJVCB0SGX6wnr+X2y4nBAU5BSz0S/px2OHe34RZZ7hxWSgHl4l7vhorV3RBDXW7XMcSlfEq
H0IAh/oQMa34/Tf+sa97vyCx2V3KHIp43rLnX7lbMmyRxRwFc4ALo1FUmJIJae6pdo9Huw/gqjTr
Yh5vor6xjwM0jw2OknajsJ+A5SOyawEFi94m8jjHbK7AEMw3M+qMU9H0Paqk6EWo8jPSI+MAjg5j
Vk2rW8BHWtv85wcFw9+LcQS/BqPTpWSgajsrSx2R5DKRzkFvlucjhwSymuPQ2Aqr8ao1nMzog83H
3x+Y5YAutww7kCX96v2V43Yp9Nm0DyP90nUkXbRMWVN+8Jb9xbfiqcRGiXB/2eKcHYRg+3pWUutQ
KFp43TvmghcpIZxMmpZP/jDHyt3v74q/v9WdxWaJkJzMLRbl5e9/2tOU2SAoPcShm3B/eFBq1jl8
nA3oDf2Dr+b8eOP9fAPSpKLupWHIdeMLnttTmjKXY5rba33OzG7TMOeqgjZSy69qaSMGcHGuIDcD
fftVr1m5/JmbTl87g9GXe7sN6UlDU8EVqLQGJLBs1nftpAvU5GMTS6wWU3qlDW1SrFLYQNvc8cZw
X7RT9SqrufiuQLNp7iZTz5Ahyzqsg7bJjftB5NlFb3TeS9ugRlg5WMSetNF0Or/T7W6g4Q4EjDmo
m7+IWsIuA1sjB4SoWnpZc7mArGAj9ja61IssEGNhrT1zVqKgavP8pYv0+aIgLqxdla4h0NviUA55
64K184caxpWjzi5DrNqQLzz84q3J5/GIGoLM86QaMrgJuczf2pqoolVsTPZ3xFTpLVtU9Y34Iv2G
xN4cBUEtnCGIdE17Ljstj1ZKBn7FZ2RoP6WVDRamV9TwGzKvaSTdPs8NcExqeiwzM7uReY74kpwC
5TNdAD3ehnmOHj9Fkzke5xSXeiDwsi9+17EY/Cj0UMQxm+TkkZHpdxgj96n0ykBPG+W7YAf0hfFN
jGtstD3u4HrS+rVT5p22xXed2ps8Fl91KUtCFLVuaDZpHDXNujFDhA+6kZJSNcExQuBoiwR5K+y3
NyNWgWb1uf2AmKgbkMtHlQtcpuRHqnb2ALIk0Gt9rYtqcE+uwXxaMedkJWn3ItFW8x4dQA8l01Fs
NLe6VTIKicsJES5Z8oa3ag132LVMPAq/a+JYWcHhLhBxNFZ4VYge9yJOd0S/mZLo1yYKrXgr0n44
dKnoURFPUxMx5kko9rIa+yZcG3S+69COLDhGXqKFx97L8motCbjbondwX6xUT8wFEcNdRfLy2Pse
SvZ7HgNAX6NqISvzLNF2a0OY095ojeKRqgrHLitP+CwtVJZ89kiRjOumbC91R9yzKIIDi6bR+FyU
WvwQt80oGBgxU7JL3rOkQTXmrcgxUaOjrhK5KuYJnhm35by0qkoEQ3KcrLtBNZVHNzY4vMziJg1q
Ox+Oudvk1rZHcIxnueubDEmz8JJDEjOkxBeS0iMgoANhOdNVvKWqk00vtc2cGIdvDssJIa22TQbE
t36NajPyc6BW3oqxYK0GmrIkmLTcPPKIlrcioyx1qM89HSAxmpwR4SfwtyEPQlFQKIEYTIugJhkt
R9FUSLlqpi5cpvqVB60ryvpnO+1RT0Fdib85s2WQpzShxth4oo8uTHIat72alDnj3DS950ZmYB6V
UX5VUwwitoYiwB+4sXlh5N7QrAY06M1eI7trN4rJBn1mqUxo5wnlkK+OpThWNd6LoOIi9+vEVcNn
cwmJWBsZbKhVJFpQ/QPxzt1Or+ruMXTdtLtyumi4BbCk50ETJn3nG5zIaKMYbnhf1lkyBA3iIjg4
g1rDTjMTFppwIJh8BQSQ0imf3RF1a+2qkPqSXmZUWWqFCL+1nWLNq9J7qSfYKescipuz9mqncC+y
qVbQ1DbVMPlprpWXypyy5phh7T5HjRlTAtEVf5mdTD8UaoPbLjUzz4f2IlSfJGOl2GrhrIu1aGwS
5rIsQu2nybq9s+3EEascWzhmaNKrDPpkJSt03khksE69FNhJossvicysLNCGqkxpd6dUJLhqp0uc
6vMXw21ZdqJeL3ZRWqGi8kDRvjkJXvsABnWiAZYccbSHo0QeP1FiBwCkTNIK9bY/yUlBN9PUVXWD
nFQkvjN6MCi0fni0dOBJnClL9+3YTb9wAYCyhY56h/FGMZCTlP0UFFGpVmuEMGa6JrUIYiE4ntbz
R0+Ly40eJc6dx5bW8Wfi0rHfGKl+gc9qfvQkpReD9Bwjo9EDovczS8P55IpajVZVMjRkAPXuXKwm
k3dKMGCzebXcITkZaZlawcQ3rHeWMsd3umnUX9tk1p97tRpfRqeQ5N3ESvHFYf+KKEF49wo6okts
tPC9oqJU7HXZqjZCdnOxV8z5mBDZqIVhtumSQb1RYwueYpd7XBmy4BBMiNpkHwbbiEBsCnLlmlg8
jCYEzw67xDPSr7rZa9/pxYbXOXM0tJHqaN9WocUAnBgDQMBUuepFnnLlVqaYE2dLWY/WGh4Zb0lo
f2G0msFivQ0q1SEAuhjay6AzTV7Xbm7LVdK14A57bspqVUvywQ7EPwwP3tDa1nqRjeV7lXbQA6LB
rF/xXMluP+E1FcfJxSM6KY6FTksa8TYfiqjDUeGlHpC8MsdT33sVwWOhfaUqTZ4HsqijwgdM2GmB
XTguacVugSrblJN2QdFCxz5VRtCew6SwamMiEYgilJDsNXMkF3xkZlMGFnmL5GzMppCBIyyvR2yY
lYc5pZAAR49XYmCq8t2ye4k0nzXFL1W1lIexM/QsiBOjagLYn+6VMKskR54fsaQbGXYOUykQAlIM
zRXaWmPKVhkqssdM2Ml+0IHB+41hlGUAfEu5LfOiifxJ17NXfF/dFIwxDjT0J6bj+sLURAjVtJC3
bLnndMXBcyWopVW8tHY/DhvTEX17GiZrMvZR7tm7sslbzf+RgMeCllsvAM2iy26265chEVnj9+SO
3iDTUZ4rw4t6+imlWaxapRYChJlHC0gzc1QbtIgbFhwvvcO7O14WrPKMs6jXeSnIDmWRCDH9+zPR
4QeV3ch8CGFFKV/JxB4zrBsok/churbGL8uFyAGzSTFPGusPNeHEhuIay2SvBgZuETz9qhfGw2rk
jkJ+lZKbus6gTOno2Lg1/TFPK82PJY3zdezN8t6uQmqKnpgsOmnMo9a5bYmHttHSEA8Aup2NcOz4
a0Ic0qsdIvELyp6yhw5Oor+a0hluLOaEhNfrBAf7uBDsmz50NFbAIspqHzfZglIsOYNBiE4d9R5S
Kdo781SjJncijYLINawHrMrxxRTZ7t08R9MdoQXWZ0NDB7dXysVmxLYLGkahhjUp5N3YQ1CI+/rY
qanA72DQ7EeYMn23xNDVqw6Z+uexjcfPSG0MNCzQ5kt/1sNFJKXW4VVMyOSw8QrZhbcNxBHcZxau
NSosaxF+GHMLjQTyBk54J/W0zVJYnxRqhToYU1Ah5M+K/sYZpvhboTTdqvNm84SftF3XWt7FW2p5
1pRhaNGSmmCwL3HL9fMmbLxMRcZjqN+QFYpxFY+qO66x4lgnZDH959lSi2aP0rCtdw0Wvxtggs6W
RSYpt+lUm/M6Cm1aAKEeo9Q3KzP8jnituK2JBQW6UDYw/iI3Q20wzLwnDZbPIWgTpbADM52a2YfO
VXsbpLpKvDHzgaghHejgTIkrvTeMEbUbQF0tMhAryAr9ySs67eTBvo02tUc0V1C6nQkdXM4A7Kc5
tO5KrEJf6pif2mS88iEGKm332MdIDn0TqGpxdJEVz4HokkkL6I1ar+lUpU9dMhY47B2uCT4Tt32m
0CU5ymuHqETJ2NHy6WuDa5KgTETAg/qoWbueiZWcSJj2GlyUitwwgq3tN5ic3kCXTtlaRZTztU4G
7cT8eP42umOGzrU0Dm4uYxHU6G9vgTlCG6j6Vm7tMXMGXwNnSBE09dPWpnca7oy+/dxXqbc18C9q
QZJRcm0NoSvrkgLMOI2cohsMYkm6I2/dveCti9mE3VpL/WGh0tWNXdoDrPGZcFTAAkX/uTQjlcxR
W53blTtk3XOBdPNxysvpFlhEnK9Kr1u4qaOsypXXlItbZuDV4rcTKuRgTvPmyCwmRB1Hz3mZPaGJ
ZfU2x1eIhtwUsdmOpzniy6zrFg+SQWcRzIoW6a/jFGXc16NRb+pmwgfhASu5U6Bj5EHUTtklI+n8
DaGUiifQmc0H4pX7eK0kWqoHkVaV1iFJx3FYKfU0DjvhZC52Rh2Lqo+q1RMBnW2UvEo+NjQTvbGz
V0aN4jhQpIXQKo7V6cJUAakR+hta2SYswxncOgr7ldWk0XdaWk4f8Aa28Vl1yvhgi1SaW2dQw7dc
6/U97BvypEpWpcdlMnEZd9OU7LkKw5pVvozgIerjvSd4wNu8La5c9NhgVIfO3EJ6jNne2ZnV4hhY
Njj6rA+3Rpto9F3pMm2cxh1xHHu9fZozMlYD6sJ2CPpmMhcKZvQci1aNArOudHvlEdSLt8eM+HUe
bpUAkw2uz0UGdo0cecaWGrHXWbH1wfKTCUVuBDrZPEAnMoz0LzznseRPTtPQtLfIhbXrPOSE+aUO
ncZHYu09tJIFZFO3naP5Pbzr3K/tmED4OZLKAzqmCXMfflxjMxhq8QbKV/ncpG7KGZUOdmm4JR6/
CbrSUqBqbhZ4GJfGwDDyGUdoSh23LoZB9hulsMqDJRjcboQlqaaLirwp9k+OWOpBWEBBixaxP4ka
qwl89HH2AtDb3jec7CXMvWLxGqmeUl1FIvKqQDRuMvipKurLmfVfAfOfsNOsRmV67ITRGEHejW61
GSAHfxZdjJ1Hi/Xoy482zr9CM/zvFNC5dG7/Gb4ARYLtIaOZ74DFu2n/+t//LD/wJ3vB/kQgJ/I4
hndg9REN/F/5nKl+osuGUItwbsekDczflBVn/7//MY1PlktIuMqUFjoekXv/w14wtU8qsHoYCkya
DMAgzr9hL/BR6K391Q8jXxL0H50+F0IenTf4le97b8Xygu8NKdYzfPZsmxMf2G8Gp7bvE6ulQxbL
UG2DJuoNe2ObYvyCJ9F94hOPezReKY7p2Y5jnwAVU/F1e0Y2jigwzY8t7YwHK5QUlx3s54zWmpdZ
W/bDA2a8ue+vRh0tNRwBHfdAwXv/W5fbBk5uT52szew14QmVe4tpaYDHTT5kpVTs0Jya+Bh1GC+6
TsOU7OKUCSJH67OroQ/TXdKrHpr9LrwgZhVQummlzVtVIwVMlVh9AsCF0VoAZHzECZYTCzblQ4kg
N1YvkyQbH7umd754JV3pLYnVGDd7aLsFm7soSUA9MTzyh7wA0jpGRfuEUl17pZeugacAIP5V77jW
vgpTaKD3MOPfG7UeGT4RswVuyw6stxXb87FMMttGqa4120TLr3RzseLIwRMHSowi2xZtqVxiPMDs
71Vp+hqnGcgs4pOng7Brj15C34FXiaHA5AGnFRmhpXe0JEyh9P0KgCelFE0IqjATM4C3TnPDCNdh
iddtA3a6PrECR6BsFKl/M1tWeETqubhxVCdS1pDIqwdipdpopWYggf1G79goZIatADdw4znA3Qk0
fjQLVV8riim+GpXlPcPjBd3ewLhScSAO2lOvaBq47bhwQyhekNF6oNj2LlSnQUUXTB5CoOklapG8
MVGXsLecr+1W19B0DNNQ7wgCSFsIEpiVNspQ6juWZYBjNhEMLhDr2f2CLomtCIuZsSx6oLJ8kFYT
NhqnTJQtHU5HWZmm4jSHpgUZ5SOKzhJeB1VDy6byoFP3IcKSXdfkzWbEgjv6CBLcnjI95pcJiuzI
91Kh37lD56CM62L8srN7O+Kpod2hs0EKEHQ1OM5YwwOHEuDLmAnQUY6TTlxzTxb2YY55WwWp6phP
eTSpSRAyrD1ieg7FesKuUAS6G7bIiYDsFGurqHHHxQRunkCP2FlgDg4qC70OsRCGubJ09xy4CbuU
qoLyPxGWhURe2GwImbyzLShQrawnUxu/kV7vPdaKrrDd61w8yG5rwvcHwdnz/9lOb9RJeM9i7vhN
jZQwLKlwTrOB5TWgEFF3XdHnMMTTiueWgF/cpTi+KHw9ZZzeMmgWjw5qe7obfdcZfpoKa9rHtpeQ
WKuyRGCIacQbMOncCFK6odlKszItWvUVfWJ8EArFkMQE9dUpqjILDHOkyuo8s+Fkmqa4b8skfwPe
oHyDud0Y/iDq8HtX1/S9eAKHS8Qy7CxzsFhEzLT0yoJMpA0dDzgM0kfnHn91KSTBqhuNvQA9YooK
CP9SBlmiQVf28pRWdTubND5yzZ1VBh0lKKdsuXmC0kpb51CaXaP7Zhej7jcysgj82hx4Ti1Pma/d
cRqSoLFiwOiEYWBD5BldcGauUoYrHHSOyujAHdJtl4g05CDFoG7It3aNDe4OliaAf7axm7wMG141
dYubKjJFvhazoLRPzLqog7keFLGJZ+Rf7GhQZ27UPqNktERjBq47JveWHCDRhBJaDF/WNYtjkieS
2zo2mwc3adTnTvV4/iVFFOknYYzThLQXz9k08zBQZCNcq1l6VIOOm22Mcp/YRTJuVLuFAI7zbKAs
yuVt7ODiXhe10lOTVnI2tlE+a92tKWJuEYX61r7GiEzugu7wEWk8aGa2YVs21CunaPNXJbXbIHUa
b5MWhP7WdXQD/2ZkGW5kqgUx4SwEmWT1rlw2z1aoWgFNHS4sezouoEUxGVkpHTer2BKAYF7MVXlK
Byi2TRHuLS4+JIejW03XjEHXHtESDRtPXyvkZRbhJeBBLur+ygQe0dbJjWpRRIPOOGQCuI6MGQOH
dOXtotv1bOoMtzzaIBXo8hJm5M1Xbd24hLfUx1ZYD9TXr1Nb3o0YnMyh3vSa/qSRT9A1pyJDIJhM
O6PFX9ql+zry1lPPmVdZsWjvjriFiyZ+EL2rrAjMaDBXDZ9lGdJRT6EZGTZ1blne9gWDHI9kkjx0
T2Vs6EHeWGsVo5cjX9yC5kDfVwgYOFquRluM/fSkQ/ewdM5orMSbLld7Hswcc2+xUbB7Dxk+9TnL
GTdMh2Sus4OJSergFvJzlJmFb5ntqq6GCpggLWJimatJ7LMIdmVcujsBuTh3+9tWk/ve9g6eVrP6
pJTq4/Pcqx3WfGfa8/NfQxF9bVOCYcLSvMuz5NA78dFFwpn1EyZpd/ZYbadt34yqr6j8Wqw4N3E+
vuClLNdFH7fekn1NXCcTiPuSrKiy4FFFLKKY+iaGH56N8zGt1UMOymjQFA3pkebXlnklYwyNTBhA
N5b7iEiTGnFL8yAUOKZp9p22zLpR851M9Z06ufd1y7jdntmrToWb3c8qoxy7vmr1JQXVoOUDrJPV
iCQh9s9rMJ2w4OeBRlqp3TtVV9JjXmqZvHtJKv1WNIUbyA4Kv5xVZj35pqmaz72ePrCgEi3jxfRX
9JuediTFUcUqkOD+NRvExQTfT3dkHx6bJn+CcPl1DDv3RVQaJmRdCchcYddjuB4WQU0yYhpP7aBK
LOFxIMn0uOkZUTHUKLJ1JZvFeqro5rGQ4sU18acy0dNO9B8mvxsfzBoIjpfa3zkc1ILsEs176dDG
sbxVYeFshxZ1SunYGzFMcZeCY6XXyusMY7Gsh/VMI/+AjLq+a02H4oRUyH5UDgqJOSloidK4TVUC
XvDUJz5bOAzPam8+SuZUF3MWrbJmCAjMWWiA041uDpsijVdaCaO9dLmGaWleF2W9FeJSsKPeI9u7
LEm4qZVuL/LS48wnz3MSn+iqsJbx4hijS8W29t1kXzsd0+qB1+xYq6uyMO4YtE1BPAwr3WbTajrL
wkcwBPUPzcvMhRvUdBA4qhCoblbsOgnDXclOGJiPWWZf61pxW5IZ3jrZ2mr7baR61zpvGou2dabR
dpMhWFO2WarXbKNpFTNMNfJvxGdtFNF+ocx4SCBKefFLWbsXZn6TTJeKFAs54k5OxsEOufxW/0QZ
qASJ1/LDyQ7y/3Ato3tiLAIHMlgouo30XpWqu5jg7tJEC0+5sI5ql24UBk+BOzHT1b8PGtu90tTW
TUy/lHYcDSWFhb2dddI5BO3gCKJY2av4oTlUu7g1YAdik1e1LRCeyMdtipnM9jb9kF2hFfXpzAJa
CVmZ9fkla6YkqDNrXmm6KRmFUY6oc/eKbHNTgcBdpbOkSC7NnWcXl4PVQoIS5Yqp447B+EMBgAfr
M5Utg2WPDmDzRHHd77zqadSVuglsdcIAZ3cFw7KOC0Soluq8Gjk0gyFsYnYGXeeuY0XVW2itrlpu
qgwU2E4Qg/PNUzM6CSkUCVqolYcVuO3UeBVXNvSnLpTKhhkP74K2lsml2cPTwIGd0NVr7MJ8EUAE
njSzmPq17tkw9GmU2cIP66IYg9CymHGb8C2ZK6U64bveaPM27MhSwNkbtsfaLbSF6dEaB7Yv8jun
NcN8aYfEKNtJOKTcj659k0ZF8ZYjzV2gBqp55ygurkvVbQZABb3UHqE9JPcFSXDdNmtiu7oF4upe
OF6PqbnNe/Ou1iPN9St6gznNzMLU/XQa61ceLRAeI0BmdVNAIkWpXcoJU7bLF1vVTkdMDrUHGDP6
+G2gdd10lSs10NNCE55Fe76gzcSrR3VXE76qBsBNunxK8przg1oz5vFjF3zRevJy3T5UWaJ8HeDo
XVKaTM0xm+xsjdjBedU6m9dMXUv4ZqOSzn9Iuv5/p+E/OmKbf+40nKansngSP3calh/4o9OAZucT
Sk/d8FS8Z8Ry0jT4w6jn6fwFCnbse5pFx2FJ9viz06C7nywTIwF6WtNkbL+kCv5p1PM+oQ4jGwBj
3+IiwT/zbzoN75VL7GTpcSwusbP+wjzz8BuNrHk88+oiJGf2gn0Iy/5P5+H6j4bFz9hZvttPbYy/
fv3y5z9Lh9I6ajKVUtEh42MfpuPFZJjZbhoGsnSq1omBCbkOpWVTlh+E2S4yqL86J38d8kweFTNk
6CkXmI/qDe8wVCvdw8hSa/u5XTXGTkIitK67RImyD9RL/3QOF8HWT19SB7hHYOxc7WLFC82AwWV9
jEnLnle/P4lnOu+/vtKZAAuklojNfKp2Zit7udeX9WU7sPX9mke6PRwFWPZnq9Ix1PfNRUHU1jXV
v/LSxa2iXv7+Q7wXg/31GZYv/9OXVHJT4Q6VDcb70WT4qdK4X6cDtn6jNPPN/9tBjPcHifsOphxk
TF6uRn9XDq72RoPfNQM7wi/0wT35T5eLR+rnbzLWaUkeUswsKSktk0wqWX3OvMn+SA3/T7//3CzS
SXe04oozxcN1WY0208C51D8wGv3TdTiTjFcgD/uOMnnnctG/ZBOT0y1aNoeYWmfW9O3vL8Q/fAft
bFlQwQ7SjAwr3DR9tVY0imCwZ/YH99I//fazVYENcKmBCWJbwtJz0/cCmllRMHJc//7Tn5lp/udm
1c7WAK2sR6Cc1YKqYDJzFSXWpO7Tznbliom75QZNLZESRWrV32Z6A3hKG+wcQn7H5vHCImQpQc3H
ONPvEpgwcBlt5E/0uRgNfvARl7vhF8vUebQN6Xb4RhyWqRDoehfISm1BokAGKDaxmqbq4//h7E2a
5Fa5aNFfpAghQM00m1JWue/tMyFsn2O1SCAhIenXvyVHvHur+Cor4zK0BxSJ2BvYezWVabb/iJob
cp6DuXwAch8KdF2ipMlH3SWz58fYN9qjwOastDP8gDX8Ly1e0BPTycegm7JfL//Qa996//9Hw08Q
r2xqW+tL0RfdRxo2RYo7KcPby298J2UUFYh9BOSySwvyWQs72A7QF1mmX/2Gd5KFsTE4LSDYXGTY
1l+Ccqh/21XLG/nu2uI4qWIixdACDKIvQbaODPwkvJ2PdZkknmHsJIt2G5IM+k2o1IYGiNKMFPpb
VEebubH4V5JR6KQJHLAoUwkcCutgVtQCErvhYb5B2/8QiCL48/I3iJ8PldBJF1EYsrVNgHgCB3l5
O4XV+J8NJpK+GrF1W1gzTYAsvvyn9gTxTFT+VcJ+vFuz1UDaN+wuLNkdUzkqYwCyk2VJ3mSVMOQ0
4ffiUWoiXdobqeDKJnB93VAR0IQCa3zJWoDI7hKzaJQPsqL8f7Np/z/Z0NVgoMNizUJRLkLvsSuA
2YtoH5xtkEh1ki2p0DglsVn/eXkJr/0cJ+BRLFPQvkG1bBpV2p2FGpk4QyCo++I3vhPwi0pCyvoI
N9YmSiHnqMb+X4bCWnpjC1ybvxPxQQ1iOGwOFKBteOfCkgiIzrhtb3xsh2v1fz+GE/LwhonkENb9
BWC2LacWRf/fZUGgihUGTQljUVhY0DsU8C2a3xIi6m9ApgDU7AC8UnIj5V8LWyctdFExM0LwifC4
zL4LSaN/gXJdAA0wafDB5zP9D9suhiAhFM5WXMOH3hbHerPsAX4qyY2csGeY/w1UPJCeHivA1zRh
QqW+pEA1wwR9Gll2LtpgFPCbraA0DSQDJHqEgHXxYWrW5gdKBfT3y7/t+YTEXQYGpJGaFRqv6gIt
1ggFckCA6vs1Aj31XaUCG3xKStP3H1/+Y8/vRzDBnv5S9IYAPIXA2SUZU36PxiQxh3BYNnEjh18b
f98kj1JerCOoVC9GX0y7BidotaB5gi7r5eXZP59Q+d5Efzw6tIXLaed+X8oY5keAhE2oFk/F3D1M
GsLlR0Or5A9kxuvW8+c46WHlUqMPPiN8Q/RYp0R/GSYibwx+7cM7uYG2sD3Ver9X2rmf7kpIHX0C
QkaWOeyel1dBXyenl9ft2v520gQIcbyverzLLW8lTMG2FNhjLkt0Gbqw+j6jUPnFBFB2uIM0kEBx
EdBxeuNXXtsRTnqQKSzfKcH1HF7B7D6uphR2WDOV443xn08/3MU0ZAq8jTHEE0bBnXjvJJHEnlMF
zN1hGxfG37+8hFd+xl5vebz1ipaqyAg0PyhEgQGhi7sjxaa78SOuje48MXo5SAWEgrosVIhPm1Dk
U4A+673f3J2gF7GpQAbAG1VBaviBG/spgGTfnd/gTsSXEATWQWQw+AL2yJCw8G7QBfEcfV+wR/lk
1n0k52LAso+UvkpS8PtoD807v7nTp6OXQaQzGWBvVuCb/KyLEqCBmcSj57o7AZ7ClbmFU4m61HLt
38HZYj1rkJ1u3cSubRonquMtINAAlpj9av/QukHPFJrzZ7+lccJ27Rpg9vsOL6FB9jnssIrjBl8n
r6cE+LBPF74OF4hvw8QIYvLVQzejDUFU/MVr5rv/zeMtA1SrgfM7EkKZQM4BiDnY2aF5fOMIurLo
rofqBBsBAS5BfwkWXtwZOsb3kLpsf/nN3YlUA1hrW8EN8NIFJdoqAXqNYATpk9/oTqiipwBdWYWr
eyYS+mELyasCt6obLlHXFmb//0eRCtHAeYacId4F67YreqLj1Rw7Au2jg9/snWANZg62AOC0F5IO
5wieH7CsUIlfAt6dRh/PXlOVwts4gsb6oN+zQZ3raPRcdSdMS5gCzFkMgFMWb3BVWAx2/2tYqEDp
0m9hnFBNAe9V0NPqL42Bx+dJwZqiOXCoan/zGj92gpWDm0eGru8vo1E7wKEfP05rWN6osF/ZN65u
F2ztprlvsSl7XY0t5P6lYKd4JFCN95u+c7au5ZRt4HL2l6ghej2aFoY44N8QHvulSlcAkA+Q2SF7
SoDNJL30lSEQ0UmtX6qMnaCFDWIFSx30A0ARZye4JtZnMJy059ydqDVcAUAFmft9c9afYDr3msCY
9obqxLVP60SsggByaAMY+ETlavOtNu3vWKVNeSMh7An9mVdb7MRsz8Iya+2ClYkEQH0DSEF4HUAj
uMQdJ/uwgZl5aeBsfyMM9gV/7s85cSxHEHJnoXCuVKpOjivcHFZoSaf2C+gpYvT83E4wbwFcXupi
Nz0KlvQYAiNznwIX7JcquBPKZmSgsjTYTAjo5E6pfoLXDrh6XpHG9w/16AgIBzHTrEMSReN7yEGy
GB6SFE6jfqM7cRwFkLWloG5eVlaR1zHAVO8h5Atogd/wztEbAUYCg5SsBSEbOrYFxAPPS9KNtyZ/
JRa4E8YKgOyRNmN3ITC7TU/4p/4OpWoznWcdag2SKtTUH5ZeJP3bWhbDh46MHwNeNw9KtMXrjhQl
P/Zwj2rAPaBRfNhMADAYXEv2as6Y1f8121x+MBEcpN+gSo5C05R2MIQGiwhePSWIrziUB8GqfzQE
0CDgRMjSfGns1n6pl1Y3Rw06OmzgYYT6sQFq6VKXCgbxEFCtwjcUmOsuX+CSNoPPYwB1DcDN5b8z
UVB6PyYm/jMr4DM+LJCT2SBVMCQw6alo+hXmSw0ANi9/I7KH9jMxyJz9C5+dYLMjoFx6hYXKIQUM
v70r4cjKD6CGtsDjwD8NDr6GFSDbTWwQeZ0CmHaCBrRdLmAmwZbggP41dKtentL+l5+ZEXcSqALN
vYmgAYu31WY+mw5WdShU/RQWygvdRuHXWQMcD2MIpbO3YgCl/cZaXNtQTnJd17LqqqroLzG8MGAs
Zs9R27U3stC+6Z/7Vfv6P4pk3lkL1aaqv2yA4SbHpIDTIi7sEmhC2GVNw2Y/v7x8136Fk1THIUxj
+CR3lzaN5BeYMkK5JwtgXuE3vJNNlxEwiA2I2guUoLZT0CXsFLYZvfca3ZWXaknDQUNj7aVkAMMd
NzOiEZVMqfrhN76T8Uy/VTMr1vbCUI/JoVFpjma3pPYb3Ul4q5gtoJtRA7PqIf4hAHN7p8mQ3JAg
vPJhmZPvBKwZjIXRykWFc3EHi5Ah5/DivJVOn9+fbP+rj/bnZLcg1mQaL02RdFO+jjr6F+qGNLgx
/pWznjnBFeyYayj6jBe2NGF9bJWeEcJVkwLkCa7YV78v4EQZ4VClYH2JX9FL/qoN1fopbavtxujx
lTVyQquEsjuqZaW5KF5A22YmwyYObUMjOO7USXfsVQ06ud8vceKsA5VhgkVHkIfp1Lyux+DfKtsa
vxcCdZL+Bp71WPaLyLu1XXLgboZ7GNXPN8LgyqemzqUFlEX04oBEvYQhKKcgfqYFP6cCcvxHCSvU
/sYKXYHdcFeHCySGpM0qNVzAX11nAKynNcpDKKD9AEC7VK8Awx6rh2xWNX5jlDUQN6CQd3xYOIdU
xlQuwy11vCuhGTmbG9L+ckJvpr/wpdTLCfLt/Tec4AG7cXhcG9/Z1pxVkArKgu4CX8dv84zfA0Dm
LUDWlcHpvtsfRX6AW1pYxWN5gX4P+0w0wMxt5hmQ1E1afUXxUtEYvEuXy5pSAMIj6Bx4BQl1khYf
8TmTgRaXZkNwQo2uND9aCOtKv3V31a5SA0orXri7HX0Ynpsq1McEBOiT3+ydrwrLzVVqw7JcVDH7
Dsv6LIdJx/bt5dGvJCtXWn6RIoIYVIPrWh8Hr6GSAJMJEA4NtBr7Xs93lKhAef4SJ1llUI9pYC+S
5rqr4tMyr/jeGdw0Xv4l++H8zNXJxUASiia4Uba4LCGA3v+BFKPVA9lJiXkQdsqcUd+z0JANA/L1
5b94Ze1cUccRKhC1zmaRV4Emx26EXjn4dpVmQNSBmQwaSzzfUjO8En47IPVx+M3QKGpLSATnsGna
wD3LoGZ2lDSEjsfLP+baH9h/5KP4LocFvjBNEORDBx+IA1TRGjDaFw0Ett8fcGIceJVogF2CyOdY
VN+tBCEBOjHZ2W/0/Wc9mr4GqbxeVviQjrrH6wz2TSBbRLf6/dcWxznSt3mpQHxauwv8aqd3fLXZ
3Sih2eE3dycuGqmbuBF4onLCxf2Au/gb0G5vYdSuzN0FAWZFK3koZJQTACUXPFigHXxmVDMvKCN3
9fipBhgaaVte7GYzDlaMsCA6onAGtQ1A+E5ea+RiAWG1ZMdsKNqLWOvqkoDsdh+KSnj+BmfzQ1gt
CwBraC6QBpUHFgbmdWvD6HNRbOMfvx/gbH+1Qep0RlK6wKpOPYDmAyfXwRQ//UZ3tr+IbAi2eFxf
bIdyxl3XgjUMSm9XRH571BXtlsPEtVrwB8Ixmb5Gsus/wg4Rmjd+84+ehm8N6SsEr1jyjvXrW9g4
LeO5A6auvvMb3wngPhLrFJewkt4AYWlB4um2VymXXXxj/vtXfObw+YsTepR+5mVTcQzNvX17gvsJ
t572FOyKS8ceTrM3PvKVP+Li9KDHnkDlAvT7kPQleuFskuIYgaYIhd0CJRm/UHOBekCOjmEEO/AL
nRQ7Q188OkYj8exAuti8JmZt0S9DfenSNajBO5XqU1vr+LvXh3ZheNGcLY3tMPwyRD91iYIGFO78
Om0uAq8trImjRCLIxlK9p/uXgJbqrQi79nWdELbLxrYR8l8XmDdDkBvyeNNy7Jps+pzVRHtWr1zZ
/7pg8DxTQXWJw9LA7CtNYYXbQX/Qs+u221U9PoiDxSZlzdPyAn+K8awnoDzn5ZbC7L4Wz4RZ6ISx
Sso0XYH6B7tuNTnVoE8uyepZ6N79vB5PXTWzBQiIVpdpjgFCjgnhr7qyRpHYZ29CqObp+EnIo3aA
HBLIF1Czk1nwmgzp5lUTYy6UbgEgeCG2qEAlJsGFdHjuoH1IP7889SuAR/gXPp17ESSkiNuivCSb
ztpzodKyPyYNXrCzViADVuXEfsEvW1afQUULfq6ShLo+rClq1F49FMhrP52CaQLwHmNc8Ldm0j+5
Nc1bCCYnX17+hc9vLaiZPx2d0GHmDbr/l9ay6D4Z9XhiKyhNfqM7wR3H3bZwVDguQ11kr6jlPM/W
5ibg+drkncpCDzXLMIED4wXiptkrXqAbbWbRe7UT4Qn0dGkWoSGFCq/eC8nEHz6CVI6ayf+bE9j/
j6RlmRvS6GpA8QFPfz2hlB4KPP1hDnsr5J5PqnAbezp1Oa0G0qyhyEWHRvohzqR4W8IJFRQDCLdS
v6/rQuEGxiJgUUbsTNsu0AaAiBnYyms73jj4r3xeFwMH1mFcg6gc5EnBA7SXCBRobH3y2pqpE9kg
y6Bu1E1BvpUQBmslq0/1KvyiCuzGJylVz0ildYrBQRwsTwMkc1/1K+Nnv6k7MTu0ys6kDrK8rHT1
mi5beK+Dzg+/8FdT6vFxINF123qVZjn4tTHMI9b4TphBei67E7KVjHlLTVdcqOn/pH3bH9OY+FUa
wTh9uuxRPYOKEoxYdhh4v+6lhS1J31X5y8t+JahSJ2SpHshuDYx6l0pAqIJcGpzv+7k1uRJrbz0X
yAldNNngeJ12eNHD2uIyz7Y496OdvO5yzAXCTXDbgydGn+WQWK/PwmRFbmXU3WjCXFkhFwpH0sVA
6keIPKvQwIX0PWRSoFSj5wjaHsT6Vf+h3v/0MxdbFM0lKEF5PHfJsV3KfEGz2y+pJU7oJtOC4xwG
zziymgaqWrY9J7uM8ct76EpKcx00YQ0KDyiF3sIQE/sdoovqAinDW2aB10bf///RcyzZwMeoaipy
qyyDZhLElVcIAftN3YncXnGof28YfAlKyBVJ8ZXVwS+/sZ3AFVMPEErWFhcFtY17SovyddADIeH5
TZ3IzdbebEkXiZyF3e9w1fetQjffb+pOvJp0aGJawY86s5BHHocu6A6QogU22Wt8Fw2nIfkJ2D7s
JXWz8K+iYtnPFrIhnqM73aiOMXgTQVAr3wDXf92iUnYpp8jzjHUdRWS62nVZcAxazYZ72UDFb12i
8Ua22SPyf19FMEp5utujDsIupFIipwtMnCGLR5GUycjvVCPtqS2b2O+N4ULioqbsALkY9mMFZFtR
NW8gxVvd+X1fJ2arBcsdCeT7VkVLbhrIR003X6XXlsiJ2UilNfSwcIOCjoH5kcKjtzlH80oNlE/B
0XjN9VL6UXGYC4+rW0VnC7G1vNUEck0sm09QUyae38AJ4TibV0jLYZk0dEyXA24Q3W9NUuF314+d
KOaQOYGrOOA7XU0hqMbr6jeKEoXfE86Fwa0d8hszEvmHxx/rIeyPYoaBqNcGclFwSbzL0ki0siLI
sJ2ricAugU+3TF+vHCmuqxoc9+K2ZmWQz2alp3rMkhPUcqhXqx2//mkI99DcoTOQZah/Uv1OxLM4
DH1feJW34cjzdHSZbINKNZpHGynEfICq7y43uZEOzC2IVN8ybLq2RE4EQyiQlYnA3iFzJI60LOz9
AuOEGztzv9Q8k+W4E8La6j6D71OQV6baJB6JMjKvTNEU4wkSlwxaWGMbhMdONk19Y92u/aDo6bqZ
LOCmq2yQl9Fs3mcZpPiA9bIfX96v136QE8nQ/6YwFkiyPKjS+k+/rfyzGmPyIcRlLjzOpFVfw7Zd
bhRG/0oSPLd+TmTrVCDBQic+70Mdlx9FSXtxAkioE+9VqOV7EksUo4Zs5OQ1FOuBFjZ2i7K7tKfb
t3aRWXUs5NZCXa/pQvhoTBWDoHVcVuEJOIrY+h3ELtJwGFeU+AoW5NIU7J/BNEBIhonpv7686Fc+
qQsdy0hfENIvuKWEBTxRYJBxSTLiR5dlkA1+cu+E1hsu5EwLTH7+Az33/6yG0rzfzJ0UQdN6llCN
wGM3XOQltENxHxXQlvMb3UkRGlYGYwEYbg5l23dxG3wQu1eO39hOXhihe2TXZM5g20F+F238BUYE
f/yGdpICXO1SSdMGNxIxASM5t+v9opVf0x1VnKefE/TQajE9Jp6S8XcV1Z/reLhxZ7u2D53gX5sB
vUBQ7HMNZ6YHeAZBNa+jod/r1nVw7Wf4JImwwzlb9ewbTQIo6Y19nHstuosLE3AwsH3CM8hMm+Eg
CUSKS0jb3vmN7tzEl9VAmU2MWa7iARK04z/rXPgtiwsFQ8Jrx04BgELwyPrWkS6+RMXkefy5CKm0
hIAjGExBTkxafalKMX7TlUj8bgguRKoWI5pZUYZbZRqbN6jX9fkWwwHFb9GdEM2SogP0WKR5OHT8
02aG/h0EQJTnhnGiNAJp3HYBNvtg+qk8BlnZvjEqvGk8eCWYqBOnMoimRs7IAkUcr/mwqOVt3LL+
xtr8dSF/5uR0MVLVjI6ohXFOvkC773cCLEL7Zpt6+k8J00yV18X6PgrVGTgI2A/P2XwXt1vVnaNS
rMFxySApkIPl87uCLtBwjuEUAUEjnLB3wOl38ijxP+a0bQP/XI1jym7M+tqaOMd93S4wPVhkmq+U
o67bB9nQHeJx6fyu8i7calmCSTZVgqMO5t136EXDzANak36R6kKrWqqL2m5zmhe2wr0jK96KqfSs
PblYqibd33wrEXmyos3XK0CcJN+UX/76a876qPbUzAQWGzUqCWaFcCdMgMQ5rLifLBlzXTxnk9SE
QDc2Rz1BvY1VmX6C5/b60SsNRG4aqAkEWCFWnUPePYJXGFzPxjHwA2EwF/+a7H5FErKXeQJdxZ9h
VZi7SJXik9/cnSQwwbsSmu24TkOb6quItAVTZ21PfoM7x7WaWRNKeIzldRhKKLjHn6yAA53f4E6o
jnHQB+mKm10AWsBdAsWdN8s28S9eo7v4LzrDPiaEYV4Or1Z4HoBddFBK3MLd8edfZS76a9nmgDM1
AQMpZvONQtPuZ7RNwSs9BNqPMMFc7FdQ9Vs82izNl3Zo7xXvxtc9534SEMyVcGukWDuYAKV5NcX/
MNL+SKQfyZP9FbZ7lAos/kfBswsX3w1GBEVr2nt4yoR+lSDXFzkFsUDHDS55StrgboOfNQquNIQb
hd/GcU5tW3MKm0CJax4Yb6cgDF+DLnELbnoNUPCXafZobaYWGKOYNLhbh9Dgz2y6IGD5AktPOD/E
NodnAZuOQwCTovukb9vuzCMOPyvdKbz1/X6hE9WQXMGbeLBpboMsPKNp08HUrfJsoLiYsGCKByKC
Lc1RfRl+WrNul3CbV78HhAsGkwtZqiTFtmVBex9nip50bD1bny4EbJ2DSLIGtfwerrAgtkefYU1c
H71W3UWABWU8Z9GA+iiTmT5PCYjES6zEDVWsK/ceFwAGJ48Nfogj7vi6gLq/kdG5jKuvflPfs+Cj
TQv+A2jykUny2cqxgYp91cKsrJfj4LcjQ+cALuy8yplNad7DGfcInJn8CJsR89lv+k5EqwA00i3S
ac7TobwA4lLmEEYf/F4oLvILlbilaBL0y23ZV3d1NbdnOy63RJuufVcnVjcxjFMGg4+cD0OTx6MC
iQd0yBvFxWuju0dwB+1fKPFi3ZP0/ZJRdezi0E/SBb7aT3eNBFgGhr86ybUY62+Ad9MPdlLK6yIO
p6unow8U0gSqjmPgu7fqQ5L24kdGe+P1dPsfm/oonEKrwhKnI1yiYFUNe8of8CvBvdlnS4IR8XT2
4UjxuGI0zlO7TMW5whu0OEJYtPjoN74TsVSUJGEFKnJdOvEfLSPDZ7VsxQe/0Z1wNYXRzEQVnik4
lT5FSZu+h3Pn5hWucN59ujZ9wrIqpbgvi6jXh9qOcGmalV+dhbqorlhsjJOlTPIeOtTnTK7Ba6nE
8N5vZZxw1SKjTV2yJN8R9SddBPS0BQ3x3PNOuM4d0u+4n0+K05OMoewU8XD125IumovRFU6yC162
VpoJNmZQjrqXw9gHnuM7ATsXU7OFaj9ca/V1VfpHJumvl1f9+ds4dbFcjVhkC8FhkZuh6r9BZXir
c9iytiTPhtLvVgv1k6fbcty61gY1akV29xc1Cs7u8CLxa8TT1AlYVOYGACXjBPYfFG7ROuvC8VDO
tZi9rh9waHo6/SQQayV7vCb0QuB0XMp83M3EX/4Az58jNHVCli20s9OapLlhad2coL0dU8hUp8xP
pZ66yK6pGdLWDCmufcm8256HyREmytJz+k7UNhTwkLRAxlFQMT1OafM9svDV8VsbJ2hHOtVKL7ht
r5YMkL8HYg8Sql4FI+riuXRjoApgUDAyWyDhpRHAXGUbbpKI99j83xIgdQFdkG6NWylslsMutywu
Y91K8zBG8fIuSFUjHlIC3wWo++uvxTpvMKFb4U99EIEMv2cK3SYyUWO+QJGTfC8sVMsvgqXqvgZ+
7vci+owD0A5DppfX+UoScFEa0tZwSWwHHBu2nb9w2AM2h7bScNEh2xJ8f/mPXNnoLvRMy4nOclvS
fDf5205oZazlsRiEoH5h6sLPuMJkI4u76tLN45do5d1PZuAa6Td9J8ukA0qj8MREGOnyrebLCAbN
9tNvbCfBjOsaxGrs0jya+HbHkyr5NkKgx+vdRxMnw6QEp3UILEtegsIHUcZubRI4+SmgTPymHz3N
j6iCRK2CaEq+QQfjB2cx/552dPZceCfDtDXExaElh2f/slW/5lo296NI/QBKNHFSjIBeCgDwJWpd
oinMAcbAu4N2AxtrvwTpgtDWKBmWrMfpFEjQ9ivYZkPeubqVZq4ElSvJVugka8QEPGffmCNM9A4K
ShheX9VFoGUQPJiSsOO50EreJYN+gHdD7LdlXAAaLbulmEXAc1CULRoORH8e+aZvbJn9mfRM7o2d
eGrHLaFlaZMcFrb83sJ65r/IwLX6SHl/14Gn0W/2UzkRAY0c6VerprETZuDFQ9N70zxPA7s9ZJKl
y8EusHTyS28uSGxtWLwNtOaohTe4faRw4/0xwbMyPPt9byfOoNwOZEaKRQtRX4E7tjZHGii/7jV1
UWIaJnpLtEOtaNjHh9L2vwcCd0GvqbsgsXaNcHr2GJwxqLjDcLZZ2EHqhHkVcaiLE9umAUYZC1gD
dZKqdxAM3A5cRfYfv9k7EJAUbVQ2w406H3v6Bnr5MHAr4dnmN7hz9ZYbXoO2TuK8X1eSQ1+xzQ20
xTxHdw7FeK1aNaQszqGFrQ4Fo/8K+Lv6bXhXr6syVPfUEJZPstVn2RbAutHZ77XpYsMU7ElXAzGc
nK/TW0F3R0RV3kIk/e0zPJOAuHMidho37nIQcT4rBn89ND3Ng4lhyHGINqU/Qs/JmAMvmVKwKm4C
2GXH1TCd9g4Ig9C3gkFgVje9OiTJsr2BUUMXHDYViHcy7UJ7aOa0Lr3qWJQ7Yd+iYiADvaFAGQO2
VtcQhMV70I8gSblzvHLg/4H9KuNc2+EOx97Xho1+E3dhX+ClZvPGUVm1m4jyrNRTLjt+q6z6t8X4
zCd0YV9x2OmVbbiTzRT2Qed0bWTxAyJuY3FMIRyqD1MVkPdV2OgCjGpelA9z1eF1O+5mYwfDiyk8
x2Ra4lMAPPVymhNtP0WRCc25sZrbQwpLDgsr4XX5BWfr5BRE8ftlwrXvQLpA/kw6GQ5eqETqtq9J
kKA8Dxe43GZlqY+SQKwQRqAD++/lJLMnk2fWym1gB7PuSmVRUNwgnhgcyqhMkyPbtuzfOOnZ5xU9
ja8v/6Ur9x23mc2mGpqM5cDzuenqu7ichn8yQwa/BhZ1u9kQU0xw24lQWwzi6Z5DZh91Ok8iO3W7
2V2qxhXO7DjBLTbqsTGkf5tOIV6fXovjYgmHClg/IENxqeqT4lAtSwmDV+5Zd2XOSVL12EBZzXje
D9NvgqA+oCTlx0uirgZds9d0iy3meVzA71xuxaeMpL/9lsW9DSaGhtmACsuc7qanENZHSIap3ynl
6s+hVhyRZBhi6KmV5l1kAv5ngYvMD7+5OwcJr8Y62XiCTzqz6JdtMO9TAaDYLYrM1TTnpH/QUCfY
qm4xGs5J+5o2dv7RtNHQnLtSlNmBAE77GRDw9K1c2pW9QhGjM98k7yC8uoD7/qndou5tHadqOKF2
Yd/LoSjD07bCAPpQFuvum5ukIxq14WTfwnKSw41YzH19QuOg705mgGzQje3/t036XBpyFgvo4iqG
6xVHmqsTgJHjYvsDa1zGDsDqrAkMa4tWvCkhFvYVnaHtNWAwPXhqFZF+mFjqoijB7ioqBkPaPAoD
/ncbG+RCv53mgiiXQmwAiUVJ3tAh2A6klRM5krLy9P+grr5eT+cMiF50VkbDWA7TZXuu0yHxuyu6
UMqsmQt4fIQ831JI+EnIDz/AxLL268xjlk+LECtkAHHp2qscYV38tmpAiRP9j9BPpYK6aMqkmAYz
24XjisSSA05wVGtkqT0Xx8lRCtjyao1NnIsSl154Uxbdj1KJxqvFTV29uTWZ0HweDdZeFvqeltwc
k9h0ftcLF0ypYLsTLmZE8m5XNBXRMnvotSd5krpYSjiUtbgKpQwvRwN4B/RED3B4KU4vJ9j9pfJM
zqDOBTUd4VtiOmwbNoYDOy5lB8XkCMzn4qHhU/zn5b9y7dri9HOBUN70aNHPnSI9f1pgGE2hEE3K
W/3iKwUPF/wIlUi+tQ2OiWFIfg790kI5NOzD9biBOXhcRcn/S8K+/9VwVDBBG8f1zO+HOccH7Lwp
7pIrz1U9/qpF9nOQniKM9C+49hF0YgpIm6bK8hwoWPEOos1djpZ+6BdxLsgtY0zizorrzDaR8nXK
CnKZSt74FVNckFs5ymXuOkLzdMrmt7ash09ZKuqvL6/6lU3rwtsoi+u1KyoKUIlq12NZVv1yAm/E
/NAQ8l78CoAuzA1iVFOZ9QV+Ay6WB6GrT2xT3G/juEC3lhV8q4uZ5qLuxbmoq/VCFPM8a1ygm2jF
QibSsVzENYHnetiDUBl6JmtX2UxBoboP2pblZh6lPixbMFxm0vi2k12gW4xqsQkKjK+yYHiz8hBo
cDjN3bgmXclFf1VvH4UV1IRGUhY1y4NhjgFIYv+Nuwfpyzvz2uBOOsXMoSwz4KCx1Va/Ik1VHejQ
xzdadntF7Jlk7SLY5n5ZSDejJB2OvdyOQ9+M8RE6Riu0waJUsbsxmobv5RyZXy//nGuFHBfWJgRc
0DaSUkD2CaoA1Try8bCCAfJnL029mfpUNvt7xbTTHVlErGroYKJAeKIipONhQ42JnEfeRfNh6/qm
/zilWr5qRB22B9wWE/sANh3a4S9P90pecHFyZV1uu9shzW1HzHKIAbv5EgKS8Evpwk8tnLpoubFN
tkyGFlkB7uQnTUZ2DLpuuXEcX9k/rmBaVLOg3/hG881G82Wgk/zAQc/0y/kuVq61aQLloDDKoXWi
T9CZNw+dHiq/a5ArlGYVLQbdM4w+t9uBtlH1hgaeQHvqYuXoBORQnHQ0h5YKvadNFn1It+wW3ya+
ElnOOT7X6JcM0NbOO5VJ1G66Rn3rtqFtDqDGTP2JhfHo521FXdG0Ecop4yQpyfXWY+vDClz+Sme6
em2hyMXOxYUR9SKSKE9L6IqdWcnhRKdMO96SIX9+j0YufK6RPfL+votsltUXmAqIUwlohef0nW6A
nEKdFCMN0S9M02PJ4uSEj+GHpI1c8FxQDR3qmbCLt2VizqsI+amV2q8DH7mKaO24FGOMJnzOcbwf
0QKDJKdkXm3syHUUbYM2GTdY1ua0b7ofNez6Domg/ZeXU+e1j0qd52NaNkz2IcnjoZ6/oGpfv2kW
ecsZ6vn7eeQi5+YuRT2kH0leKA28+qLH7ktSMPEP1DF0cDBjIKZDMBbh57DU85wXUDb1wthGrlpa
RSO+1rMlgEtadDugAHpE09jc+y2bc95bziSztSE5M32d65bfgfbmd8+KXFjdaoo0bRdF8maY7GdW
1fxujrjxuqJHrkTa0CdRlkhMvS2S6t+wJ6sEuxsiDV4r4wLrNs66BQ4gOA1Q8v9q6nECPTWKfvqN
vufxR5e4ckpnhRtImMMNub2TqBmgadj4CchHLqKO4ngnSZyG+VgBjHmAje8IX8mNe2ZQF1DXrikU
rcgU5rYl4pQspYXKSuYH6YhcRF3Ch2IEeonkgAFUv1QZc/RtfAtNkYung40V7+deEEjrLfrBwjMp
H0kdelVqIlcpLeE1XqGdxYcNVPJlGGj7e2uqubyxK58/56PUidckaAtVSaS5SkK08hAGWbsc5gDI
psNQj/UPVGjjxS/AXIBdycaggGIUTrKVrvfQw1jfFnq+hZl6Hl8X/X+cfVtvnbDW7S+yhA3m8spl
3ZKsXJs0eUFt0wI2NmAwxvz6M9Z5OtpHn7b0vVRqpSZrgT0vY445xn/y6/ZOUPhHkeCI+nxz9yET
yWO8Rx6y+iFfm6K2iZ6qAEsorJz+b636v7p5/0ljk6uS66h1cOxglXcNwr25X2xr/lcVKvtPDtue
JGsaNJBeh5Za8zjMcB7ovXf/u8P1nxJqtlMN1MI6CLsn1lQTb3/DeG//L0frf8igye3f/5+QxKcJ
ms877kUdreuf2e/qjS/9f/Nq+J9++n/k50mn4cxUw45GRUEOw8ChyGL932hUsA+73YD/v7dk/2kr
SjBYV1BvZccWfpwGbIB18DyH7pPobQ6WlZuqrYEfyznwkNIt+CbX7cYxIX3pdxbvrxZ6zKDWQnDs
O+33cMm7yAN84C7JWOGNVmtVTzquczjRdmD58T3u7vdssF0OTn3Cy2yZ6qCYE2w6FUDrbFbEU5pY
GMdNnSjSRTJfNJsI3HEWYlgKMcyDP/JwDe0pa1CNVdZxm+YcBnkWMsRWDwcfKpBVvN8Dc8FK6mru
TD+PtpAC05wn08CI+8Q7IAJVa3d4n0kW8zjviGDszu4t1GzbZt1bTCwnaZ86GIt8BKjylq/Rwpga
P5ivbcGsI1uhxB7IP+Ea7Vsxq7VbcwV9we4l6+agywNP4+go0f663IHs8gk2K3Sc4mXqw7wO5OIv
id9xQGFXh/WU11pTKJHJZe+mE09IUN+FI9lZoTDE2R84/NRE6YPd17+0Hm+sCYT4jeWbzNIMrknS
yF/QhJd/8eLSuspCZuhvyuqlvoZpHyOncbHJfCILobkKggj9eT1P/cUuQAKLDULOwQny++F0ppAM
HfARA5MWNFmURpkT018wY4x8QeBymBSiIfSFcRJlTwrWU2cYQhp+8hBFb8qUhVv9vrMoWB8MYwJD
WaCBHb+EZLZ10Q1NEJWwG9Lf3eiErhoyigwaYx1drrME/bcIfLbKakEt8dg4Ce8vuuyhP+37nq65
dHW9VFArM/thaSb2k8o2ni6NiyC1xuZJXbexbt/xCTvwuaAq2X+O0ebfu3b5xVGU/pIE+kflNHrc
qNEz86YH61/U0kfvzs+LqJiPQFaxoVBDPvaCQMqZQiUu71XMSpvE5DmD3OypX9BNAOTIJlNMC/Mv
DFwSdqq7BYjJzGPHT32rNSup4UCFoEjWzXnX+g5zZD/E4ymmpn2AGXSv3yLINWdVNrXLB7iSqiu9
j8XyU4Rj3R1Cl2h/mFKashdRq5UdtlHU4iAxx8ShnQOnX1LWcHoO4Wy1wT2xN3O5pWkAXj0nW1dG
2J0muZq3WVRZGhp/Gsyy9ecw5jiSOLtNBx3qhdZZkSK+Y5ROpB/zvk2AUk5ihtPUtmRiKrpopBGI
IL1jJUHnf213O6cvTk/iMqVpJr+9WVlyGBIViLuoheEIysF2xuDLxP8EgMTfbIr5Ix1DtVXJjrd7
Sq2yD03kY7zPfRNTZXw0rs/rHjH7yTkeTSENKLywRjTW32vPyKdN5A5BCCjLx49wdO5UPkDSasiV
G4cAnx7KFtd2gWNmyR3u+SFLrXYPvVmyoMTLrNOKzm3yXQ+6t58eHW9dgumWJgeamfE+ySywSDAj
yC8sQNC4aJutB6rVdWNWspFmsgpIu97D7QmjX6Kg/3+nBiOzx5ufrzK5GcObeWYzYXvCR2Z+5XiE
bRmlQU+gdAqW6Z23u++LNd42yExREv62BlccOzrTLZoMNG6rm5rjdHAtnvxzvXcuOoWwxJ3v4mh8
byWpVLf6X0Ez4b1oCIO6Mm3gHCDymA831c3BJSytIksi2C/qLVYXCDA3Eq8sxUaQhbzGdp9aSjH9
qdm6P0zww/6dbqld7jrQytcPYZm2D0J1Yjv3hHI337JD0tE8GrQBDJy2IJQGe92rYkuWVRXxUscf
KQdoWZFAme+glq60BMgH3v+NGrNUuq+zcuuW5ZiwEb7tC/Tp4334ulEIcmHDqWiN/NcGYAjmsFkA
6z/lP2to7B3CDTufGvtYZbeuaCHTMSsCZbvCy9Xk6Mb4M2AKUmoHWvOWxfa3X7iG3on7MLAvY3mC
y3x1NJ0KKFDpssFUtuhbh3IwJbzCkWkbPIqoRZutkuZOtGR1hTUxeYRLKejRc7rjsboBW9/5HEQt
lINAIchBYbcnQ13RwBAXKcA0VWJsWMK37QcyWHvZzMCKAKqKTd402cO+6aXJYXlBS45p7QqVOfLq
bPuLRbT+BTch9hz3MRzWVzLmQ4B00zqGiB60XRGp2b9M8zJ/wrTJ3o2CBT/7sZ0/w2SsC9N1exFE
yfBijMIX7El2Cun2U2/Ji4XraK4So4oobuMSSjAsx6Fklx7cKNDwtwQiwkL8gHhD8kjX4YuoDpCt
V3BwEM69bAoLAHFG5rKtocUyjTWGU0t2kiugUN6DchCG9fMg+uewl1uRNtFyJMPyPnX7FzcBqzZs
AR419CVzIpf5EguCEz6q7i9Zap5L3TyLOPpllvgRRlR3WRYvB7Ppx33fsiXf16D7AzEctlfcyuyH
yKIGKBF0ZPZ1rbia0lM/w2hZjJjXhNPUF7vb1V/c7JgWuzR/hmGHRlqQqguKE1P1rbkPfIpkBZuK
zwiGsV+1Hc8h2x57ZbaC9kF0jV1/nKL9WWLD4IxEEdwncbsfVs5MHtjUvdjNr59GSp8LsqQF7ph9
qEM8pxbVR647WR+GGJ1M0NqkQLHRftTK+xeNMfclITi+HTSiy6ke+jxooPi9rsYfl5F97U2Mh+ba
nGf9nA+hOvgBSkAhxBWP4Rj6KyVZiNWmem5y0PGWomGUfUFSyf5ubfgbmllhAbLKfAzG5ANcR3Ga
KYHQCozpTy3cU/MwifZT7MdR5kkE1WhcNDyehX22XQbDEVgu4NDN3WNSC5/kaZY2n7JBQlviecnb
UZuswhmp0mYwZatadl2CVvyKpnl62GPCylUFhyhppmvEUEwuS3/hKNQKGsuxCmIRwJZLoURia/Qx
Y8h9Mrrd8n5SZ3TG/L527tq15E22LDrh8lS04Unl3dLlqqZ7vvGAFXJqL2ap3+pGrkUIm/ZC0m3O
e3gUYkohuosLAkRuG/6MtP0VQsKmGEE77HNHt6nCzGD5hV1OVQ4p6Zrcum4+JRKRlvg0uEJsLHkM
aRshUezuYwfTvVzbYYY3TpjlS9eYsdi9daLwjM1/O/AuujKw89AVrk/aEkYTOl8gBYjYovlXE21p
c9wwMevBzGnC6MgtWabCUNKfmEnXwrf1loeU83xDWVCwff1CL7lE4BjRNM4HLKP3oL6w1MC1Zbvj
Yo50qaTVe5GtiSiYQUikG20uFn5M2xXrwl0OUmJcBjAJLe2NvwlJMoZlwfDS1bQ9uqE2Rau7L2gu
yRyaJw1kDBNabokN3yZolxWdh8UQfglL9tMY1sxCVj+KDpmR0x1X9rr67Ee399dJqYuF29EpzrpF
vGPXNLtHPRgNzxr6GEhyqVt+woLZ+SLYQmVxW0YQQ1f3PDbSi5LWE5IDD8cMkrypoJUCpNbdr/uc
HfRi6EMvNG9zeBPFaRG6LRryiOgMnUYWor5QiDV5t0Dm2OBR3Ndw1PrZmI0WEyr/F56lIg9dQO71
nlZtl9yhAJoeSKjmNo/W2VVtkP60zXwZ+gWmFj2KNIna7xGa81E1EX8cZ6UeIfXwuYTgLWejyvJ5
3ZMpx9pnWqyBRPOiu6hIeDLjaPAZVVIQXLImmehpjxRJ8mkLhgu6E6ZApeX+XwexmeNWKz2V0vim
gk3OlBOmfXhYZdiheMVOZ5GmjTx0UTQWVkbXCSO0nDRtnydskgeTTMk7w1AQdlbwHJ0gqpX3dYT/
hU43773Gs1PjEpzbrpvLGhnUFgGX+8kwnFOIUoYcG3hK/+3DzrCio83wUu8CCAlHD5aPa6ayst4g
JHA2PJFPu9xsldmtLnsNHbvJd8PnECl7P7rUwixKNnBz2MdS03U+mF6gCMIWwYECtPuh2TifEDV0
lc2jriTydUXarXuRNKPPFDUFSkVPdEGSJDt326B+wGscRDV458L1tB+7s40W84QebX2IKEVeTPdU
LzBB1WERyRWPeO3S6HU1y/TXLdBsneTATkyGfZDXekzOHQrxewjIhkW3TcHLrJw8hpJiQcbi4FNw
MSFTPk5TPm+c5hRajCbv9Dh8BxQtbbavb3zLeCmMGIHp6P4C7qbA1qpu3vsa0p7Y7hvaoLIJJXEe
Cyn+zI0bXjGGVPfGraiOk3m+sEQPOGJNu+RZSsk528O2dGIjl7BexFnTIamA0KbyybjJikrqJE4Q
sZMNPCDIp9U+atoS2rT1u+NiSHNcy+Uz8y0MYaOUDg+gpnQ/XL0EP3nY4Nm1ptfvYThTNNLEEBT/
McWUlPUfsdamXLNbdT2rPt7zRC/xOWjm+G5am/GLNxj0o89B3YSuMq3qDPpcs4IGPYG63v3oNV9O
9Wx1zrRQy8MWQiE1h7wUKZZ0WWXRLmRHdhKqRr8T0wQzgBr9U7hl6F/cvF42r9Mr0AD662aJk8P4
csJhbqSDrZBpLutGB54bHZt3JJ10LOJ4BsUSOplNkusMe4nKLcNxw2boGSEufRVtIj9ozxzMHMhD
PYOEn5tohxv9RhEB69ElpZwzRMxo2vQBqdiNhejslYA3WaIIz/5i63YaKpzKWVylCbE3ddtnKtwE
wAAk9QQpl2VXnJPfWOl0sJLPnkZvcW692Coe22zIhR8R4dpkF28wE7zbFQw8m2X4sCFAhHxbg0BD
L0yMYUUjyZ5pEo7r59pzvR3gfxxhnU1S2AMNe+FcFzxtvUIkjtnU2VK6gGNPyS3sa8yM/+lIs8rc
D0NGENhqeC26rkFnUpPmreWdBwwSEvDw17EhhzSMsz2fdz5fWza3tnRphG4QeAgP8qSBMHG+AgA6
RJ7AFx4UtPG9nva5TEQNUxgOysGdZz3KGBby7wGFSDH2ta5aRJarXJnE+5lDuKzVtElOaVT7S40F
w/cV06WqDaP1jpv2HQyk9G5sARhJxIQc62Nyh7gcgBxo3UzlAKHuc5Q4iUfUseakBtkckUfEw7qr
pYyZ1+UcNdFBBCrGrlYQNXntiK0WZfR1wpCpQJEs303MxoPB3wvAL6J0sOO9JUMDlCFg6gsw6foF
wqE5xpNqynB2qvIImEU4Ls0ZGBvaOw8cFdALCMGjv2nIcfMsoARRJm0sX7t6nGQO6nw7Fm0wvq9w
UsjDdd2HHNKt8QE2ffthkojIK53H0tI4rBS0es+rtSxfEFEeeWrbHMxhnPC5dyKHGmIoS4ogW86s
puc6MvwfuKP8hEIpO8sRjSN+4HMk8ZGgY29KVIC8orZ7R9/KDkba5DlO0sdEj80H2fVPGwnMX3pZ
chXPEI/q6ze4jYkzdKL6Je83mKTmAvLFKPuirsAaBpqdKKDpXbuEohAJnM8G5hAFHbRLgdzpB6i/
qJwlYi0WC7LjJjuPLXIrf6+cDsUMb4A7whZ2kCSqD7HAxse01ONnMwsU1BvcWzrS8HKnra0g7jg/
azXzpxE5+AdsBiH7NYXuNDEAFburT4lpu6swrcKOOoSbtn592yMa5BGYZojhUX/pYGz/MU5dpVF8
3qoxme/dHFdUo2NfMEtA9Jcl2iaOZqt77sfEFLBObqutpd9x3MTHReOIdGw6iY1lOQtRgtG9XyvI
q/7bIT77K0VTcYkjuKdFUvb5yANdYZpgHqlJjkLyrTCJ+vQTWW/c6+nAKQuLfuBdTqx3VS/CtawX
fK1AhP4IZJ6eZeafPEquo5lbBN1wuEui6I9Xzh6HLn0MEodv0IxPtuPXJEKj6PgK2Cgmn03Gg2OU
CaCqkAi8rlOsAIwA4s6laY41YVjCSS32cbDD+uZ0eKXhrYDighZQb1YVWEo/Y9KhpEzlV7imS0GX
5HcnhrVkMBO/RoF0uCXznIt5tz97SIlViccGVidZ4fzAC4cNpKPXWhbNAFXbdkuhJBru/QPqE7xT
JAcY0e+BqgADoOoaOHoJSALi5SwEAv9Bc6j9lhbKYO9shGr1DRel+aAM+xAkmC6BS7tyiZnOUT94
cFbEp5kaIE2b5NWso8dxlShLhX6j2/iRDcmAimESxdqwHpzARh9W05tKy/qrDyRIxXFUrVCavDYM
Vo1kpc8GtjPPdRTbql1XVHCtFLnuYdMWmvRAmi0rYUifnrqpp3lLxaeoR35IYreFBc9q8hHjJQCq
Xts3iAefLV53nhFQgHHk4wONasSDcVDFzLrpAHXylxRj71k0Kt/b1Wvk8D69WHimPQWZzIpeBwhJ
fMUG1NYO03mGf/zdlE28anmD9mgwEFpzM8aGNWVzweVk7wWRdsxjqP/8RLXzhZpVXuZQ+OsYWlLE
xPs7bDu1T3SaZuS/ZceXA1I8mJw4Hl4BssoH24QfxqX94xI2yXbDivX2cwIfoHBM1/jgMrxC883l
K5gwOZge69cmOuy/JGLCo1qwyuMcwOpZCRdeVJ0hL68gKxNAXm3yxBt4DBw36E1gi3qxQgAFr9fn
sN3n4bAJObPvpttNQYY0ZBfNnWWFqIHt5TVDrZPHHc2Gq3Kda+8jMrMc3Z8q8WYNriByrvy6uZC0
5yVMYDIMoXJNX9cgE799rdfkI8pu5UXuep5eB0392YukWVGmIAF+Lapf2QU4+poUWEm6XWCQPg8E
bqo7lpdtEqGWHYKxjOiKdvQGx73Hg01MifwVgYHHCb9vaWDEa50kvX4JIRS5HbamGesnWAiPR0sE
euRwlmg1rVqn8KHbubnUKUjXuAj8KQhsYPMMo6L2ecMqogZS59TDFEXGHj2jiynnyQzNJej2ZXzV
gUWe7aW35jhjAUPkcmNb/TnXETUVIFDMV/pl+gGiC0NHc6uy8k1QOK1NqASG52BmHBuO2Mt7hMgT
JDpzzHTcIUkAtn7PC3zf77aOzHvZePge5y3Z7fqPyh1JGHckdoe068yPOcuak6374UWGwz7cpcks
HhtkJVyMmLfTeSGme7NDg+Y/ynz0lioVvxrmhv3YrLfqoukSSPviNgITneLJwRcX0vIROroti55U
vNBHcZOeP5i4HgC/L9vgodcHnv05aSMhH5C7J3liI1SMz4p19ITzheylVzCRRKfWxx54wZ+BLuIe
a4kjJlo9xeICHNrTFBatXsL4AP1Sm9tYMwGHh16IUg281qcQ0QIgKbjiJ/xa/urQyYRnC13X8Eji
eHhifIaUzGBrj0X3m3IxIlQ9fUMJdnkTWA97MZtiW9mMeEOY8RvzvXAbkBJtNyNPsF1PTkrSBBjR
EPFXEzVa/HN6gP4JSkf46NRQRJvzGo++L+rEhTCu3TCDmIRqHCq1sf7Z2UG3DxIewFGZmW7CNWmJ
0XeaSHHJpkne99CBDCq4qIw2hwtYHT8l8bwWfbCM4XUkkVlK3+psLEbSfocYesgipLUYK7iyty8Z
j0NsS0/Sn9DIMppbzgD4WJNBQ79Hcssxq5H/GsowFWmz0ZXAtXdX1k5u/6w3ySuWIJk/CAzjLpy2
PfmnKPDjqs1mgyXpTnTHBIvYF4kud7oRmdL3QGPWeO+7xbtiDDe6/Bl8F7MmT4Vw5krsPpBzvMdB
+Cz5ztvKaajlHZQa2QWxOlkvYwMNujyjzujCQ6uSF1scJk94GVxi1hJMKET6FJu4ENFITakEf4Hv
jJEIdC0FwkD3CPAaW4aTjadVFxK1GIhJk6s7cbdEdRx8B8CU48PgbZPedDchsvqHY+gh7zA8mcJn
QoAAle3C+v5J9ztGhBtyzzHW8eJv36M98F0nkPmLAsROYWSoixhu5u+glPoP6MSrh3R16cGqff0B
QgIA7BnJ+84nfB4KrPF1Lie61rD6iVb2W6NkfBkxK3sbV6uyc9+NK9p7GiTBi+FmfiCej6rEnW3/
4h3sP51IeXLiMSFQetSbLhiR0aPdhH/uN8zZW4XuMidKoJVgKgy7M5E1sCZg+61ChQrAplRUJO8Z
ne0jiv/wCWOhWuZtJ6yAFuiaTR/huHVpYbJd10UMCPdWbDTr/JfSbSWHkHawOc0Wlj23wu7HBJ0B
jLdb7Cup3slrnHEMEOg+HQLHfYiouaWA9ltKxyIQvCfnhSa0w9h2mpkExDJK8qHjleHdDZBDhTev
Tet7TJOVffKGJkDtdxsHfzo+dF8ZAN/7pV4TUmQQv4juRs02sPuBW4tiA4SEkaJI2Tv6uNlUvhf8
bSHxfPbogP0xiUX2Hg4ObS20k8azb3al/grIckL2WZvbsBdTgVOwBTt6LL9LFMIpb966KTR5TUnQ
Vnt8k0EeV0zm89XV8yvktfZfGf6s873hNsxD7HV/e9kG+rgsOLXVijL1ZQQKgV5Ndib3RGLP2/Nt
opcGMQwhwKeAxEbEaVFB6roPil54rGGDNDh0J71y/+pck/1WQqJ818wtr6hD21da93gQtd00FhIx
iP2jwBrpcol0MGMeH6RZBRVAdHc8wsilb+rhXDvs9OdR74cndPT7neF7cuf6EFp1sD+RnJX9FNZ7
MYw9/YtdKN4cmBtbCccG3+uCg0j+3Sq9/GHDyKbbeF3b8w409e+ka1FXVAGSPswUHSyQZoXcO8wy
QKqNNvrS6wnANU1GM5aYpw+y0FmMcKFCgtS0Y2JfA6nusjVvSJ19AJhrmrtGIn4AjhpIcwKfbgLv
s3MUjf3U9P9sLKbfctiRAjAN3L7XCSPLggeje2add+k9kiemGXRRmAaGHQ1Rxy7uTIjiD8YNrb0Y
Q0VUtETBYmdePGZHVMTix4gJHcOJBvPxCIlPuldD0M/fHMjnH6KSUN1l0H+uSz+3wI1JpxHDAbA2
7TEIIUxcZD2G2gXuLI3KRmMchjJy736oPlK/Fr2OwWVXtUwPdZ8O35jUr0m+26wvQpmy71v7kRWg
4Ku1GIfaPQbLUsti5tgMLTBIR6wP6uU9VuBfHKY+tepYW4K0HPF6hCbyHgMEJhh2o9pKsEtaNoFT
sjIQggurTQMAq1Cdq88NY+Yc0SXCVHtW4yHl0iHSik1fEYTJXeAIJrrpuv0GbpwNBY3sDmAyqMdX
2I7ixExzQPBI3RoHR0Nn7FM7TpIGYFw/p28dpAf4GUE25DmNyQI2Nu3Ej8TZ4N0QYvs/yQQmBxYS
9n0GbCFrXe7bjOVvq8b0YZ+b1ZV0qpcrb7P19w7sYC98pz09DMahQ9Rbv2BA7Dj0z3eY+RTYIaPk
frPBhvYXONJh0dbfOYP/+gjsCrA91tZEetKiH/S9xMf3iIoCN6JNxhHTjH4E2WPSOBnoy7cNlhOO
wL1yRZ2p0WdDpuivSAmasGmONpWTLaP8oNNMf9uaAw4IoHETldGu1jcMj114CFq5roebtk5Tkj2x
YMiEenyHlHGzH2usrP5p1kDbXMaZYdW6oHgrIFSp++eedjPmErID8kcEQAkca6mByfQTyL14FQ+z
pN39GCnQ3AMZ1z6fKdbMzvM+zgvGIxPq9n114VSlre7fcT+C4G1NPRvwnFKTlhvab1ZwxgYQStBm
fKR6p9lpcQFEpLoUFU1eYy3PvGx+jxZUo9KN/+iofHbArzA/EdzgjN2KHjOrSU0RaBlJ45IKqvSD
yqES0CVg8HARHSgm0LYAfjH8mUPHtmrGSVhzYLlwxwgcJllV1CzxULYkxmNdkr1H0Z7s/k9Dm5A/
9BOaNrSf47LfoKl4s9cEsPtdpjEFK7aQyaXqGww8joGvx0eH3ewfad3etECWJfqUaE/nwwxWyFpO
/ciH0qILCT6gVLfMz3TwLrlrJxdhLRkgbcQPZGk8em89ReoHxuMa/zLGqfomSTsEV0wBUnfwBHuo
AypS7E/lwAWQmKCqpNOPTqKMAOMEwqiX3iO7lDBpi9Dop+B7FHGDRHNVGIQTzEM6shQcNMDmwQuC
wBn2ZHqNeh19DmyzXyCCulMmhzbB19sHcAkYU+vZURX1hfcquQ3mfMr+tEKtITL8gopuR7WHJ3QM
O0nNni/BnqpK75KlJfLkbR7RT0/wxZzeOt1i5E1CNl0N6fCh46FrW2DCq32fSAO9wmkz7z5mYVfC
zsTs57RR48+tSaKhaIKt3Qu8cIRSGLHHG0p0xVwBKROQyoLVNij3XBRFzwlNgvGx4zpdTx4RPKvI
0g20QAYYH1It0jSPsdr5DSzG1UWCkhwAgDDTfPMKiuaS2W1c7q0W3aPYE05yZxiaX4dwWyJE6f0O
eR/nmaNZXHIRAzAGnS97cWCny8KOSdAVXY9Nh3zYdsBXQ4ha9ZJpEQCY9quaLmy2aAfReiLspvu4
9TkwJMgVDiOOtqIkwn5iP/cP0ep7f2ygl6p/LgKzvDOmh0gqCfhIPgcSS3WVpvUa3Jw21r7co57S
64pnAXnumoksD9JpWX9YC80BnXcZtKqQNkTcPsFKpAEXr1mWNyhN0ecxDeWTTFv3C48KZTHH2oA9
p9a3EpXCGP8CiTAETSHmi8de9DzGFWahGWzEfFj/7U3sg8JtbcsLgAbJF80aj/Go1BuunST7/Ryt
073nAuOT2K5dNTDJvgzr/WuQKKHfqcHY7jRnNX4kMMbEnFwAC/F/qRU9Fo1rvLZqDqyO75pA0+0x
7QLzz3Lj/6RyWGswnG59OkEsaA52YGwD3S6QfbkkISvrQDW6IhCb+ZfSCHPveI5GkiPRBp+gDu74
jErEsC+3tW0KmChGJy9q+HPFiTz+H+7ObTlyJMuuv9JWL3pCDgB3AI6x6X4AEEEGg3cyk2S+wEgm
ifvNccd36Q/0Y1pRVZqeSlOr1fUkk1lZGZkMBiMQgOP42Xvto4TzWS8zk2Qm1zBbxjEb3PRETx5J
IIh5EFGB16O9jYde5Vc2l7e7K307eWImTdM9qjGmg14zlNGJClOKIxVYZ95jlaHKDeLVST/nuG2u
Ew+II9p0wn2u3sonc5KiCdN1qYxdrdP1wcM7MPEmEnYnSdLk1U4yCjOJbLE5Xti62caK0Im0YVyf
U+tgrl1anhb3qTSw0EcdWtJuEx+GwSheTETLJRj7rrBoX80jETFD3i07nZqIOjNX4zEzTX/Z5YMS
V27alU+6tSnqzR6Z3ja9eMPwt6IKzRsscuiwZXmI834Vh9zo0xh1p4vjc4wuG1WbZ9nI0Ama5Dt8
RUMf2ed0DqXeHHFRNKd3wTa/vK8Ww73r/IKeoyP4fMw4j5rczlDY+0kd2hzTGKlPQ8dhoLu6Y6B6
P3MPF56my7WI4rwwxuKKkmuY9xNJ3YoX6VvvInayx1Y3Mf2LxdA09sze2HPfyep96csSw0ILQLRD
p1ZP6ZRoZHrP6yjFyPnsEESd8rvRmuO3sj21lLB9V/V5nW51yjCUltZk3qtM731r0nqfjoaXRQIt
IcG3IkpufIOrH+EP8Jamea9Px51t/mOp0u5hHRlmfxc7gstauQzPCnIJdRek2EnqyPW77IO6bWD2
mug4/IOTUq4rN2WrTcfQXnesEXT1U1XkdIR7Q36ncpXIWHHmEHunSutbTNmV0T60BkGHtbXL/TZ4
y3XNwPU87Ce7f53xQz7Fo7Aq+htiiCSDJmXYTR0TIho7LoaoyGpqlHVpRsQvtpCsRLMlvnrGQNM4
Kdrx6jQiOz9jr5T0jPtGb96jzG3NRVrrcYnQeCTiY9lK89yidswjZzVOKfBb2X2mY+rdTy6bUawI
ihT0qt54WkNoDv5ml6kfOnEuDwbTAbqjX6xu6CcwU7uha+jCzQDXVdSrxP4winJ52Pq0x8+krWaL
RtynH6WcqibsXIeph8JJaaCN2xIzoNY3xh4T7NbTSrHK7CbFSHw69G75XhhF/z1uPS4kc3IwXxGJ
csTkVpe7XrnLZ9brfqLyaglk6de4uSriUtihMXaGFfkMU5r2wvaabpdMRkOhRtHi7mlwLf0+m/yy
ZpO/ee3ZbC7dgrwqtA+u39Tedaz6OLtMs4FVya4rZ0E2lG2CRl1UBUNL5+2+IQYpux5V3doISdJe
9maR+wN36FOpXTljIsOBgI/mW4V7dPknuOw/8pT/BD3Go2PxjvwTDNEuVNh41t+kqvuPP0cK/MRa
rMa2LIuJSjFYW3WKY5ouq6UR/4S8+pU2/98Y1n8OFoWYZ6DmmplnbkzBejASrtKzwccKEDDaLO2i
SkjqUrbA6xub6fbd6kqpo6xiKOk+ZYtV7bi/195hcQz3z8FmP8eRoiJmjYfrlkUEW3SWlmtk5f9s
Tsc/YFfcn8hIin+7UA4dk66W1XNezd3bQst8C+TQteThWB3tpj/10f0cT5qknVfUvtjOrHlJjqtR
ct1JbT/8uWd3/khKWKaYifjT25m9AmE6YjIPptlk0Z979p84DL/OzMRmcvXZmrfmzhyses8AMOvP
QT0/p5yW2m9MVfLaG8uviHx0pWczhSdP/wni/w+uyZ9TTo3TiEXtzesZgv2bWU7B2NV3f+7A/HS5
s88QDfNQtzMuxZfc93dMkm7+5Anz07XeduOINfYkABZuyVxO29rxNpo/lcRh/5xvuuCqcFoz386Y
/pcfm6TT+26Tf25Ejf1zummxtWVGgbGedb3OfritLm+0aNLfhyP82/vy78lHc/vbktT/7T/4/r1p
V53h2/np2789NhX//cfpd/7zMX/8jb+dfTTXr9VH//OD/vA7PO/vfzd6HV7/8A36Nh3yu/FDr/cf
/VgOvz4/r/D0yP/bH/7l49dneVzbj7/+8k4JMJyejcWr/uX3Hx1+/PUX+xQg8G//9fl//+HpDfz1
l/v5tf4Bz/nbc/3nL3y89sNffxHmF+X7psQzRPPLsk6RTPPH6Se2+qLYEMLAWKZiOIvkj9QACOlf
fzGsL6bkH3zfp3oSDl/98pe+GX/9mf2FRzNDVdmu65qWw6Xzv17aHz6cv39Yf6nH6rbJ6qHn9fwK
Yf79vuKQAeRKB4rCMS3btPyfsxCbiWGU4LAPQ5FCcGR+qbDlxv6ha2f9jSBLuet9t7xO6VXc1duq
rmbLWd7MenBCZi8IvCFwJcko+ms9TMsLIt38sNqm/eg0ot1T/64Hpyzzb9tqPRpWsn215iQlgKlP
7uJy3I5yMFF+V4P9lpiSde92fF/nxXAQo/RCbxrIq8tSdVFRopmofpmgbDX0aEat7cQ76JHpuVCk
eAZ5mrZeRDyn891h+OwYJRJkK8T119/YulHHvHO0G8RxX1244+yXge7cAY9W225qX6GhlKFZ+oUO
5IwisQLTsBEwsQv7jmjWwBlke1eJ2kWFNcfxGzO58SHQz5F3OOu8M15Kf1XF0gk7wNFbSeUVDtKa
IxCz9uAiOJ4s34Olg85km1fnSTS01kWPyEWLK7vGo24ec2lFtIOX29l79sV4O5wgldwg5qPrPjvx
3UmN+S6ZSRTp1Zsu1ktRU7dWx41pwfM0fIVBQTOH+5sXL4BmejDT+Add4umi0/MzXdLqMLaTfaMR
IaXHMG8tei/iTvJmm4u67IfugkN1o1L5sPhdS5k+7un5rKQIpMlbjjIRpa16xxuFkdbxlleSRzCW
MPQKj6j1sjj9CyMFDrNtXBASiGKSxOX9bK35mdMtzY/adB/cWn/KzfrKlvYhBsBaJ2tXsAEh751O
t8FXnd1L7Ls4qAKZ8dRb3KBmtao9x5pv77Qh7922etSV1V3m9vzqiHWF34nPu2nlmI4YvXSxnU2V
FPaR8RJ0VJvssc9nulUCxdPF7Ig7P561+dnMfF7EmRLBkBchDk1wB+bn4normjPHqAAvxkMn8PjO
J4PX4rlhkWI2nZ6nsnTHH0Y2PujEo3v90jnD6ITDRM5OXxEw1qyqt3cdszjDBSkyxW+nPUKlHR3D
70GI0NqI1/Gi9g17DBbRVeA1kEevhunVt/2UuDtFIsjBSW1GNejWggcaFpQL3CAR7rzqm4HLK7Cn
lt4wXmxas11QKO92HDf3UMu6Pt+WzjnkQ3baLbf9naJO/MyxIxRBXnYcjbjzcLM3qnxrJsMMMAx2
77S1KrHvDVBGD8txNM92sqvSTB3qdbEfLXMZseg16ctMBF0WDivmvdi0umsrcZNLp1VUDGBjaWhN
2UPvOMm1hd1gpqdDTRH68Sa802z13gocC0oPY/Hqk1BUTIGjZPVYlSQgw9dxkIHn4rDtp/xrUjnu
0TQmEaL6zV+TdbSOdY0Nz8aZc+WjPn5Wjhh3NgKIpEEyrl9J0SRzSnopHrB6Sy56TDmEE2N6Wtys
CVAlkq9lXD7lHRFPZioi4b5gKyNP0FKyPm/tTMQ7rmv5lLJU3wrRiq/tPLKAqOTNymxOEySjtVpd
TPxYmZvNm6BjiMTAbiHf56ljm2UpSKPBMQ6tXxKCsqTGUZiTOb6WCPlHaY3DW7NgtaGR5jjvtW3U
MvJiOQP6Zw56gCpMSvyNTLmMTvB1k+lCXdlNY30dC68LF5kbtLJM57r08/G6mui4YCSNxe2irSEc
2ExGLBI+O7hVH2bt5EfPikcVdCLh/PT78lrXc7qn51KFBi5UGmi9GeU0NbFt+uyWoPjOt8LBua2k
99QmyU5W1bWMh3M9JkyYPG+WqTy37BxDATayMZi42lwkicPUzOeidD8Nv+mOYjGB0JbSnYKeFtI+
66RxroY53zcmxAhNC7x0Ezpb1Vm3PZwpBBOHgPcwLe63AUMqLyhr77ce52bcv04bSl08YXjDdBbv
F6/qIxIYhqhJ+vk8lzRZYtW53xKzaF4NUW6PifKy3RJP1ZVATflmYLQ5rEVtnElBCuCcN+kF4o1x
zSy89Y583faFqMaEmGPueizUq4oPZIdgmJ4H955xpvUlrFD9jW5a/ZZakMHZIuLIdKEHahmbe1Wp
+NYHfovc2owPuJG391/rjH+p1LrK3jUA8OfwcyH1h9rrpv2oHwb98TFcvbY/P/L/wZILU8j/qeS6
/mhfy/9acf36+N8qLqW+UF0IzxOWT+3kn+JNf6u4lPnFhHBBYDj9T8nTT36vuCjTJP+ofNfFEez+
mkHye8Flu1+EPA1TwwpiC1va/1K95f+aSff3essARfeYjIIp9Y+7wdyo6FnPuT73Smy1BMqNN8yF
rw76pJk6yjDuTLvBUesPE7NUKRV8/8zWPVntiTfeN4Xhh51JWybWVXx+AmpPDrbxs6oybPjOWrzN
YpzOVeFZJeNN8umjTDOHfWFVhg1es8hLmnlfYQs4M1m2HgAr8EQ3+B9kWtP9lxZNWwjv5UpVcfKw
wTvsks0yP4q58aNcrhq2wSy8c9FkxZ1vVtlFM83m49bmjRXkWazui0pZB9cf1PNkOvYhr8rybXOW
/KUvxqWMOqPr9m4j3GgeKnU0LNI0Ai5PljOky9Dpa8ZicVldULh4GKKz7NBV9NfITVuvRTp3T53d
xOg0sw92ISXO9MgapNgz0qL54I643HV2iuAyjqnx4s29nwaTjtvrjmD9K5dm2A7DlHM7kIqpGjM5
9ug+1wONqvOOMU73U96Wz1hokq9ZQcstQIWYzzvfXPNQEiH8fWqG4VhVBuhoWVbZM6wGfWdTuuqs
KCW6S2a33xcHAyH9yf5T0FC7RtQafxTbYF7mOIVhZBKISmNJIaJG5oEfunxTT4tbsEj3m7hYl5Z1
1wbOQOz1cltGIO/6KZaJosNIFf/edmv1DlFTH7ahb38kYzXgsiimSz8r2vspXdxbBggQIijGoW2h
SHwb+KrUjRnUyh6vXUxZFLwFhi8grcL4RA3IIiYHJZQllFOvnbIn6E4E2BLj0KSf7d5Rh2rZhrcK
Ou2toVN5tlkORRk+Sf9mTM3+chP1LZEH+ZUyuQU32pzNoO27T50qE4/CbCu8wa0QP3RB9GaXiHWH
jP5jbu3usa4Wct1x3sXvQ5xxPmJvsCh5Nxt+dF7a8rZcOBB5XCYLnpVGhau31AdH4aXFoU1XPQA3
IeC5aNamozqY4hfA9OTrREk0hjWn52Nmq+GRePz6Jm5V8Z4wbZK2uxA3+dCP0ep2ODS8rh8OWzHF
Jhhto5i2TS6/PWUQ4UWZGeEKSfHWtY189hgR8ACuE3/iFNFPjpk0V4ZP5bSjmd1QKs7MIRYSEy+G
rwnc1sma4rkB4cBqtZgwV8LA/8i53T61JpbOhHkDOM20QULmxMvaOeQCANkvAqt9Mbnc8Zh7Pz0V
SWrgYxBDkgd0f6jhNhzdP+jJk7Dg8Fjuwhv+5jVt9rnNGwoNTSAB3k5TPnl681asOPnGtLF2Bj+h
Xx+OmpTgQNvmWp/HahpfbPDTXem1U3fcjKW9a2TO9Oi00+3xVLFVl5O9NveGj8rvARXd6NlxHsuc
tpZvdCo7Drryr31rWPZ9yckbGv2yoK47jL2Ih4oojX51AGnB2pY9QV/mmVPXVKF+J3e0iJ1LrdMR
h4gzVh4slVkuUbHKZ6N0jGhrn1Dn+GmLIPnJNqw55O1a3ObjNN0PE/XhJOVCf1lYVNN8Ze35yQCf
LfUFozWKyCVPklKh7sNkE529QyZXP2qM5GFcifax7Or+AD6m2MQxke5Cl505htnk+HdGq9Vrna4E
CMMYfaRMU+QCylrAJoLo4A01VREjD4V7npWNH/bD5lyRymFdWdVggMuanh8IZ2TFqKbGIxQyqdez
aUnHD2nG9neC+QD8srqYv9Zs3l4at6oOxUCsNfEKuD2YYvLdqju0UJt5tDP2PSOh4LF8/Kg4J/aw
qyUVqGO0NynbnFMoe1pdMLUls0MvtVkKK4TRG8hasBNDL/bFIPNahf1SdOfxZvp92Hqd85XlZrqr
xnzeTal34/TGFtppng1RajvuI2t0cmtNln7C5Nh8IBrp+7lS43dG1bUh62Ee5XWi3mVZVd8Gp6rf
hWc1iIX16HJiFh7uzqzG3oBKi7AZZX5LRMqyKXVYxKAuXWPqLgpsVZ+1UOYP7FZM0Zgs9MdhWS+B
r9F9SFowL7ENt1dpkulwImQTXUpZwGC5PfHOe9XLXdX57tFPKqsCJGuaYw6NdqVkbh0zBh2fSEFw
D29Z44PbTCoytCiec8eUD926DA9VbSW7Gov6tW0YyW3RpyAJLL3eldXaJ11wJJhxZyTxeKg7m2iL
JjOyhzRfZjcYa4bKBpZtCdJj+tTMoobmwMNA0sOzcqzkyOgcZokYureuMdBP3/n4NvqsWz8dFatv
HxZVnaVRlcTs9mqv88+G1N9+ZDG3ny3JMRUSb+8ctAddG9KE73eDqZOHTJX1i167xL0ABsU8vy10
DjCDuTus7EhqsB/1ZZJyPgUx3Dz5HrKBARZF5vrB6BHDhvms0MRvOHHIpW9GyjWKOmycljiLjC1r
2M82dDG5haqI7E3hUQPIr96YOuk9dXrLLwj17J7hs4ewtIYWMz9iEepX3r7G0t4utIsNaXTVsJFw
44uXpcbUhiO4VkESD9Zjjl6x63NP7HVqoW05Ip8eetF3F6m5TheGzonPUYU9B7nXY0YC2kpP8KLc
1iAruBkEdtY7L5pJb31QaQjcYK56g90xhvE3bi69usyyerpmyN/6DK6OEW4sJ9CeaiVkZbI3mnza
3eEInusA2TGJSrspunBFQL+aHKc/r2TeXUz55j7WnT9AGWyqvV1E4xzWWPnf8RCvVyRsNq9OLxHC
hiXxK/xG1rgf3Qoc2e9TGfXFogLR5MdFJnf0JMjnGB0PZ4g/L+4j3qppiAxs9VczJgLqNxML3b62
ZHfY5gwqxx73dpa9VavZhb7T3/ojORuWm7+ba3nZWB68AasR+uAVlgwQt7hEZXTb6y3vWu5hcc32
neaTU+bqLsFgewJ3ijksFT6eYEpKGKoBkTcgv+I1N/HCcDBTUHxTV/0+ZusbNVa9XQD55ixlxeJF
Zet2Z1Mi05t6Hc2HFPgNzmw19/XWIM4mufB/tFZunDHlbznqIVfHBhVpV9oi3cXe2O3J980ig+O3
24YxuywYDHINpKwittxDjGOvW0OgVv2BN68JV0cPO2/kNeL2MBk/vc3DueNm9sVckvbh4Xq6h9ny
8DwrZzvEG9d7MDUEy0DHMZ4TY/44HBiIMb4lblce8EvAufod1vqTDOy0XWgalHJtt2VhAzR5yREd
9kppx94b+VYvZMMsyflA0JodxoDoXJaQwct+89wEK0aplzPTyaqbVdBViw0P8ihpLf25JCc53Gth
Q/3Zy79uhEsTcTGCVAcmNcrTmHfzroesBVpejQZnmy8OrGfTsde0OPZ5bJSk2gKx18HWS+uyS+Zt
r6cKHTVOyr09quw7o52MH4a1IpilenT3QlvJIbbwLjr8uZOp3wcE4ox9TZaFZ0OEv3Zach4oqAE+
a1KoXhZ6qHcn3R07lK+JqRE4PHK6p2erO7RHCLXynPDMF9XN2yN8cnMm/Lm/7FYnvtzWbrlWs4M1
x4pXDEJLhSOakBCssuueJUUeXCBk7h6pJD9mAT4sCEOdcHk6QZ02cr6xnEl1ZK/UADBjn2GqolkC
TZr6Wfum09y77tdxuSX2xb9XYoZKN2vXuBJycHY4s1dMNbmfvQx+qq9kCveDGVYerdnXL74f6/Wi
oJWQnzdbW12aW9ET6uLhKnzxuE2F27So7RwkpvokqUmcAZMCvGBQrbNzlSTWEsZtzsIRJ2uDDnQs
6cEHaTkZGdEBAzrwNo8tmxp7cW5ZQNzk2ig6dW27QLXnTFfBOOK1bDrInHLtve33w9kmjfjebI17
YrL4CAyFpxSqv7rYBn/5thlT/6RgXnZQWmNYelNCi75YrrRqxJmtvleKmYQumd/wl9QFD9mGh32x
RbvbcL20OweP9V1fTPQL/YZGdtDoqjgDvWCHNafidmWqSnPG1R4nl5IgUYrvbHEaiJHZZdZePWG7
5858xKjjzgEyGJFVrOTTtlf9cGu7JY50Qg2vFCQi1gOsfTscY14o4twvf/BvrXjPzawMJSZofaar
eoUu9hMCrPO5pO435+ExQagXQYFT9dvY9s4TUcgz0Ke3zgBk43KJBj4chsYxL5t1ib+PRu/cZ5bJ
/aahSxOdonmutOeLXQPaciElDCju1uS1kmNxj4W6ncKqbdUx8Uv53MEvBRMmxcCs6/Gu8zqyhtTm
7DF/Ld/6Ln1QppneEV8PK5/pxApYP70X9nXJvJ+lK49+Wnt7OdHfuTX0NhoPq569a2/2XiSl48co
gYizfqbt7+AiI/+1XYAhJI6m2QNjKBYXfsoqa/cRJH77WtnuHty7POVlfdV69B+mU6gCwY0gM4gJ
O9gF0hAyQOkQK/u8RT37o2fECXm/Do3xlCFF7Oay6WmkDmyGRO6P+APc9YnDXV3O0m+xMRpxcTTN
TYbl6lVh7ZLkNaH+XK79Fqf7UUrxYqbKfwKGis8cWe3T3LXZmXiEz0ye84Txx7tjJ216Bz/lmGKq
pYGfLcP8CBrnXEw0JnaF25AQc5pXAQQh80eB+hb4XUWOkbDAIjEr7SlF4pPblIrEAPaPcDkzET7O
M1qBStyU9tQf16KM73p77h9XlISoKIfqKk5XgDAiObMpWtqtOUCCFaHr+NjG5mLbdrk1qeu2wIDD
idsIjID1Zk7hVo7+EjAlN7nSgEH6fG1SfNyuWU232+qC7FMYyat1I18A/GSdEWK8zdrV9NWPNp0j
IFF7kZe5HoYdeQh300ywZoARi7V8BNJoRNznJ1eNYO0b1oOnu/mNLBPGEqTLdNOs0glc0uNviBaF
n68dxBRW5lVFmdV6j8S5+HPkey6bv5Iby6s7b16zE3KLdw3OxZYkjBJarbe6OpjRXfZiyrJsb+O3
flohvRMq02K6wto/kfpm2Xd5SexLUNDP3rucMM85YSdcko5Kdokq9E0aowfd2HJ0+3Pb12YkOMUY
72bS/jD89BpflogUPvcLYlT0pzuihc2Nt4GGse1nqHlyMPUodwAy+H3+9e7m/19CsnWaPvKPheTw
f/z34eMvP/4bjfFMYz76u6D86y/+1t407C/Sl8ojCsoyLcFaxnP+1t801BcEYemeZGPOdVqWWGp+
b3Ba5hcPVBDnurQ9W7qnmQq/NzjlF4EO7Zn8quWbrkdb9F8QlB3/j1MbKFMRKmwlHVNAz3m281OE
Z14ShIi0FI70EfHoxok/QNpvjTs+9oNH4zBYW9fQL66Zk8MDyV3Y96TD2egTJVv5eojylt2t+rF0
QFnxPiXdqvmxjXEv+ytzrIyvW6xzyJG0a43LrF70Qzdorz2vY7++nexJvSX9VCJRxzj1obbI4pFS
+Ycxm1eaYaybKXAAoZjBaZT4Jw3L2MfA36UEMEigm0gWaqEClRWyjKqt8XEaWflJAbVGSP65Yuos
UFVxZ4pUH9pEiY8tMad1l2pLioiDYhU3q9nm4rGxmLH+bDO5cLxOGt+CMpQVEm7VnQJCB79CQ8WS
8ZnWXKyIFIDHmxrT7xJsBPrITKZLZeCyDWir8nrjgr0P8SJkHU+X85Y7HVU/ClG09Jgm79aqyRzu
MgnoujeQcvfNHrOsvcxacWrSlu2p2CZtpVJ7117EGMoymZ/GLJcF6yxjSmkXC/mt7DzMLY2VMHFM
t82WgMA77XxgyBCSieNJY7gSCjfrW2WxWXtGA7R6KuXUgLJcNbEwTjMS9tK56HqBa8l13AlRM/Lc
TXTRh8QgnsLDLFAz1DNT1dEkrO4HM7rHbD+Ksr2E7ZqzcOut5NpHWSZlrRSlTwqnGB4N3GxVKDaX
JZ+kn2a7NmS+PnqSZCGiexboLs9eMBLCFZAV45cWbFRKEeiGTmVvRTTqPKPdZ3dpf5aPdJ0DMJJ8
DTygbY65Y/HE5pCON3zoZGQ0wMMxfbuNVAjaQQREoKtaLveYkf22Ku069LZWuXhYIZmIyCv8bwiT
LNOWFccHcLTNANMiBh4zMMQeWjOfWaDLQRZnmK59K2RUi4G12zMULQ+2gNxRSo2vjmzXNdJy9DJC
KYeYvCBJYhwkw+bfxhT9r+0y9324mrFvsSynENhNlrkQUq1cvis8m/eWNr1Xyg5jwKSbELU4FXac
7CGLTiSyECQLTEzofs0tfyOSkElA37JuII9Q2UvthDLhOTr8rc/oF9zvSPFJKB/74iPvbHYhtDay
t2TJ5MM6UygG86SX8xJ2VJLw4dOYUY4UxIsD8ZxzdNpPBJCad+YI/6sBi/GNR3q3sEQ63XnTODwU
aSYuKz+nJ5hbIrVDdEUbo2pXVjVip0zGiNzU6SUXLs6ljaqS5s9cEg4wp639aSER3NeCizvUvaRP
YBZb5wZsboenBNfwRktmcPJ9adGyD8a1K6/J7KJKG+kEvxebZ96UfcIshrWT0GMM+HCv5yWn3tNA
5OahrwhkCEdCJcJYe/FrRXSnsdP5qFd8IEN+tK2qbOme9DEdfChWPgvc6HFoJ/l6wVyP9cWc++FN
LB4mRmGN8hpiiCDHmpHiOjTx4JA/QETxV3rgNDgYKVOqQ5Lo4RJYxnwrfeY6BMuIXBrhJazu+KMy
D0tdG8TVsPO/wcSRPdmxgv5IrKE79q3nvjVrRwU5dvxeQKW3nuYiptcY3eHT/IIWSrN69VcAq+Ee
7Vkcl6ZjtJhhFwBkXjYQjFyl43NWzWoL6mStu4u2BkvdVz3dljIfvJwcEzZI+IHj6m4sKvRbjKcr
nEGn6Ia1ndldeb7bNlFNGOh1JzxC7OmMjA+VyJY5srkjPozs7lUALFQded+4EjIj3VTInzo5dUjz
IB0573R15XhV8TJqVQPfVNoKqx4lKvJn16RtCbQz7xwrh/hiH0ZZWLAWoSY3oqTlYgL/mcJO3pCE
a4ID+tTz0NsN/V7oKl8vvdEz5sDXefmxVCk1jbsRElKZHWvpxp4yzMZxvhVJS9Dc2PCqA9uFtiPJ
Ik3fbW/JiWAoplNMCFlRkFxjZ7XwriMZUIAynrcTdcxEwT7WQ7DOBEvQWbGLT7t1xxeB6l4GsdMT
2pgkpt+FDflwj1JIzw2G9NT5NtrJvuorxACaNc1qBzmlwNehiMU9Z0pMwy1OxQ8/bma9s806fU6S
UjxWizmzYZVN/63M1uJQeD24t40WkQV50cVveGwJJrJ7Ub0QILF6Z5Zs1pzqveW0WjJ3/Kb5mKYA
qsily70STcBHXaj3oU9r+PmiJBXRz6z4WBmStCbuB1Wyy1tNU5av0bwc5ZF72ud64gwih+yiWakv
z3Ijs28dpmJ3USwNwQfSOfFNLTJs72zAUgNdrILXKgxzPh/qQviRL1jMAR/N5GS0r8H+nZb74ILC
sIUD62dPy0etGYEvYj627kAICGZpjN91v/F6+gr+gb5cacIyDw0ug20q3Wev1/qiBE78tFxNR5c4
YTJAWxnzYCFjhFdlDXO3B2Cvpqhwh205U3XJXAn0RAoT0Js0JqELj4iVd8ZHX5OFNbt0V4PNL3ln
g72QpsyiZHHhy5i0NvqLIO8WcynqAIOJnZ7VdW88VhWMFvFjFT3bui5LEcEVryxzpGN/N+yKGVM1
HqbXmJ0O4aYDT4DBrLDfkhZHbWhndMBYOJRN5EtnfQI35PfWkHkfuq2XIar6mKRZKCod5I03TYQ9
05FrrVF/eqSpvCswOIr81s1vJ1LLCE7ziHsPti2Hkfuf7J3JcuRGtm3/5c4hQ+/ANIDoGey75ARG
MpnoW3e0X38XUnr1lCq7KtObPbM7UMlkRTIiEIC7n3P2XptxI8b7RMrlKsaV/unZixYHgyVXKJPJ
0xZlZefv/JhQucByjexaIWscuZoeN84QecWnLTSoE73pKtgTk40LwTOS5l1KTFjhaCn/c3T6/GoF
hj+z64nszJ0f4dUgfYuWP7Mrco8dH18xXMYeIS5z39GjQe7jzX0cyDVKkQAW7o1lNpyVYPbKKog7
CTEHuID91fidDSLGSqYbw24kGFfWPY+bugFY42ZViY/CmEdqV4idD6r3HCCGidH4+1qjA4+5CJyT
MxfdDcALit+Ue8hilYmN66zi6WSi4bLWlkJyYnQNhg3p4DGTn5lgg/ldhPoGedg7d3U2PKWNGD1w
PlW2r0paRlTj1soBG0Rz2+UcHUIWvMoN+O/xLHvQ0OsgqmW9jMezyZkCyqJb+ezco+/hO07ZLmH/
+uZLOc48Gr3fa1dwnhjj2JC/3zufD3XqKqM5TrluvQsEQvdxNUXASwFicd/o0ntonZkxdFKbAPJr
W0sAS40dYLV4InttFJrjnPmuxyeDVsYPf646KvvUtfWtBTSv39s0M+mARmJ4g79IxwEQEryWJlLm
SRje+C2e8V9xmGoqkJtz9uAo+O+hV6FIHNcCdFuMTXYoNH2Vn4l+Q/fdPerAJr6sJs4e+zyiNZZb
SnuZHNN6icDTnYF+NF2gCoNu/zrVpZ+EgmjViy7jKe5t7DB1H5dnY8oEJ8nY074yetYue1OBxA1O
hhNtRFIkyS62024P8WzW6LJIQIk+ktd1ZIUOAzgaiMZKc5crABsxnDl48nqYZMDg6AHQZdgUbhSV
tDVQb1tJi3kGpEXjMLQ0ARyaPaAPY6SPAl0OugktERonG0JzYS0A9GXP+OdV9P936h8XXf3/XCdf
3vsuBdEjfymR19/5vUR2rd8cXfdQACE3EIbuo6z+vUJ23N8cD5+2blkuyhx9tR38S3Ot/2ahGqKw
9vlV31zr2n9prvXfnLWqXUGRFLYGiVf/oET+Gb34fyVAnklGg+4Iz0BMxAsZDrX4nyM0qCWLKs/F
FFSodU5aK6Ynt4X6Flb9VAaLGvudlK3Ls68U2229ZO+jPoofbZvMxz9duT/04H/Wf6+qo7+8FcMx
1k9lWK5tm3/xqFT+LDV0cXPAiiIPDgEXoUDQeoAaLuKgtBN1l3tx9NkyY/sPHopf/T2eaePyFh7m
UL4IAcXiL30Ct421URLNjXAgefYwTzEmnr6yydt1MUyPv/+cv/pMfr6Y4zt8cTYKd8v2//JilKWu
w4GlCQvNniECwUZutHz///IigAcR1XOP/TWRKEF8GSNUaCDLpcZRY4EPF2FZD3//KuavDRY+i+AF
+Kr89bP45Av8evsAGja9kko0VD4wqgfI76wid4m9W+Ln1jWAQ5qB38NZr/v9Aksxg/IqoKfkjFak
MI/IiEM0EuHiWYHX+2cuywanIbRCWKvLB3rMk1puIs0O//6N2zxdv9xsvHFPp/nr+SAV2YTW//9P
0TE16AYNN2EfFuvQJuhbEBW7fPTaF4TfttpF5jLpRGXo7wwalgttbv8xsSOYdi1JTGXYZ9gvDTrt
E0kRkCBXxfn0kloDU65VzfAKzD6686Ez1iDtUWSEA5kkIW0f6w6PM38MvOJm7EFWBhh48ujIlFld
DwZf0tHsF2oe05QmrIJOM8VmdaP7R0BOgiMgZfgadZdqz1VmPXdM8eKDxWQNXq+Cf7t1MhDXG6uR
lc9+5TDV+A8X79+unYVshd4e8mbTMX6uKX++dk6D8mqg/C0rmV84CvbQQ8Hx/P2r/NszKegccjRE
OGkA3/rrM6nSCZG0MlQ46qqFjNNh+tKp6+xp0HcIJ6rg71/v329lDoHMJwxHsGA7f01ZcrWycUhV
UiECz4QpdLXiC1tIMEh8Vv29Expz6/3zD+laNpGmpoOVhk71r7eh7yeCiipSocj7W9k1+YGsDpQC
ln9bzQyo/v4jrivon1dYe92GmIXYBvo8tp71kv/pi4ulwDLde0w3BhQNXeXXW6gr33uNOI6/f6Wf
gcG/vJRPX5fvj3WcKS181V9fSiFOSUcWvzAV2fxMt6MEE+o1OTQFy5/uAUPRfYtsWp0YpcEVwO/u
qAOFKR7deXBuUold6feP/78a5f/inv3T97Pazv7o2P9uC7u8F+kvB5T1x38/oNi/4d0SOtpvxGK2
b5hYFP9o4RvmbyjyWCbZlS0qqzWu8I8Tiun8Rvtedz3XtR1uKI/f+uOAQncfWTFrK64wklC53/7J
+YQH79d7lsEB7wzbmmvxb2HZf7lnPQOuS5/LnS0xNh/qLJNVWNAtUK/WyDsDj6vRfdniMaY/k/pQ
TUItj1ss7hjT/b3j0jK8t6bGFJfyZ3cIR5kafiR05+RZjNGwZYTY9KA/zVwezay3ql3cusV0tL24
gfqwYFraNQ5T9WeRaxKfg7WMxqFdutoIcXYl/msr0nqd2M1pNT54LSf07x7qGUSXNNfoQetVWcrv
WZKnN6XFUx4mdTGm3ydpKkRkbtf5x2y2R9QHaZdulyQ3qqDXM5vRZrJM6+CQ0WUIJNCIHnGc+N2+
r+EBpLP2iAL5s/bHyyDYlKwup9DWrgSaQcqXVbrlNkkjNwkaQhRftoLZ3SvDBOCjVCMvXu0DAdS7
t95vEGVMdmTpgQkbmKVWPNlp8mK3yj8trS/h7jo0nkMEJ165h/HhzcHSWExbqxjsPpUZPEHaOhFg
HUub7F3RAHM+I5BuT8LDIPRMyIe2IAtIZLDQwRmfiQVZ6A/wWbqKAXRt3dSaiK56zsRyh8qc0Bs0
YzUVe1MeEcoU5HoQRfwoJdAYcLMDHFzIIJghFvbwOoha27i3SizoVJ9T7WWBUSfTR8YEZdrVUTTp
+2m2rfh20VryOYrYlx+mNMjniugm3XUMYxgDxF1RbMp8Nr+ZbT+/o9Pq7kZKSkxKyWWMHBfJlKV5
wJZa997XhqelIrZghlP2VSB5WPZEYo+MXpvJpYCrkD3Yn/bUO+jEE5ljPYM+218IychgRCl/eE1d
j1OPPstynydFV7xliFnnfdQa7AuZ6hobHvLYRvdJmXk3kzJgGYfGEOfiC3YoyDd6xe70kM+qHY8z
ve7uuphKslo2QwNOIQ50wHml2lscADnMkgm75NZBijrjrCLMLNePDZ1a85O8JbHKAWd9zLYc6srk
pVGw5r4JaNzpLRyEqP9KNS2DpOExb4I52w11New5z8AopzHYejYSlMKKL/1iRqLb6R2P53auTB+W
fi1l/eFH4+oiG6ZWPIBy6tInK5ZSH/GRpcy96I+BzqRD1Sp5K3U/La6VVwi2iUTXCwMVSucZW/Y5
x9o4aW/4A24ykVFDB0NilRwp3Xqszzmsnn3uDN2ecX117bU+GbTSuiTOsFTES2Tzg1pi8dZApDtH
mWHuYuEMb3nlysD3RU4bkjZX2lJwbPBXImdeljHgnYHRypPqoOV5uc988DYBcT0M42k21FWQaasC
i1Q+1Npw7zZirvJHDuiobLO55/bNsWrOCFYwXtnZgc6de0IVnoeRP/7IMjteo9Mei87wcFlgE9ML
wXXHfb1GYuAVQTPN89BhG7kpm8l6ZOQj4DxUnb0HgIjpEhocDZ8oW1FXw7yLjcl90p1uufObWZ4K
ukZXHSP5YJadS9Pb0/aKhiBpQdCYXgjWbYbt0EJD5KGs1LDziiI6tiZ+J8V+fHakZTLFMq2d28OP
IfJOgR7PP5GRGmEl6ju6cxUSpIZxhZnaW2+wm51IvJ/WSWyNhCV4obHCRlUDBlc3pQbaNNUu/SBv
DZVwAXupI20akZq1C/OgKHeB6WJzD0zTnh6F0/Shn5E1SAaLT28GYPZi4DJlvHeZycD7cAZtPDhO
290rOaUHTQeLiT9DD7QBxIdp5+hJbc0426mnTvTBaEvPuYCETDZBpLvdDvFHdEzL9gGIGuxSkiQ2
I+MqqpepQ+3aZ9fITWoo0HSrUo1gjCF1529lB9xv4yKmf2yT5oOCqdsxTOhfcXoh51ErryaurY3R
zgVXZNybuZ2c9Sozt9RPcAMxOB7drHiPlwE/oMEPr8+AcYF2yY94ICccF1flNPXmrmzkHNgdlHwK
D/+QmO547CdhXqZEs1/NzHTPNmG9x6FLm5OKijPCfxkuLopndjMHUwQpRJy6ZNg6w3jp3dg6TYMT
XWJqlr2lOeZhaurufY6ICTEkgYQucXehNEtSHzFfCL7CLbkU5n07DsBgi+QKBX91MNzZOiMQ8b4V
uos6Q4fRiUJUS4m8itCn+sz8b5uqWJvRpv0N2Sj6IoSe8Z7QlupYC2XdGgmhgKiZPR1umdUbmEnH
6tkunLtay9gsNd281/BIhQCSsPDozRzShy4YB+qEjwBatYBQvcHpYRTDAXSX6rhD5tzyTqNdWS/+
TOplZjIiix2gkAUQoU1qgSYLCcHKYKf6moWFcqYEbaLMeoDRp29Mb5o7/lfv7xWP8jYZMSCxlgFc
ZSK/baO45QZqtAvp0aBrO32xNnFXq+vEWDd4m/lmEmi4RjokqJa4QxfdXjHygEBMFJG86oluSol/
ijSrT41hIwjo5AHdEY9hJKonOB0hAxM412Mfil97L0ZBeZtCnBqaTStl5BI/EWu0ctD+OGneQbcc
ii4qqAIRHYiop2j0ssTS1y8cOtWDbhqm1KcjDtIIUmJOPtY1CmtZfiE6cKN300WEq2+82FFvShoY
SZYWDFZLpg1mW4UsHPB5W86A30bSyaST3npSSwLXTYrHfB0UotJeLH2nC8vNt/7QxTu8FVkZ9F5Z
3yuNbwFIvHHJfFdtu85paH6W07xzlFwO+dIXtN9p3I6imfHYQP63Bwl2EI5WdzTSfoAGOhNlmjjl
89qoyhEUiPqTlDbOXE4NRHBK6zqMKjRxVls8VQ668tTWxMlKocN3aEwvjMGz96YtLVybzahtFcDo
Xcd09lSM6FyD1YjPo+/PL1L69RqFgV9jXJyvbJ7twDVTbR8v4h1FBAe8WBh33lD4J690GVwSf4U7
WjncNlkv+qOf4VfaIKVhQlVDzZW5+9BIBMUO7jgfk5bmfUJbkzjuRvHUOuVrBAnhoeKgg5UcfSmy
s8HateuipWsmyScNKPBdoUZHnZtadiT6xcBicIWXLbtQQRMfI5R16dsleZsm/8Eg+OO24WC8c5Pe
3xhzkt224AuJuxpk1IRl1GDasKo+C93OLd8mxIiXFLHdYUEhe7Eg/zCzaNM97OHiUCcDlmPRef2j
l7rTVRqjUwVcbmLS1Zzh6GV9HZZO6+7GZflguoYUZDAALaFXeFViJrAJHW+D4L9mGIa9amIukxrO
fFAypfpuC9+6cxdPf+2ZL+KjMJqePSke3BdaNPbnUuryia0S5ZqayPhyyJ64TiAjorqwjCMwWOMx
gbF4cbQxfi7rKPtYY57gg/f19IRroz2IidiqjSrHZFvNmnmZ40JeEnfSLxg1olPOnyAaAGDZ1VKu
Cvt1gG3PVlogm89t6KsLB5vGmZMn7OPxxZbptOyQJauHwRjNvXI6gFf5Mk1ewOEjkm+xOzBazE30
xMxzK++ed/qCz4rEGnCxP/UtqWF+eG2r4Ny2sptviDed4pc21wzzJusREjKLc70FbT48n/7RQGPT
XDStjnAC0wJkGhYjImFFo7ghRB0pXjac/LJlg++7SXMuxqDj0YhLS88xhjeTcbJjsk13YvBzD8+B
l8PrdYZiuwKeVpxXESDniQhXLI+EdrEhUygEmWxf+FzNNh6hjSHLKfnu2QA3HOCaY2mN7ZU2ajBc
e+cjj9AFzwu2Jdna2bnEv7IpgTNgnRyREmE12JToZfBo4DdVhoYToGHM5oADYALS0A5Jy6MrYvfo
OOW3IS/uehMzO0hePRDz8C1ith80PNXhlBfaXnNG96DxuX/wgFoPMUt3YJO69k0x0nsCFZmfmKBE
+1S07oXFlEmg5hjLTrP09F2ivj/jyrbe9YZh4PWo19PnJF3S1+xOmxNqp2k0jsNMpRgaBcE61xzr
3TdaZPpyGgej1AJwgqolLhezxEuZztNXbNirNWMCN3AoDXdojwl5VQ8xHFUTRMQo3vo4LSuUlUC5
d3aZ9qCZmDwl4ezbznFs6D+dtbSmul1Ko+mgAM8DMoucwA5Oem7dHmj/kmbkiTrtKcYSbmHAG15/
7Bnz2Cdk36O8mT1U8O92bIOsSPo++kzdziIOqa0ZL0qLrWfjNaixQHYyUmcYV9pEOJFfV95pYuDS
oTRXgZ/jNtqitUum0+L7tYakCqRoUDdpJEJ7agDLQz6IxV2B8acIslE28Z3hFCKCw9k1TigHpthB
SZgq3i8+1BeWwqq+9qgF3QATKJJneqIyOgAZ9kA5atiwEF0n9lVSc/k29CUF+8DSFvVhwVlNcF4/
9wct65+dVBanCIDN1pr7aJdmvn7TJHUKuCiyD2aUdZ/6opK3fmAEDq3WfdFUtmybxQB5okXNPqsq
Nkwax8WmZVqC1bCcio8ZFToZJZZVHGy9MM/eVPnbVndfi84hcTXRRXlKMEcTgAwk18lhucK9E6v7
DB9G1dYfAyoxAIgcCz5JjHWBZJiFvyXYuqhxihbdQcNB8n0uAP3poxN9NDRXWAOdBokBHG57R6JA
1QCS0JEyVgSKYIe2qQoz3Wr2mr4AqqFFgnQ8ro29GZvqjpDG6Dwb8bAXmm/ezjoOaoIgjB0OwWdR
z/NOECi9JR22Ow818h+1kM5Ghpx5Ad0t0A0z2n3101Kuin00QrXWnwu9S7DG4GMB5W9+1xrVnRPa
N/fxjNN8o7cAdiOswriV2G1QbPQFfPcEewotQgp6HvgdUUhclIUhd2tGd7AvKbVBFZxH1OIh9XZO
1IQl1TbKbf9KkYQeRk7kPNRznD+pOM6PleSChCVnmqMTtTODVNM4zmiKwoJovDMGOxQ8EEoOyshI
74xVs22GVF3IffEAakZt8w0LIVHFFAQVnmFdFpU6KY1BMgdJJ55OmmM14gYJoe/sgfHahHYJbJTq
5mcH7n+bkf9lmjQK/+eR6eN7luapVO+/gq3WX/q9JSmc3yCToik2PEZxa2v8/7QkXcFcFNsFQKpV
UszU6V8dSXvlVDnQ8XFluci31mblHx1Jy/2N7iW6ZRf8lb2OWv9JR3J9X39qorsrrIGHn2apDcAB
EsNfJkdWiSQjtk0flYTNuEvQdzna7VBctVVjfUDTJIMNF0i9RdzL850rUihaCNv2SO4yyb/mU80h
ZEvTjCjwqWyOErAueX4qx3hC0uL0Ovdm9sLPjDdCQ6y4uK3+LdN9VDVjxgpoAQX255VGEiOtspBV
/YfmvfkTWfHrhxQuvC/bNXlW0Gmv/d0/Twois8VtkE0sJ6PIDyvV/ImLK6i7BQv7LtKXCmeacOYQ
DwGNgqJhvSHRcDsRqv0p6ciGda9bd723jHuPpJBnP1niB/rQst+U1WihSnMSb2ebaXyX1L55GE1r
uPPILaJ/AZTIINEDfioF0zTckhnlfkTRiKV3jdvAsBldNR7OJoJ51i2B4JYy6T5ce1KHqYwt2OW2
9z4VZsshRo2GsRtQ59E3cfB7Uy6MBLYQvrY47P2Ba5DBOdle+kPVssDSg1O3288jFRwlb1/esX/D
mxB+QdJmFGNj7GhJKpw2dAnN5oYEVBfMfA+syB+X5iFHgwMwymiTT9DNNIcxrW9FMSuijvEYcRxB
wUz5afegbSPsKmFD4/tJ4yz1ahPrTqx8sTSSs2cmcStGuhks04qDonwqnxFydkE3m5hHSnL6tmIu
Pdq4UAgQ0mXbganMIe6NJOQ8CFC+m7VDznHodgYHsAfMnKIa07Mf3lrxVH0SXXvsiyBtY7O/cnp6
CKaytFDoxnQx/AgfOj40DvF6d+Akl9+OYEHIcByqXVsP2BjHcfqmnBRUzzwN5fcpn4rXJYqN86z3
9mVAz7ubM6t9tvvS2FnOED9RZmshwiQGwTNzOOIFoNymYOGgJnRN+913R+eG8D1s3ktMFa7FeHfB
YWN/1TAxbTK9O2mWMK8bwn73cxFNodebapc2qXxXHvlhfXft6zQubPDgBC3Vh8qa5NFl97xTyM5v
IIZPWJrjwIGZ/J2VSDsVglyLdjHiXVLpikif0kbrb2nHrIL963keLibYwwTEGUOQFXr5xoyYokzM
848ypSgguWBOH5oFQE8gUwRneWqrkOn2cEXYu9efqlqfsfNByEDTFotNqvzcwIWvli2x3eWurGJW
gmU+Lrb5qawhuupiJKo8CR8tc7eNW8L+APskVs8aKXnafOu4mvdleSjRwJ9hs6u3dFV3iBa1rSPj
9oZsSg43XLKIJNPb0TOADiCkPreEw0PHQleURCcVG/cNIO8gLZfvbm3TSIq2Td2Qc+bLkgTbKlgA
D/k5ymfmn8PLaBoES5qfJMySJarHX5rxgPnhehHelpICJfeQ3E1F+lyr+ZHZxilKrUdScx/ytLw3
E6L+emfj4wf0snHv9umFBgEYvIkhRQYGqlQ8TAD9Wde6RxJS37VsfO4EziHBw76JgKEgb9sX0dNM
GqyTDx/Yex8TOOhzMqsL6qz6RutQOcOXtG6lmX3Hq4WYTE3TdaO0K7jHpzXWHX7EwSbfe+m+Sssm
/tHWTo3FAVMNcdgusiP5QD7qPom5XAIrwne89LSn7ca7UmkRYejsHu3V4uxjCdAnmkIkbC3OQac4
71Jjw0UlLr4jyxEhg/VZ0EkMCCRQF0IGEgYbZX6ovOqRhqRz6iZnrXSy9tNKNLK0SmKHpxU1kM+U
EvWrliXeF70+7eB2zokw+MfRob2qk2XwYDjD1qyK+MWcsOPLgRBNSvO2SE4DJ1E7exlhxexd+lQ1
pWNAh3tTEMS1NG/OwIh7tuKAI99XZbb3GeCJQBHrHCn3emZUvF1ShIhO+QRR8jHBA50mj5llY8HO
KxKl+PvTiish7fyi0MbZ1G90cMd7UaJwdct9CrLCaJHSeU56Io4jhNDyttT6DdaIi2gI1PHwjqhC
uwzuSOpj2tzx5YZTB3J8gNioMz3bNom8V8gsMl0kG1nLrekmW/SPcjNGGPrt9NJ2zhbBOWwTr6Uj
xcCMtsc1jWWSfes74AD9RqtFjA6Dlc1NX+PUfTWb5mJjrd+knfWSKW+b+tVdn5Q3eWfcGb2fhbqX
rZAAkuE1n3avTIIyGupN28zcgSAT9TXawNJueKgfNIn4UvDXYpcBAnGhaPoBY0BM2FAuBHIxiWRk
qj14Ekdl09yMw3DVaP23ZqyAVcPpi+J3Bb+OqQPq6MQXeyYu54Wm2obZ297Uqd1n9KlL597HPWdx
WELEaQd9pj07VnVljBrISXRRSTnc5WwWrlET6CCA2yQKtBEM6JFqnXM+A3hc1AYZEkWktrhLD8p5
MhXZz4VGPmc69f7W6VqcsLEfcYrurqbSuUxocPd288XzldBqSq1gYbR5jhTZu06c5dSUpXHluwkW
8NbL97kuZxwg6L5vq1pNjwvdxVPl2vfFKk3xSxs1ZMWLkOY+E7WBbDjP6UWx8Prc1jq7n+AejZV3
yFYdo6zdKJg4UJzAnP1klRgb2c9bZb03o5uF9GujjeNrMM3p8AYQFvJz6mkXEc8a9wtuSAmUiWjv
Nn7QgHZ2IEam5X1ARRnV5bOh3BssytbzJAoc8tATnrwa+IVX7CjQ6byLExS+oCgIwfQz6Jxw+0pS
7j0LbfAzqga8LKt6WGpMa/T1UTYZoMzXNukQY2U8C41h6tzi5M49guWybyaJSyx6SU5B1GQbIELl
jYJiiPBDvgm3uwWtju57bgLEYiRdsxEtGLYM9YyFwef+y9AlLixWprfDyfu9NTCMCQG1MB2rdkNh
ynrZ2N/ByT/VM/aSxmmGUDbFh4DB5StNAeXOwNyp6Ugfi+TwDBk/J8mHPkaUpbkH4o9uMf4DEkme
CpmekWDRiE0yEHS3k3CK66p76HV5KKYsnAhkj4luLZLqcW77doOTiAGO5e+Zr5xywgnZvtpT5jE9
qiM8ArL55vdcM7KtzA7G/ahIKB301ykBsZPWpzlXPwj+vBAodkI6tfc7/xv5l/eNRp5B45H25Dh7
HH33FrEHAWJmwqCa9A1jvUQkPNApp9Mbi/lsYMZB4c8SpbjhZ62M9rWuH9okcoNuMYJGT0JadCHx
16Ffl4TXiepKToT7CiLCAgTcuLDGYzol7Ras4lW2xrsi7gWAig/EXeE2rdbdmnb10emKb8uu0j3a
954x+arnnSdrq6aHmGTIwKRTzAu6O69vzpgIsG+45nPsALPO+vQ+G9QQpt7YHPQo5l1DnBrk6G3M
cTgMOllZetra9IdqzseLzuHfZihVG9nT5ADlcZkt9L2xRa/OxEYv9uQ2lEBoMMNpzFFInDDMQ0r/
KKDHt/YeklckOvukKE40i+9gEpBdzUJC6qN487GfbDo6UMxzALg1fhponCrCAW/EzrE4bgNrobPX
4CAuWCANw9z6bUtDztOx8xR3q2IOmSewWZAxQDZdrn0bfU30f0DP3dUp/jUMAoSUaNmumk0u8MRS
SJ4BS1IyV6+lTBlmWpy7ubfO9IXlc8mJ7RDH3jFKUz0A97PTG48MqBrI2pL8gD6UBMT0PBNecUtr
7Rmb5SGOKqgIHSsHBiq13pRuXp7bZCwxq4ibqfCCuk7y46xBQ0GcddFgFO+ssnkz8WQwn2Qyp3eg
b+qCzlBW0C0kv64nfJfWcR11d4simkclB531GZQzSZzEGauStVa8tBG0TL8crH1iTnlY1PoBwtGT
WEi2sZppCzGfkLNZPbvFfFn9Ya27HGApvLgxDTLgcGbvH9J2ehoBtIDW3NfK+T675ziW2W6QMIaH
cTkvw3ROLf2rld4QxgmZGdDkTDLpLcnpxl+A8Vo4MaTj52HbDgfsEfKd4cFWYFdj1mu6tIbnt6pt
cMxlyzvv9d0b41db6sDqEoY+kEQ2pqVFm6IaPjxGbdacXHXSmUKNJTPMXIdR30SnJTA6fJyxMNMT
EWp4XuKjAgmCSwG8cLuX5XRF96YK7DZ+rFzaqc2aq5Djek86MipoAV3gGzSbxje2scV+npNNRqZx
uonB1Fj3jL1OnXBDg5SWXQ/fwSbFmmVH71wWemz9ueqDLM/CxbF+IMXeGCBsM+KmXXN+1HR33rYC
FUSd4iDq7ou85TjPktsrfJiyhe6rqR1ZmsO+h7/5iIhBJ+y8cIjycF0GQKPPc43ftadOLGmOiVIe
SdLO9wXo0F09mP4RTJN713La3naT6AgSrY3pSLpVddQTUe4YeDLqlIv1hazCfPEAno8I8GkvV3V8
EDBmWUMImsmmydgYkx7dZNImpFmr2w7shdS1E/TX6NOBIv2qO7S11tMFCTsk4Ka3FFIGVoeppXiV
IA0IN55FE5QoJR7doaSKGwoKShRS1ldOgcGakeIF4bDQ/RiZ51NGJKO1luXGEadFux2bxph2jNK1
m6kbiu/1GNV0C1PtoGHiB4aVjcdRLT1SKKVdi961K5RKOWEg0VTcr/TLXSQmTot1W7mvcO8I+ctd
3KWlMdZ0QnRvV/mSuDHhtd8d1vqrGhu2s6FjGT25XTt8mguQY0/lzauLii0ci8VnqlzM08kw9SEP
mG3WgRiN6mCmVfSQKVh5KRPcQ6/HyXcTUOAcpKKjNWppsMEOKY5vFjS/ZSZT1tMP/IfaTRmtWlsR
naaJxPDar8r9bBNJyHLXud+j3p5uOU70ftDViX0da0tKvTJJ50T8OquVy5lY5dhuWsNVByI27WeS
f4z32uLiT2n5tVS+eFiqRW1NiWBiA+rjWiHyLZL8mQAmJrgqRZgkZaMFrVebW0D4K8RvnPZd23sU
VvWwz9A80VPQ/ANhfaAk+trVHmDv4R+JWnBJtOcFM+3Kd05R02PfioTVPaW+l3yNyzC8Ze5kHTun
hM5WzpyU7Va7LPjXL4h32QrJujslZP/usPmA/aS2309DkrwXa8+ZomvmvIY1TRwGT4DRkZgsjdqR
+J7iiTF14hxh76nNYDTTYfSI1eS5qV9gIY7vrlQvcuK+r0cwPX27rzrLwdEUu+mHbtEkp1Lyk5wi
Cfs9NvMI/DKzgJm5ZLFm//TZp52Ap7KZmzH2JN1sg4QfCKOJgTSzsujW1XHb0W9owJAP7aW1XeCd
1Pm87ekxIweWmEPV0vr2ukC6Do5PSrhawucozelawYPjsdZGcQAUrM648OrdgqvsA51IEQIqSF7r
wZj27DDFXTvE0bcM0MDRjTnY8495L2EZXdp+mCmTCW588lk+Dt2c+uRb4qXQIXbhD7ZnKSi5hHNN
JF85AzyCZgL9tQoTp4PrZBJhj8HV/CpTJ/tG5eB978nL2c3RGF3Vjb2iJZP5BV1a/BiNYiIXzBE3
zLY8UI96um0sJQGk56jyzK7QWBmMlnNNnJ+iqkyJtYeqQp0pd103ZS+2r6rb3NTLGxGjTEvtTL+x
azHe5XIcrhKxLG+5wU7HsNi5SwxSJjDgzmd78Psbv56XN/YHDF+OV0F8rcmeH5NcAQR0ivTSDKi6
MavWBCzKhiMkZ9arxm+rW8dv7P9m7zyS5UbSLruXHjfSHA49ReiIpxXFBEbykdCAw6Gxo38dvbE+
yMyqIl9mk5bDNqtRDVhJMCIAxyfuPXdTtZZ8bkxKuUSCbjJnPSNqbHnL0OBhIScfEC3XgoGfrCG5
X9Ko3dQCIh1NSnoKPOXe0mdgbCCokx0z2Gt/EfJJVUlxhCGS7YH2tzt3CrJjP6N1HrKmrzedMNUn
JFH5llep2LUmXtvY46/u6i7aFEMUbXyAEKBL4AqVZm3tTMeILp7sbtVYPrpIPA+kh07UOBQVElxr
qPvSflw8Ep7J92YQGji4JKc65hLx0r1PloWQ8SFIsddV3bOahH1ecde7bKiSx6X3sx2aRgpI7Kih
BzuPuYFLMAGGsmDlIpF1spGz490ZwmjudVWTPQDE/j0huGDwUY151z3P5b5OmphqvusNiNwzUYCy
of8rSHDg6fbYzQpfxixeNcqqcdIAE+a6YHbaNfOQhighmnYrdNU9lSiKntOogBg/B0Fx2zhzNYVR
uraAFg+k9Crm1j2NH427TSNKHqX7VKrFCQfP9jCe2cPFKxIH3/oMXcbkn7jRltkiawhomH1dN3ho
c+ofd5qbnRfVxVnJhpigRZknKyFCjMlmfYtdg5eCoTcmTrabKne6h3L2TJBTXX8HIpMjKqKJvdZ1
wbbQzT6kBTj1S4706BGAIRm+ade+l6VhfTFS4R5qnc4nc4VETHkZoRJR8nOfCvmo/NQ4uykkwA0H
X1KEPjBRinvGsmrfFOn04mGzGLZRzInMqANzoQTIfg3/iZ4ybUaohjOSoY8+QZaf2iwpPkcmU8zd
qvU5DkFMUMOcdjhGozFIj0leBE9FaUA2m/Dc31ViYs9ns9yWW+01HHfD3NO5FWMVnWwizShB41ZR
1Kdxv6MHth59OY2HkYjpuyST/hPLB4qAxur7qwrmL4ZICscwyQO0HEyxs6Me4uAFPIW3Q+dn7hfm
4i7ewGbiwFBqOC8O0mR6pgQUF9kPLIfX2NTLuPj6OPUFe/m5QqzWWvbHqIPDZhtDf+Dbrs42yA+5
UUOUMWB05/I1Nvv2NFVmdItj0n4xKFBuHbAZAKT5+zdoFfxTW4M9Dk2lrOe2YWy8h3KXPhFb7CJy
SonnLpeMkIwMSlWxBrbCPD/A8LJBW9oc97Ny9GNTFAMGaJAtwNnm+VYDGb6G5DnB0k0k46qlfkzR
r/nIxGN506tqvIvnUm6r0UMLFpckRKui0HJD8iIOGYJIk6fGCIwTAtP+Wc6dcZonTqTQZ4r6HinL
aww8BC5DHTA0nrMd0evulWHIjYmryh8qABixOhqxWHZBvdBOmIoYzP4YT/aEJwezDJP3SNzkroKb
MYmiYriS6iu0zPISoXjkFzWlhtpBCyGwt20FKeSgf7PXuMfmmtSmdW2hP3xqVaOe61gwMUqMcQHH
xhRug0vO2KHx9XekCntIKwjGJE818pitIdTZI6dcDnpVcQY29VWlHQpbZKxbzMD5M01ddBncob7Q
YOq9rDr1OAaGeZ4K8CAMNiznnqlZfbaUNaMVs2EmIoHZAg1Z+7mkmjdY7LkrLEaSiULWG9dRTM2P
d+9Jwdh+p2vDPaBnb1+c0amOSDEQn8w9IQdMfD9FS2IY1/B2PWgKSektUDgzlutztUuCRm+Tgs1T
aNtpsBYYfhMOnCEOjqNeEkTXxtNL3zfuLS2GWV3PEhfuNlrIAd8tCkxeOXLqkOCg61tfKLAFeJpz
WCBGrT+0tZN9YVyF3tutkuSSqrZ7kZnh3/cFu/uiVdWXJVPVt1K2ak8p0j+PyG6ZAwX2B/RopOHC
jige28StjxPi41MTmwxgzSw3risZF7dt0fc3wA6MU4v9eFOkQClrp7Gumh4djBbgLkmGULdMmbiz
ukB+Sv1MVoeimynypO3AnI2H4ZmxWLvmrsODjCEPQFGu7R39YUmWQp+cUk4lrHOSTIhGvbaVS2HA
dOkA7q57MLqge1rageHLhJ7pvuSogdCJPIyHrEyqez9g20DMJxkHFQXzUGs8EaAJXlkeNIexmsuJ
VYk574zeWNPVmz4Qoa3H8gpaHDnuCFx1z/TLdMbiqUtIALOrQJ7ZBrZziGKv2HltVT+jfUYN6sX6
gJGw2cKHQ0XjsNT/7Iy+LHYy5fVgDsiKXaZGNZrZL/yuFi2Z6r56oySGtDPEnRtMy00nPLk3EwlK
fnb762oUNE+213aMSQqHWg2YBdWMvoui3LjLxPIUpMGTzqLpAbNHuSN+Dlcc/1Q0WhMP1T6uneW5
EKbr0lSMYx+mDvAApNy2j/Jz8I3TsrAINXALbM3aVw+al9+m1p7eFn5cfSxTv/3IITNe2e68XAvS
iC4JfQ1MKHt5jkEfhp3nqo8Eicj3zkquHVn9fQZWbT5VUftaBuSYdshv94qRypW0WZ2ForGKYYVE
LJt+KIeLibrvdsgm69Pcx6hf/OksEYEyz8dBEcZD28C3Ja3HrXwb6m3LBHDDHA/1ZKKz8iqiw1rc
qbjLHMEJZJfqAlNOjewEqm7Ha0x9MSp3eOYUYthBi3qgtaK6kgtSEr/eCitGElNZr3kxk8w0lBIH
I1YCjaBymtOjxbto7y4p0keKlfrF0Lb51fUYJMqaBR0krnlPezte64WExWzGKdLBsDlPWl4KL9Pc
Ju47y9be0bAQO87QOu/SsVFUvqkdHRrLIHjZc0R507dsHWRt3BRp436JXfGJ0N3kJaiZe+kIwmEp
uoNTMsaj5WK1ngfUSm3yroa3WqFqRb9ZGxMrJ5cfm5H3zDxooejyFRLZtPFf4oCxZoyvArIqrAZC
dyxR600+VtdjYW4Z+xsPQ6uty5Azj6P9HbHYrP17b96qVs3vqow1ykThhWqHj+2xK93mDcz1qtcH
T4/uI2mIJ2VZzCoJ/aMTXTZ1km2lVz4Dcn9uisU/kXQgThQZZ7itH42hW//tRWfcx9hAikzdjFm1
Y2Z7ZdXiI1JXkM3w4mVxmszgAU7efTbq6wXnHV8F4iU8Gvdxr70Xk2yUTVIN0QbXxBQa2j1lVJ5u
KMZJvKPs1GEPNAldzMPoNiocHEPstTE90WzQ1hf1wR2pqAv4K18Wxs3nJZvhGkpXD2MI59b+jPLd
H9kpBwjrEeIeWtspCXKm8FV7ZmEEFxkWSB3EYe9Gjr4DOl5S01MffXaaA8hJlmjD6m0dNanxoeOR
LkHlOiw/sc0zzMaAAx5izp7a2Q9GRvFRdjW5I+iHaSxPMDnZ/hKe85HdNj11gZS6sYC2M6Jg8T7Z
N4LeEuPDrI4BfVu/Mky+ZfgpGC7UkUd4joHo2jI4JdukuEeXYd/QkjLs1RAmDqYbLTcDZ+FhQvrF
C2t4h9wVkSob+O2C1ea2ozM/ySmJXgQm6D1ADBaGHcQsM8wFY5dQ9jxi2KnHPWhpXlIAVdV9XA+k
1AhQGqFudM6XVLNTG0vzkPno1CZMsv3WXdeyGzMe8eAo0eln37dgzQwL2DSrna/oFu2dmpmKVrTK
EDYTTAgBa8NXEsmZjwHl7j6K2akfUCFOrIoAuFpLOV8YBVdi6zjQo8uFdD4ei6S6hp1qNpvOaa94
VY/PhdHqK5Tv/SfX6FtmfFQZ5MqaXfvaqG46T6RivyPSrr1Ms4fFO5hT5wQuzjxUwoYW1SLBgNGS
KvzShQDsUaGFIRN69HnfLmlR9ISeNeAronk0H5m9Dc99BeGaxrp0rR1y6OpqnsD77uJuktGZ+AYD
7f1i6xKVn1llFFaL81j4Q3b2F8++9vwxZ9efGycDhw5bpcnEPpAi5QXSeqAmRTLmSoNkYDsuz5FI
FRntltndRrmT0VXNMt3lue2/OAlenpBdZM0TAxT4BRxXvh/geBzB2Fb35mSaTjh2khZhCcxrCkb7
xODaIH4hrtFFB7WgQIMdDpOmLEZ3x/S2RhREKLxNMobeusB7zkJ5TwWWCHjtSZzdaPrSS4rseh8Z
JFSBd9qnMzF4diUEIay5903qPL1bCmdktauVdWv1PICbwTJ67ke3uHgVjJ88RpOaKU5Alm7DPjUK
Y+vm4Ph5Y/P52Cey9efjpaM93A9RxQI5iRsDSek4P1VOXz/DEYmPM2KK0A/8br+4TnQjzEgdo+Q+
kfVHvIbvnMZlKuEngO4cMTyW5lIfBbXre3up5R32ShKQq3z42CYG+mj0q1eqAo64yUXtorYPijvU
menj3PbqfvCXzwh4jXHHuE8xfModgcTQnAsL6GzGtstwq/rBpNR8IHTLvWtsJJcevh1vE1se4J7U
KTBV1gNrb9tkycAZZjTC+GbyG24E6aEvJV3onuPAOsWaZAqSltGFFtaCIHwy3eugrROUB4TVqb6k
dVHa/KwMZK4scp0rwc6A1JmhuplBpZxYFcZYyEhfgmNWRODQgLlQ0ucZ12jWe6k3az5/T4wWwv9k
Y2u/3Gkz+NaCTnrKJHi53k+/WqppL4ZXFDs68Jn8mzS7ZWrsP7ExFw+J3/f3M1ud67TIGX9GS8du
g81YSOJ48GgZXgNJzsuCTzT4tE8N3S+WgtK9n0hBngEnaY2RKqOx9HxSNiDO+jtn9p2v3P4IPVRn
v7RxFR9p8hNGTUawpx894l5Yjj0xhnbo1663H4wl2VtBxXKtUGYUNgnrIKfTQKf8uUxuqqCDjpv0
7j28dnaYNHbLwStTYHu5lY1h0ZCuvAHSxPAPJKJzYohl3iGJr+/6DCcKaMz6OgMEPW6AfRMchP/4
RI/PhmEkbgeVefutFJhTe8OZQdDmC1LPYDT8XV1Aq2Py9Y5pHKOzpravYDXRKC6q2dUjqqAiZqzC
stO7Sq2iu81GY9grnauNj/3jCw5StdUp/P1F5tUVcIboBACRjaTUnLKB1z2AEa5urBlAPEQUlH7k
Mwxh3vL6tNDxIWKlkBuXxkT0F9yTpDFvQcZZD7XK52sy773NqPzmxRt3DZIEyN3dnYthMOwRKQil
xEYhadrVvWdLwiLxhmAl4yujPIku1cKUpZ+JvAs7y0svhT0UF3foVoRGmqFgWFvmmOyEyLKnMxaC
6h2zRZQxMQnwKJwuVZDoW6ii6YHONn9eFqu7nR3cQrCcyw8mXd4hrpc1NSHx37mp4b7apV7rCWLs
EKZhE5wcjH6JWTyj+n8eW6je9BG3/kwsAuRi76YXi8F33NjX0iZ3pU/75jK3tXFgJS9DsujqO2b+
fFbTmkw4BKz5T8yVoxcvE9Mhz4Ui4Bzh1aGt7fbTCrFa2N8H0SsZIt7RtBrCLyy3jyw6r+xRDDEr
S/SH4zVbjPEYdGYJINDX4xUy6Cne1BwYOMSD1HoVCO6wz83XAUmMzFvs2EP5wKwGZzh7cyOfnXM/
UFx27ci2ZcRpGLqsuZ5ME7GAbVS7wdDR57yc1gNVpNNrjVaHdMNW+JgBBGxpnAsNZhIRIn/82pXU
HskyPw1iRtFiDmeuY11IOIfpn3QSFQna/Y/YXRrU5/HC4NOWyUPeorKnad6ZrIuvp8qW/laXtfPq
pAl7fId67oaZWnYzIPbaub7V7KxGn7B+YYOJKXrYkJM8g8eVAISM5a85bnhMjPYX4ApzJVP8B/CA
DNZjyi4sFzCHkFj93/jyuxLLMMdReuzJ4tyMhq7qU5pJDpiOVdgeQYre2egLdjW92pUPSRant0aF
d/lOPHz3xxW/pwb9SNPh37FiO01hCTSJIvDEG4JGmprxVIvRPTjJZJGGmXS71Gqzw3/V2kC/SRRG
av3dF/436IgZfdjXH+kR/Bd/0iOc32A8OJbnOv4fFKt/SbVt5zdhMnEQGI+kJe0VsPNvvJX8DUA5
CCuwOzbrR4c/+1OrzZzrN6ARyL6FK0CH/EN8xFuGjCVdD6yKWJ2l1F/Wynz58ukhrWLyh83/bTRM
kK2c/XltBRAe4Vxc9e6qusmtL1Hnl8fvvppf3ovr5/RdLoIs3DQhX7gry+K7y9kTrpaoVwFu6Uhu
kBoqEJrodX9+lTeP3p+XccBkeQG+bAgcP14mYfHRGEXHgrsJ3J03NPE5xym2sfhYlzmLGTe2bYXy
Q8s01KNPVOfEkffzf8XvV/nPAfDHv4INjOmaEql+YL958PQEgXhSI0oopevPiGLj+yU/LPRi3+qa
A6vt0TdkczLtZsrdm8Vn9Up9gqKv4n17R8qJ/Ihlh003VE15qEwz/5Z7Uj00Q+k8dAMWjaXu8qu0
NTB1irowL6bBhGbDFBdbaxD5+37S9on5GA++BnG1aRIcLdhiUGyWXSFeGQbk9tZNPary0cWCgsr5
Y4IR9eOi5zsSCKIbl+Hzxi9IKQv8cnzyDLhCJuE+23LwS3KiGCIl/8XQEH/++1ni4RP4fzs/btL+
x4Nk/b//cZAYMLh+85CR2j5cnz9hM//i0PBH8MU8B4e155reSq7/91Hi/xaAw8P3IV0rYOj//VES
4CNhRci7gTmK7QEv+wekPLlaHv5zvzsenkp89gBqXNfzGHq/QZ0tmNjigiHZszAUhuPU9TQ7LyMy
MUIkzmdppPF1l9I8haUkyzXsB6xOlZYmUTTuMrIImlDcIbOOr0biEQZWSWX1QGffjRuj7O4SlMNI
+32wLKoVyecFYvD171/3fz1H/4vj9md33sP/+Z++Yu7ww2ts/U/+uPsc5zdfAsojyp4hChYhfvs/
KY284LjjEPjwQrJsz+UN8697T4rffA/rDBEHklswWIlh/3qNSfO3NcHVEdx43NOIXf7JvbemwX53
74HZw4pDeicpsgCZPF6nP5740l86NwOtA2QDyQqpLiShUoyD6N0OEzkKe2smzz60S0ZhGASCgbE8
gU3jBf+azYi7chfqxCjIloMx1BOvJVQpyJegsdJjNV1WnHszxZkIjjnY0wSxpcO0RKXLy7rwti0E
MxU6OpF3Fbq9CiE347nQxkZOcE7p6dfYBv+8KZveesA6nOVbWhAHvQUMZJdJX98ecRojDxss9b7t
3fpLbKTeZ1Co9es/v8f//4OM/vTuva6XT+XntHlzerr/vn9t7kQsL/wIvJY9ai7uxD/uX8KEpYkj
LnA5/1ZjHH/yr/sXUhft1UrqWosxKHT8ff++f93ffBdGHHxREoexyvwjitdakPzn6OSvAWYqHAh3
CKM5OSX14/d1kfAyx4gdWC2TMNcAgtq5KtE/3Ddu61e/aEzelHy/X8uESok5EN+aMN+UfPnAxKYt
UDOuay1CsbQ/mAx9reRLW0fDxcLirn5xyR9bkN8/ng+kkDOIXohfYH16vyv7nNwvs2yFMhju2BEg
geac6PP09N2JdffXRudvPpjPKYO2SK5HwO9V4XdXKTzLbqLVF5/EQZWcPIdSyGUT3O8TWfnMHkkv
/RUT8W9+OJ+TL+AtyguU2+HHT8ZMWHlO56Ff6InPiO2Z+IkiWSDLdx6J6//8AwbMcignicX215v4
+6+RlVljypzFAXBCdWOhZXu167E5Nsagzn2q2QL//ILr7/L9bWnxUudlviJwwWryvz9ekBtSDDUE
inAYYfG082cm9urS985LmznBVVm5l6Rpdz+/6NubZb0oSiKuCI2RbdWbZ4HsjKl2p2wKp8ycQ8EQ
kkOyLn5xs/z1Kj58Ps92XBtmovmWyzo0CpkJibUhzP/hJmXkc9203ueff5S3d4dF0+eBAKTtoYen
Wfvx+5tmkiKUxg+jHFM/B2M+IykjCbc1+191Vn9zKVCjPNCBpA78y+dp7ThLshHdIN2NWDZFiV4g
TK15hAKY9MsvfqP1TvvxxqAG5bwSkgQZDpE3N8bIJrqsoeazWU3tA9bN5kOC6OqdnRsYRfqcFEk3
Aw/786/z7QPO10kTTWFJlQlX8S3pMEYs2Cgfxj9ymO4+JTT1kvksPCwFTXyeK+H84v7/m5uE4gVF
BMek4Ihf//y7E2XK2DOIks1VGjX+jiFZdPS9efrFY/33V3EC6nNIwX95rJEdtcSTg5oj5tEIO0TK
27GV5j//8mjxsSyv5DfedfLHzwLryEsWAbRk1BJhd+4YN1GTemeJLetb0lfN3c9/rL+eHT6wTJKv
eLXSePhvvjswe25Zk8gZOtbCahVimr9ukOuuf69K8zbzMbB22jz//Kp/8xiszGiLtlsIXgRvnjjG
JrLU1bSEPsEXO907NaEobnCMjKV//vml/vKzrWcUQcoudHBfit+5nN/dHI2LPa2wcBl4vtVeA6oi
FqDCYfgPr+LboD1Na50m8hethv7vb8GFlUxmMwAIEbKxhTdIa9mqrjMf/+llOKUEY0ICA+kVg/V7
/e7DZKSBs7YC3sxIpg7XgALe0PhY/uFVAgqPlaK+vqCBqq4P+HdXAYXdebmtQORBVtpKSCebFg/g
9udX+cs9wBMroOs660lo8e39eJXZMdGj+BiTwCQYZ8366I7UD8IcXXwhP7/UX+6B3y9FxBvQE1AA
b0HPwIdSgmFI/9JOYi3hXPbCPs2Kecru5xdaD9QfDtwA3rJjOutZy/jMfvNS1IPf151cvLBXbmRy
ps+dd0ztsjU2ksBNVi+01PMGFW5BGiKqup4sULie//jz4iPgyQJ4u7ZZ3puvlucVRVq66sqnYYrP
c6QCcZD4gepffN6//oauZI7B6UGhynXePMcG0SSxJs4uLKa62iNzI5upx0kRW0o+/fyr/etvCNqe
GaGQlkmV8zvB/bub0l1Mp9ElI9B2WBRACbs61qhlfnH8/s1ViAKkyfC4Cmf9+oG/u8pcxS5xGbMf
Zn4Vr4mnbVj1oLV+/lkC8+0Xh64TWDFEaSpbKpu3XAonzbJl8MZ4gxyB3ULB+6uFiJQ0r4QaR/qD
gc/TzpkzUp9uu1RFJJA1OrLjQ9zC7Xxko7Macaam4fg0QGeFWk6GuZVRmYurFEvzKxxQCxt7hgvh
axQVjBXtyMY4M6et0I/w+gYPzE3FLpHwBIybIRLXXJ/FFIEZCtsE3lx6boPBIyl6NgcU3GseGjyb
Gw7pePbhaZIFfE++uD3sx9aPXWvL+6wZ7h2W8AQb8cf2biEG1rwnO7pDQaoy6GceMqZg02RrJtJs
EdFw6bNWIUyoBaamAR1ow6dTsBMCw/uQaLao16JFngIbjOHaZhjcSGwE4/7gmKeBWd0tgVPPp6lF
LHlvRKgiUKMgi7qi3p5RBRN3ApwNah95M0NF1CDRQCZU17PMyR/B1yhT56HGLZnsk7bzbXQkjmHf
5yV+BjhnUXOfmYuJdDNdOBMd1SKgwV4A3rIH849y22ll9V7GiEXPeNty61m6AugD1lydFp+KxMbo
rXzIS6RWYZoPTeH05bar/KY7anuAfNqYNWhVpDnxxzxDRLJJ9SQRfLCjexZJaiwnP1CG3NpzhgRZ
S12nd96cuM9+IouZvGW/GMFketY3BJKT2IJZXCDugYPQ/GrDrPW2TcsEI0/UJ6incvxGpZeU5pZI
2QJHcMnffp8YRJ/y7nLHLLRKBxl7UrjTGLp9WXQ3eSLc4FwpWdyRema5T7Ptt/MJQ09FzIthl2OA
EmCIob9uZ1HEXb8dJzQSn/2MONPVaC2m9kaj19OXMYVOtFNGNuhXxCnLSVsYFrATFvjKcdzTmNmc
1SQ3ytQF0wrjrtOPqmv69POsAUpZm6oSpLPuHEt1VnvMkf3JeNtGtWBGXpVN7A3EyZL854FjisXw
GqAu665sHxnV155kEFVBAeuChew/hDI3ovSr5Azlizn/oF2zOfKPIL5O+BUW3QB8LXzT5pvRukz6
gzrtjEs8Bh4rbArssr7DCGJ2WBlbyxoQ20YZv2qvVzU2Ok93+Cww6RAj1AdFR2pZkxMFlwORQjiU
deTTZjpz0NEu8cridCFG6yEtvM2CmDyGQsGWPDRhLAfXE8LU9gDfuX4lY6QbDknHM/ylbFnRbwiQ
rC7wgMV8VUxEmu9HXw0+joTcFLuZh2fcYmsYbroR2s5l6sm+fggsPCCHtIa5yhS4aeSOjEAIgwta
SxTxrCfm0ETjqXawiGGSNVZe+ocki9AfcJLyBpt6xddgzAGYILeO3FuMQeYL2gcBtou/EpkPTE2Y
B16CP8on96DGX4Z7fdNZAgGejXAV10oGCTqMWi//unReSgGcFDKBplnb5tHpx2r84OR2054SOh4M
pYYurYsiE82+68nGct91XZYYfFeB0wNJKfwFiyIx0yH3vXb2QdUF7xoCu6+FCox4J5GsfhVm38bX
aL1nHs0Oz/MOM3CNUSG2/eKxIYkS7o6oQbEHWT9+YiDZgflDgPZUjxnhmcwQg2yT8/jf5FPF1Ls3
/XQ+emAKYHaTS+aEmUvDfxzzBAwGwUcDxkWexve1ZwAQMuaivG+hhqPamcjwy+e8eeTg99BMkAYa
HyxomRaJZe2afleq/AnOszLJAfQnfYAehA1q8f1MQViUItklRsd2iFx3dIaIjnx/p5xMpZuOQFcY
RaYiD7GeMh29j6lqaN3rBtCBFXSGvjFxdpxqzgv7WJvgPHHJY0b8ALQ+ySDsLMEHt+DFuZGo/dxv
TTPjqWV9WHUXr030gNItGeUWo19pXLkN6ZOETxWFe15Gs3XCeBQ4D3mJoyoQiLf6nS37bt6LYTCX
bRJ1Hoic1kIcZgaI/sJY1N2ClY8wOCSbGSAFvydp7YxvTafAI5VT7lBrWNmpESICL1SAcXnuOk3i
z+Sh2DwLXuWY79hNYGZiKESN4s5Bs7cqBjc7gEfeZ461Rly76Ff2PRyjBheIr8QeBiAQ28Srbe/j
kBUI4SejJMAFsTJgF35J3DCAZhlKqHnhk4wxqYVbZc9ptnEGBNg74tDi93NkMkqbpxFKSWQOuBYW
5VnFxhhH/ODxJF0sbqaiKFToGr/WqDJQGqQsGTfcUC41fmCNR6immpS3OUEpTMCcE++Bydkf01mP
j5kJnGdTGi6PIkYQ43aVdZmhVBkC1oI1D+aybAiyc5FLQ8NhNPApo+fTGehmLNPboZnYKzJqzL7J
UqJ/Bpoyepu2L+fPPgouGEG2hTEvx8DJ2e6isw1HYbb+Fsx+2xOHWMjiKErV22EKzvJQD4S1bHo5
FnLDoRsAW44GF8NTlVTAqCsD+09iluSGVSPoAkiPM7K7aq42bqsEiZTSUP6+BiB96Uj98QHxtvYL
ytR1GwV1CnNPXIhsaw3Ih8D3ReS1e6ru7jGp4Q3iGXCQF+aZk4YNst48zKo8gO6LjAx9FaZosEWo
D99LXn088lCMq3BoNOiCETfDa+Jp+DjGCAqLMpNQmJDwqgZvQwl3C9ACL4Ot9mEpbVKC3D/N2kb+
qiy074MfxLwKIHWdtdBY+EnWHMGPVpm381C0ezcWuHo8+YE/+RRIRYOqTcUwMHpU9HKH3STP9nJW
UXMHKquJb2eoocEGEnPZWaHOhmG8NFW2WDuD8x3urKjq5DrPi0miQxuz6VEu5eBsalKksxs7s5fh
ANspm44L+gRcVMnsmnBO8iC/KGqJ7glptyx50tCkp2cX2KUiCzNpbQ+VgUPGwIKcN/XtU92wvo6v
JLJ454seKRV4v8qG5PpA8yJ1Mc0xBSI42LBs9ZGyRdZbjfG0CbNmjKKtbYDbTnkhtocBUKlzTGOD
IExVlBESaZpDFfZVD7vRBcEP5ZRO8H1jzHF/1oVP5HFFHClT4dqb7/0+bUhi6QP83iRcpfleRy55
vpCoAKcy+CGSgqLLGsKkybBiYBizux2/jHPuWqttD73dFffCqEHxIiVe3tWJE9fU4MA+trHW9oMu
x+HsoMtON2hB+qsYCVq2iaGXdBsrdg3eUHWr9W7sIhIPgIxY72d6W243GfTmHnh6BbtalHm3H1C4
xjv+fwvJ0XYXWuCyX5n1A4KvpxWiPwuruUts4YF84V8OVKPl1bgm9hg3QrNC5pavIv559cyIfGCm
EO9aM83eR6hRdWiQC4v/2KJIDK02HcitNLP+k+aljlSqMUBtAOzs8o0uovFdk/lQdeJRoi5XpnKf
2mxBnYlaAYCJLHJk2LCcIFJQuOKbmaWvB4SyJnKwYmmqJ8eQlgETy3C6PWWfh1sZvwIh0pjTNhZo
5/dSppo0WeRcIFj9ojq6lYpmrs5yJmz6yX8wRxKPt3aZkYKwiBg4R5I0w9eik24cxrPiMcyarNWE
UvWIx9G/dmA45pU/pxmZLj7qmC092/it8meFsC9zj/iDqKUEJl+yAs0K2g0hqu3V7K3oPge1//q+
6XB6ImPLMHv02GZCl3bo02h03mWp7KnckSRcuLupcJK7iZNOPQepblyYn5hiwwSEuLdtWLfuSyKX
jL0mx9Ddk4KMPMOrHIwrWU2gMlEBDW+9fM6W+77K4o7IW8++8owhjs9JVhnP2AA98ax8iZFS63y4
XRrbupvaXuCESmzjAdRrYuxcMbj7IMEL2YjBRiPprHlNTq5q9oxxfTcQvktaF04nmmHpNuRQAsCb
+fmrgtWlgcb5IPGbT/CjaTTumXmMX+Omqr4VCsnvtjRa3p6A2hFrB+ZUfZpY/MKH6TDPqgv0ap+B
j1h4PuIwIswiOq9o2uic0pPqS4xzO/ogYazq+zmC38g/0C4EwSRm3ufPuT2MBOy1FfEWpEuX89zd
JpVR8EzCoG6J6wQ5mLocrxzyBPVOy/Po8XTtkO07w75XVtFux85x3oMHGZ5sOkG98WlCiQpZKsLH
oVLM3QYWk++TDWEOl2mhZicvfKEL4WFNuecE4qh52km7S77qxsAIjI1y+TQ1bf9KAGAybMAjoBP3
/TUfVxm42Gh4YpAPnBjVxXEjEk9KJHtEUlelG+0K3VIAE2FgvdSpJV7wYhO9W/sQ9A6BV/RHkLsA
hRsCfW4q2ypKfgblQuelUMf7GNXBgTCu/D3xO1aC/6sq9rmyoU+5iOzfO1NvqDuZuyMwR8u1HIWt
lz4Ojy07so95P8/mDmd/M++Sico7zKfefU6UhoVSD4Z0Q/IOO9J5rXIYiNpcFvtSer3zBBeznw4T
lSBL7oFhQnBvMM3ILpVHQuEW6ZKB/W7AuMk8tvlizo7N0QYOKF2T2zEg2SYcEYSrJvV43dmx2ujm
/7J3ZstxI1uW/ZW0ei6kOWagrKvMKgIRwXmWRPIFRlEk5hnuGL6+F0jdTDKkFFtvXW39dE2XKYGB
cDiOn7P32rWBubYb7QO0+rmzaig3kWjp43wz4zcBD+53hLNkQr/1Jts5LSf+EUhWPW+KZHDU5yFp
BU7qVjSYH1n81oruKVmg4ISIifNdWmgrusN1HzRtGuW7pquJB3VyVT4WvprZ+BjSEiJtp4O+lr3b
HZm4L1BnQRurFy5/QXA7WTwP2hC3yckAUa2nC+K57Y7p58J0qIW8arsCk6queeNZie3T3xgV3lne
8c14BQ1HRwFWgtni8KxpyY6un8lHJdGnZhkOzoHrDraiFUHfeYWtSG/wrCdksyRe7rgnqtCjW56A
KgwSp677lWsXxo1WOUBBJ0Wtu+pGZyndch6oBBr3GLizln6m4puoP6EAEqYXIvRdNWBLyV23SnxH
Nqpgsco8X7rwy6320SWxFtkCMSe0eVxQbbuRV3WNdyFnN6xGP9I3WoQlL8AGCik9k0l+v5i9fUxH
FlX2LOb8k9Z4JBOm0fjUFg2hMjDh2v5oqJX6xrqMzI2J4iR5ntECNTtBaawdhXrS6wBnMMGtPNXq
mLJa2Zc7z+U0uW50T5pYK5QQ90VhzdjoTCKxN63o569jk7DtSOCzF2RrD9Vhps3tHXFZyNN0lWBH
XJkziv3wVJu80Siu40laPF+NnNLdUFORyDOASZOBDW029KCaOag+0jdIi3uROqToRC0BhAjDa7pU
qyblqH6TUcU1vPcGw9FucwvJ/TUzRRdcYljPGc9pbIu8u8rN3MYF5IzMW4CRwKT3Qmd4HsZMI72h
HBfDqhFa29bNOK4kyMxPstkLn2yUfs/UtmDwlB8bXxTokvw5HSm+tw4SLOA4TrXgnbs6ra5jApeb
nQFtJ75xembVNAGa9Esf9VdlNsH2sFWvg3xmaRDFTa2bapCofTsOAFUZB9znewIFofS252VlPfuk
1ARx7X4rc2O8SwHTbggE8HeOOxx1S8Wp1frOK0bCLvTBsB4jz5ri43+veZRCsK44IVtNLwPVJdoF
XhSz29hGKnlH1hYtQ3iB/R1dCZuTjEsHFgs9WNN/B9Qati2nP87nZTTC5UuFYk6UQtWQpn7NwQzN
DVppqtNp8LqL2ke6uaLOyj79upX6QyPVBd1Cr9ZCFytMW+wN20tf2axMR+P8kaKSoEO5Jk/BD4AM
jb/ZG+ZcyNiFERJSAvTa/iKse9Mbtkdz7GfQuStdS7JTGMZjYPXT+JsTb67CRAQG9KJl0Umme3+V
Dqkq/tlUW0nLbY84A5Un6FrMD67yMvJ4O6ngMkie6KQzGDMJSN8bDXdR31pGjzsfv0kekhfCW2cV
KquEZ9Fl01nSW95ZqZkz2BfV2mfA4ARQeV57zwjMqH9+/2vUEXiZiJstFAV7vw6hPRYkFb5GqmW5
HvolT1pg7ykbPHIvl/r/4sF/Y2m+ues/SOCvH5Ky/+M46fvuj4fy2x9nTyrp3ioJX/7+dx2rY/y5
sMvRC7K9v8iq/iXF0vgR9aCOmJCNn8fOZUb9XYulu38ipH79f3Ukpn8JsfgB6hsdGTyPqosI0P8d
HeGLKePv1YuigVXL8mXdWjbi+/1xKz2tSU+8SAQp0Qd0cKzsyixNDCqFGxkXKREauxgs2ZEN6Dja
mHaloGCoGMy5YAKBBLcCPimT5FOck6IuK3yEYtSzzwnyBKyBlT2dGSBDUVsbc1OsBstfkG06jEDG
bk6NdajJOIJb7ROKRxm8+VZ+IpDSlynh3qdzmYwvWh62fzRn77cA36lQRhG+FtRlE97ir7LPZZoA
H6xF+y0X2QLE00waGH5JJLJjmddovokiEW1YfrVq76Ea+vb77vdbj83/PD0iS/OfddyvoecPZfLw
9inQFxL+96fAQo8IqN9HKU3SLMnafwlqtWVF4/JZZLMW8qcX1ez3p8AA76+Th43Ym1eFzgj97+fA
+pMYa/5vRussW/7nd56D99NKe5lRchGcQ2g3sC/se5cMp/crJZN7cJvQdtyRpYy/8oPX3vs37PeL
uNTdaHaxguyro9DiuhET9PvBy+KDErjHilJBw+E7OL+lO/h+JX8RovByQj+/94KN7NnP/cm/w+yW
QbYefHXFcINUwTdf8k+erx/vGtsGIiU6Lbxr8dS8f7xmv8Te3di3JmUb+glRyJtqisEI/Poyyyvr
zVPMl8NlfFQrFup9G+31+8sYiZd4XmPezjGNjtQOzS+Rx9ktlFStHPN7FC+gdFWR54fmlNcffMj3
up7lXhq8Sg3ENVhrfEss3+qbYgUDipC4gW+JkQsDUy96QM8LlmfO6Fg7WWEE9eSkZ5OWNK+BII/j
f0RP1U9u715p8a9Ls1DwP7mUZ3vbFzBKzWh1mnhG1KefRtIloCCoTif7lphLONSkvjHh9LPsoTcx
BgZwqtx8W9lG725gkgwf6Vp/XMFIhpdqymAVG6AV3t8LBx43SQTGLaZcUJtQO+G8R+ss46D466/8
xwvRfbKR59DwRKizr3wbNC2GLWzean3WbENpNxs4dtHaH6Pog/rNdH/4gnGQIJYGuu9Sw/HKff+h
GBJqg2jisxnyOV5/Mm77APw8D45X1cU1qXpQGloQWoxsiP45cv0IkrVwCo9O+OTMJqMpxYCt6wdo
xeUSLRa6IRkFsnXMh2Loyb+JdHpC67lsSiib85hVG8VDQ1zqNBsQfTEY25RpUe4cm00p3JX3EobW
zgVt2yHs9EcUgtYIKG6OGZ+TQ2isTB0TP9PiiElY2ZguUVeOaXbHoanPp549y5NknidQEqiRk+3Q
yPoBjZBpnXYaKaUwfrT4C6R9iCa5OYrqwADv3YCVZc6xynRTEXjjyGYL1seDyu34UFfxjlrXjirB
/xi0hHDKTiGt5+IlHU8gwfxGLHVqbxgs5OowtIz2ZlID3FWnbjXw4lmhuQc1zKLDOqxjcN6aU43r
hjE0Z/+5SqD5RhZjdhnSc1L2OKkbl+6gSXPRodEN+FXdY7GNv7WitL1V2CYGmYS44ggo1FtPRF+l
44RXM3ySHh7HkmQ4Mq9zOBA7IxNdujOA85ujpjdMMg+t1wREhxePdllJp8Oeo4d4KAj4Iaq2mbML
zHov4YmFBuKJMEUz7EHabyYEmLSJLWDtnYaKwyb7866uqyQ1L42ZwqE4EINddFdkUzAZBV2Wa6Fz
PQAc7kfg1U07MbKVWZ8cA2XLGrHVrRRnM/lwdlzbuM1NYo4ttYJyN/feDTh0WI89XAsR6sShurRV
iOXVcbi2gaaDnCJgxDEit/kSKmUuQyTLlTW6haYi4OtQ1SThwAg1iDu5yUfkHeMKc3r7PLemZLzA
0RkssxqJFg5PFFQfOV3YBl1hxqlAvtp056STDSQZjo5Wlp+YU6awmezQ18EXVE1t1oFlcimCABIO
5Yd+A9mYnlKDfTr2RSaOlQodsevMBLbsVCH8oFPvnfqxQ8pFpRfeFxPFA2EDlpM/pXllRM/MH6R1
1pGCBRirCYlgwkmvnfceleYOgLMWf55QbTSgTkth7Nx2LOaLsLLVJe8JOzofa9CsKyIq07ux6lN3
p1rE8SQJW2hQYGkNY/UlNvRa7uIZ2/RJT7PSOUgI08avb480+WGR6umxTo1662SGYPYzd4y29dkh
1qDX/dLYacPo1l+jOBshHUUmpebIpIv/FKrbyIxQRTK6pRup2m3vl6H2aRp6Zd7oMxyP86SXer71
JlPYt6iLbPNmcgoRf/OLHopRlzSm8iByTRjOV/SfDQCqle5r6WrkcfdPU9HQP1+FPVCvUybqBU1r
JfohpLfbtSr9lM1JC0AlaYEa3UxmVdIcrCqYq+w1KD1PtC6a+S7jCCqUnjpEwtR5uQHMLz1UPiq/
7GwHj4aeCHYdZRuka+massQmSTvcPxN9xpMhh+C0rvU2v9SdeLyQbZqSItd2kR/0S3hRYJHXBcLY
TvRnCQ4tZaxOegXUTwXphPwSZwo4G5GYzMQoPi3YWZjo6DJLdgS48LZNCuI8d8boQCsiBu9zNzaM
LMkt4XFJiDoU3CIgwusuSjx3VQLKugkj1/5UYYotAyguyGig8LXDVqEhcLaGFtrOygCPCAscBxMh
t25y103wfdjm0/FCt2LbxHOvZQmShBBDFPZhxZC+tIvzgdkcEhJGeJ/LwYjuvV4CB6CXF97BZK8e
ZS7UzWgPFRD/2EifiGCguxp3SXfvaEKc1o2dZ4HeJxnud9mjNRiEN90RJ1a0QWOndF5jswN36MLM
v7f9MsmC0mrL43lCD74mCbn70g1dfAeko/gaGwPGFjCUzde+gGC1dpZOYD2WVbIDYzOcAS6ZC1qD
lpBbD/GPAlU1J19tAjkuVTPln3RNmg8pKlsGYxBAyGnum+SaFmh3H4+69UkKbXhkh0pTGBSJ7wW8
5vRknbotBHXG/AR6TgKuKQQQ93mMRm9ezVwGMUszmGHAQWtgBeZ+ycyrl+IK4CT5bwp9QbKqKR6h
3ttzTtN6CHVty4cm5qCA6tzvch4OoCku6dA8icXM4ycNQuFK4oMY1EXZcEZ25XA8U5xOF3TcjWcJ
LOqk09QAKWjJfXN4sSJiyqSRn/LohGdVOhtN4FgwXdelP49MCej4Ez3jtbFczbwlfahU3vhIw5BY
O0uN6LjGOYsep9RldN77jIBWLkY6EOg0nskfhpx0liNoV+T4DPXXdrDpBcW64nvp26l4cLy2obvq
UGZgymM0s2LkWxKjJ6KsDqKlD7bjvwYOHnsdAT1ZUcmTOLOVQ15xV0Kv1cLsdiHc6LsBM2m8NsIO
pmdL1itHZ6O2rxhaEjX6UoH91in1NHlsq6567v/X8tceq5osKV4zL57Zv//0P+0s69El+Oej7Ooh
e2r/OOxyGjtvD7PL3/p+lqWeWHxyhs+hkVMJZepfHZ2XHy0+uX/F1H0/yGK6EwI1OwJfqual7cnR
+Lu1TvzJtFVY/Exf9jka0L9lS35/WuKfcWwKZtMwuSBnpf22JxtvTPlumle06PXAXFAmKCxLShd1
7XfDtrOca1uvD0Dh3P3+kvnlYni3iP5xcb1ba91/vaw9DkxLF+7dHzYl1N7pUj6109UTIRKv6/L7
f/l/+sM/nl7+lZupfvrPf3usZMkzefWEyOG9M3jxdv/zmjmt2urxsXq7XJA8/71e/sR5tbTZLDTz
++vlT4TlrAjEJBxyPYsj9vclY9p/+jpeI/+lyYcx7K8Fg82YwRyhN7ifqPt5U/9W62NxLL87X9OV
oetv4/mEcW1zjn9/AMKmEmnlFD1Qbmmgrsn8LM5qi4JkXZSyaQ6jpEyp7CISYOugH017QVaNTCc1
AylBCuF7lycIrcRavpaOw2shScm0lJXipca0lnKTQO+l9JRl5PU3KS9c6jCAsBUlKl0ZCrZVYSIy
BoHYdH7zJTJeK9vwtdBtjGSk7E0rDf2rFxgFxZV3Y71WyrEfi7489a3RIH1QYs6X17zNZX6BAEbS
o7DsHHVQNZrVheMmKN2wzgr/ISn8Ij2yFpob+QhydIj3GsFUZ26U5dukiIQ4ioyOtItR9aLZjICu
n8MY7B0aGEO119Sxfn3ly0EABneK/E5rKs09dAeja1F0KVEFpedEvGMH2TBXMWqm9YucaQV/HlGF
PYctSe+4lBiCaKC37a5stp6WT9DUpVeqLfQ1rzp3VUVZiXw0dbc+qFTtoEe4mV9WqVkug/1GOkHc
9na9Aw9nH3SWZ6B6spq+xh8qHZBUeQbAcPTs7LbzYE+ZHCXg9NDgfMZj0clHCzlzeQYjVwDWSLro
RutMp1pnnhk+MjICoWOOST18qm2R+OGqjtKpyzaJ8ObkgbLVtI5M4FDeU1OTJX7rU0G3524d+d0x
TQsARrLj/LOJlavMo2JqrEtF8Yia0mvHrwWJuGh8yjBjxEz/7ApLMGAQS1cWAl+ELeEmmfG6rxdd
cYb9hFoTjJjehiuwp/a9XSbl9Vx0kRm0Y6RuUJ9b2RblsZeSIhi5F64RMjfDVd9NG6IPRzPgR9QX
UVUZzwqjDmM9NJTXCXEgCAyRo3D2iUV73rr065aDmd+Yw6ZDv9lSceI2HL46ZY4SPAR4OqGTaqpy
VyaTt9UF9c5RT7kM7k0kRrdBw5XPp+jUQSCBpvd01Iyc3jZxUvrZWSr1GnKgnk+fainqU5JBwvSo
sAmkWqU0v6JzONBosiOvJBC+rx39Pvdk4zB11udnoWrP3InO4rERjWY6pzlvByuYoGReFTV08sNh
IMx2p9APRWsRWVO0c+Afb5M8Se0giav8KncJHVmpkKQNdGygU7Y0Zmb0no4bYvPpgVSthA+oemWj
oG13aDNJVisBcBLZEzoj7EqX4iaQYa3fJa2oEakQkUveokEor3nYtS5Vlm2gkMzWhk9aRiClTEOc
GkC0lvMxJwy+oCY5HCo7bmk7zMOnBv5VsdMIrb6M46rWApLO0b2Qgzwia5eo21ex65QRWfUjSou8
yLWT3DAj8lW9BqVSkyVuuvYng9AiaSRM+8exnrHAVq5+w9YbXVuldCHae7L1NgZ5otZNhtp62CUS
EOJZogkZB9FLrt080G9cG4Uuum2qkYly23ZQShcV8MQjN2uZF8xjoT9wr4fhAkuvdZn2PfqKYTA0
7dpvlDrgg2sbWZbegz40VX0Iy9NC9hcWTRYgK8tczmplDcM1MUZzSxofZpUBjgXyy1rPZnpB3Vi2
B8nIGGabuD2nR6OH9EUpTf1hBFTeBlFFREIdY3xDEmXUQ1dtO32iYCQLFbh5M2rJA5Ik+xI6G7s6
5yrp7irKUDI/0e89u6itDxQ7fv2lkOB+IasDwN0lDfihEzNPyZ0oyJ1Id1IaPtrcsLqxoo67BTmv
Hk8sV5/njeMq5a5BuBHnhHRQgV+NsGuvE5VGnF99tIbx2aBqyzilNUI9jZaE7CtZu+6DZ3WZ/NJp
+My3BGE2dRCOcZZdI6X0EXBqwkwOBgd11aE1OqPa2pGtVRx0KnGduWbDUblMnZRgnF6QI4qR7auK
TbDOfja41YZ2S2aeC+LWSLvW6g6JJTr8GEMIpB+2qHk2AiH7Cb2dn/TmEwxCEqVQfUJ66dbxOPn1
SIq07+FyFnHWTHD3kYi565CIKknMHvEUdHz6eXIZ2RtJWEmDY6XU1BHcjCg+tjiVJz3tY6d3T2xO
Xu1XL8LywokTJUDO1pC3g7mu8gziYoxrxF3LrkvmRyerxKfOayfcBJOtQFevffLL2F6Uy5HivI1I
fzio0JWCF86aXhB2SDToQTqVHUaSZXNfpyot5AVxHO60S8qJd2VgtUqmdIow8qDzy7BtfbM74jRu
CseTBMYadPc24zjqehBpoz2fpQiPx0P0YbjVJ9fC9V9J3m1rbHzGJam57kCGU4FI81DQgNF3Nlhu
coyntLNPAGXFcjdHkUdsBeJRpJVplCYKmT6MOw/KqOQUhB8ipfP5tOhbq2PyIVANbaqwHvNyGzLI
7x+I+i1xsEU8YSWI8MTimNc1k1F+TnNw2EZQkC8Yk8PJl1sfkhxginyDiHIIx43f9/F0WtIqDzd2
HIPRtjrZeUedNgGNs4wi4YtDCyMs9M4FNM0NWHvRhZy7QlKOTEdwAFtVgs5RBspRSCRhTBFGezFw
wH7cTYY2TrwxaAXMhyzdiL3JwDQSn+aFqTn3DTrE7lTpopbnQ9mCVOYUmoTtlxoquH3SQ1EzTg08
L9AGtLTPLjCqVmXgI2Eis85pq1ld1E6pTTdN2Ap116MRQxuk0bHsCSKBvH1IJgzHWrbyom2v7BDQ
eId0Sq/um8Jq4UR2A/hCy0bQehfi+Wo2BXlvN0xC/FNunDsHoHLLrzUJqyTpoeRK1T3n2twnYCGM
pmO/zhzrKKEyyG6muI3VQ6b64mtT9gBg84rECOjLPMaHoUACtymBkQwXWVEjq0bf7ToHmazK+HiK
TAvGruYN5YGbEYh0Wwj8sQG6oqj9MtLFu24LWd5hXNKNTw6q3HyNYLW1dvUsatrFmT2p9TCWRGT4
jpGLwFBDKw91D1sU1Fze0leDX9kFYvsCSemBZ8W8ClQf6/xSfTNcgQcLh83vH4P+8XDz7gj0y8PS
/4XHIEMwO/nnY9D10/QYP+X5U/f2JPTyl15PzrYDHBBmFtJsmiN0WTjtvFJpLH4iTIODsQk0BUE4
x+Pv5yDN/NNlDsQRmTkcRyS4Xn+dhDSINYbgleLbTC7QDHMU/w2i1/upkwdFAu7HkjHvugZq8f1B
YznJ1iDJmOEv4b/bqUJCF4WDGaBN8j+YafJJ35y5vl/KxUoPvoJPpC8/fzNVLHnzAx314OOGU0y2
pE/KncuA4c39/8kE8cerwP6Bd7jQ0Jgf7hNimmpJ9GnIfiJps6Ab1lmbUou83W9fBVAFrE3yjAy+
hb3zoxR8hjAnM5T7NB8UDKCIEe2S14YUD8Q/TEPfz+mWW7bM5xCpAfJhrzL35nSQDhadbEn+gDt9
a9B0E8wDDnWFxp1cSzRxs3tUF8QwksFsyxBpJPTyqAoqAYafNL+5ohwSp+4cX//68y9Tz7/n08sv
xmSas7qwdIPNcWntvP0u+7izC8ghnEwLPVw3fXFdRWSfEbU2BKykKQgJr/zgm31ZIPsXZQoLx9Kk
6WTsozpUXOKcSENmomXqHY6VVh32wqBzPmIPsb2iDnivDBsPF+wh+C+xbnXnrKSe2DkmsKDYSRsi
5yPvdfP7x29pT1D0cjMYXMNNM0yG9dyU9zejHXjTkUuQcJjWpimo/IlaXjdg7YPEd1byxb+lx6JY
E+PUHQ+2OJB4TFYkv2FvStGHCnSeJwz42x0ED4TznssCcrvICxrhEYzWuKFzxwFfO0bWNF8pQ41l
oIXM41KNwJmQtgT5E2ZC8s+vv+cfnyZacwv7gm+aN84+WHZw3J76W8QY+mbYmoS875rIGoJfX+V9
N+b7DeQN70AdQKG+ryckPmNy7MSMSVglPigHDRTMUeEE9EmatZFRaf76ej9uev7CtUFjxgR80YC9
/8KI0Wlqd7R5rGJ8skOjNBhEkxNM04fygZ/dQA/qBhobOlfei1zrzabX5lMmapKJ166DPBohquLh
NcqPluCy3+w9GnAHKCMW9SfnnL39SJd1H6eCOziTDnCWDGI8hwXQbjJMWLu+dsVW6Im5lZKzKGh9
F822TqwcITOr4VSFS4diOKyz6z5mskOGfHERFz7dBqYyB1j17+nzJkFFzg4yjBAatWd0x3Y5ik2e
Ys5QUUNMW+45h+Rr5B9sgj/ugQshgncTVSYLZGkXvt1qiLisRrTA8ZrwrgzhtNetjTnLA9fHJyhN
zwk0S2Jm65IPVslPvjokjFwcPhXdA3NZtW++OqM1HQjhbryOJzMmJIMBrkYq6gdr/yc76SIQAzKD
alf/QV/CLDUnGBnTjEJ9wksL9NA8MkUqle+svWGKtyG72gcX/dk9XVryAtUz0ud9Plxt90LxjiSQ
LLaKNTOh7ETzveya2LPmoE305ItEVrT13PIjgNtPbiovZ+oMWDc8Dvbym725qRnPyDxMSbKesAWt
tZLslc5FVfTbD7jPuxFPF28KKqm9B9zDVOSbLk7HHNH3OjOM8cBtUHjWqRZ9sDxfKqS3jx5FHAKh
BdlCdwEtzf4ymWKqkL626Lnp93WSB7EcAyZfOA5acAJO1V1Hbt9tNa9OLqa2vIlJvliBQwH3i+Nj
VzemPCSxxscSVKaHv74R+7f79ZdzabXDZ4I8uKde8kOr8UydX26Wdnw5gFM9DTtGyb++ivHRZfa+
VSZ9njP3wuKs5E8bfZKMf1WNvocMsq+ZCGOiv8LuRFSKA1yOEboiSQEvZiwvObvZQd+GjyOIxlWS
oFZvfV1utam445XhbUgviS4xIjPzddNiYw5ZQpOzKDa69J8++BzLd/X+u0Q5y3PGXs2j7yygyLer
k42ZTkQzW6se+7vnJ8230cn9zzy4CZlIrvzah2VC0YMGZ8nWSu31QKNJrOREsUW0SH5X91qkL/RR
B+Ci7kYEpxSE0jYVxoYc5YxYTZVNmoz0e3BFWTLQRdAtleBYBNpAcoLV4eiUsAfWiHE+Ik3tqYO5
X7zGFxT4UrKxZy8TlrcfsJnDggDAycaOpJNDn1TDHR8r34xJ7B9RdWCENYko9n3ILpxyhqsEN3Ti
l84mLLR10dnWBzvRT+74wrRDzsomv6Bn3/9CZFhFfkYjipqnGj8TdvOMn4u5eTNHG8fKpw8ut6cv
fLkBIKEWUSOZQMjs9p5WLK1WV/Iw06Ic16PSTzLHkWuJS2ctZdHuMqrK1dzhL2+9JgPiA2PK9D/y
aRhLSfh+ofFIsOlTxLL7wll6/7HpxrfLscIjeLEAGSGy6KaX2ISpueWJjEs0Nfpsnxp5Vx1rc5+v
B1IA1+gdoDKMcHiiOtUfaqNg+4DDfITjtF/lmuXfqEw1QW9bTwiTT379dCxr493vrLPLYfdY1Pvs
Kws5+O3a0e0KMEzYa7RjJjympfaYR/qwyj4W2f70SmhAOd0y8mOK+P5KPe72VjWDhk25fMYTS/Rz
TfQI4y7tg/Ww//blfI1vRCCnFgbWAsaK7z7TVFuTbgOiXuYq9sH94cioeVsVwxCMCQalX9/AH9Y6
s0bf8Vh+SyWNpeH9xfQ5lo2/mIyIPzd2VqzitZ9bO5ghJJp9dFr68ZMBUsRVZXG4X/D0ew+WXzej
hw2NHBRnJinEI9Fwg9KkWbIB20uieuZjPQYv/+uP+HK8frdI2GHoTnAopv9H3bu3SBiACRIK0dSg
KQw8IW9UMZ5WCwS/9Y/TZDjKXGtHxvoJdd0H77ofVg2PEwJdh8MpXQ3gWO9vbz7Z8FkHlFlmrDAe
hnW4Tpn6UXljW//1x/zh5nIpHCw2+QNsqfrLLvOmiklJrGkgnFBfRCUkDLy0q3is3U1ZA6OGIMEE
pG767a8vqi9Vy/t7C8tU+NxgqA625e/tXcpoC5IVMOUnHMp2jczTINXL6KgZBhrSmYHY1mcAYdbn
ddRbJKuG/bkONeiQxORPH/wui879h99l4eEJmkYQ1fbWspeoZh6X+PmxH8H8uR1BguTIiZUjB4Ai
oVvv6lAJxsNbyB1YwklR7oV8Zbn/49H7x/eZByqU7chClsIy30euicGyRAdVYq1RXV+wldSnjlFX
uCydOTD96Ftmt+EODlgCzWTUz50QABJqLtJoKs1+HAtz93Jjls7k3z0bFBr8+S850N4f/+v/1U4o
2/AvOqEVYdp//Pdzmzw+vO+F8tdee6GmhyoESwy4XKELdlsW+GsvVEdd5PD1AWJ9dX79qxFqGH/q
mF14xvAiIFX1qTy/a4g0GqhAhOlPsJeyApd/7jcaobzM+LferGkOYJjy6el51CO0ctig328gVtLR
LVDkviWOjschEhhjbF7BLrJnLO13xkiu6UppZeeexCbzh2ZNvKAbr8LI7oA1I5K1TpxCNkXQ1u1Y
rTkxTFq6NqFFn1lWKr3LoWFR+ggg+ii8yiwGUSdlStrfxhS13x7MhZPuMtsC+mAM9WIZ00so8xjB
rUFdO8zREXFM4AK6NaO7WQZR30zdQ44dbADlUhiR7gXAu6JLoCjzGNg+r+p70RGX7q99PnW0I4zN
s+3V3CA4Pzd9k5BoWDZWqDZDC3nk00C2vLtuDIvj/+hNc35eVEVOYVQ2XnotDM3OrgxgdsXXTuvc
SztCBHNpSyrqI6KcujEwkZKUgaGPhdoWqm6qg1zBtryRSxhiFyTKw5Tjq6HMvxZRX6cHPfGVM5Vv
H1YF1IkEUJmqerQhpppdF9EGfZx0DvqCF7m9GvN5iM6IQCYpbs3Hq6Y7u/e1+WgY0X08MWzzm3zV
q6pLoOdVWRP4c8HkebVIoENkq4wGjYMsbvTsstbjtL2PbTfpzhJHA1BkOvWgHRa1mXrPnux6eaCT
atk9QfHQwfWMJixkAX8CHY8R5MLTc/zxTk/M5DpuKaLHoHfmaj5II76SZ8QDDmqDckbmGVZ6xdfG
MMoy2Qr12o/OywGSr7MGZOiwXfVoEcYYVWhTJdwI2BlwXhrkJd15LlVlnikf/eatxtEB+MM4JuQV
khvm6N29NcIXvp2NeGw+N/1QVRduU26G3G92c5fcmMwSjrPBzD5HddYfwp5DqJm5t9bk1N/0KmOs
qil1KzygTyGRWS8L95IBNHw1hA5BXA00P+DioVsoogjpA8NRInRREZtfTNT28o68ynw4to22X9FO
oQEFM5BJ+AJmsKQXuFKV9gL59gvE+NWSUWml1RZzx3wZan295UvVEFDEAnmQq2EGZfcmi74D24Yp
W0c6vPYR5981tNrTQ59AIZ98G39ISBQfs1ZcDFg8oiXN1YFWJZwkIZw+qvuQPqvZJHb5iCs17Bl/
jpltnGUp8ujz3Kgz44uLFuKOOF9j01jEdYMHmXgtVH6utjxcIbb4yqAAlSbxxZaBd7PBmdCc+nnc
Oke01Sr0XqJV/ZX2nQfQw1Wku1tlPLOMMS3tNlFTp75Ohe8P35j1+94hXhpaa1qdD0DJpxpBTitE
Vm3RJifhkTM0iI/JyZQodEcTIeB524GqOpi1rrhiLpRmTB6akGN220AWmKcOQqfsWrERSBwAIbmq
wIwwadWdpmKirlNMDUhHJLsGciceFzrsCW0Bn/u5GjxQFgGeKu/ALWd7EVu52saqCjg2vttX/ibC
1oqIRYKeaqWWnmSTYCSvZx1hS+HcF/NBTz5ezOyIIedK1JFnbIyhKm4VgopuNVEhHRN3qy6qCV8J
WILUkSu7tnKMIqZd3kqjmJ/CynKOdSeZ1/gSh2+V4YFhrAbniknt7RzaE6kaDMUOEz40IbJxqG1R
nGW7AiL5JhQzI/WxYevkF9E89EyiOiR4Wd/NlRo2iZPwm4Gv6e5Gf3QAp0OoemTWpX1BPx+d9/yb
QeZ0ySafzOnKLpfWDG71XQP2/6Q08uImQs922RE9bhyFbvdMuxKyXki4NXrlub6Dmll9St3Bo58P
muFZGXpeL7It0johiKzaGZ0AfIVev4nMeYbKUyoM8b3p3rq54eTrUYL1SCb0eC3BeaSROC0aC3xS
ny0HR+9uDvUGkl+OhJsw6eykV2A4AwVk9DwGd7oBAeNlGx0nLxzMzhyfZKs+9a2jYMkMqrwlMLW5
4eEnklO3NIBxRaFlhxKh5jcPUt1ZAmE+8GzERWZpTKdwa8L7IY5n/SSv+mGjZI5NxDOG9NxtUveS
2zweOoWf3Xe1BDpBJLjcKtR70aqMhNUGhGiqZD0yBCWBW0d/WxtO+2XgPR9B2jKcZucqy7rKNc9h
Q3TjW2xg6jQiaBxUiG7dOPH/Zu48tuNWuiz9KrV63KgFFzCDmiSQlkwyk0akOMGSI7wN+KfvD/q7
usSkmuxbo55cM5CAhAmcOGfvb8vma6MO3UajXbOhVRrfVSaQiQWVs+tt5YAZhthPo3pQ07G+wWk9
BLeTVNJdk0waRgvsFd4A/umqpUHF/7e7WG/1YaUGTb3rYF8ejEEVj40WfzfrqjhoY3idRnjRV9kg
2i9aRXg4W0cidM3uFr5G9lDN8+xDtAXX2MxIC8sSdlMcXLelbnmia5tzl3XllTsvVQAg4/xrDJby
wOxDuRvklEJuLctbEroiX0+V8Ksb9822zgGO1qpQXrNZJ8MMdHaHYVspzTM2tTrdVxMBDSBTSWYH
8xVuFDWJr7O5ew2JRoUvui/qGlmDpp9IxZH3Zk1ubRI35lOt4Pgw4uoGZvSx0epun0RVzMa6zNVX
wJz5CujhFaAk1dNqM/qiKCqK/1D6MH3NPQFNVApSHmqXxlWuLoQ1hIqlh9IM95+LQOxhRGyw4aP3
UzeCuPcsG8BhlXdbN03KK8xim6JokhpESCaqfUVSb7aqK5UpSNzeFtIcr6hvnB0LKlkTc6Js0USK
L1RAi2ikxB9FB26Cn6tmRX2XZow4gL/VM7w2TFkQpoL2aclsDvzGil3sWU5JHmevEEBX+Tb6q3aF
LzAFyBpSkNxpszrYXzNX679HTo4XX07RtIuTrvCH1lJ9cCevVdjF04ZVLv+V8rm/cTrrKSuV5Gve
EJCmQbRjCMEsrwuYDlwZVR/vAtCHfq/C9VsxVWKBYcQDOVitj9mopEBh4mpjo8FZjdOYXufV5Dzz
aijTOlEMsS0NA71UGRGeW1JmfhmzPlb2WbUs250W2hZk0LhrN3YzTT8grcJXcfu4bG9NM6i3YVPV
P8RY6OsyxmI3a0P20oPWzrxWtXo/sHqXm6yQRplIW66TyazWQVXd6knihGvTsclKisrQV+psmlaN
ZubXQRtzPgiNPExr1yIY6nCTV0VxPQXsbF3gV9tS78vKsxRb2yja0K+DVEEZTdWcYQOTLKgrcMTD
ZgTIsZY9w00jAE6DNYpWNLvR4aebpMV9kcbFVydFnTvhsXoGotzejWhzaJ3ac73p1cl5chrZ7vo+
LTZjV/6cc1vdAeDNfKBEzrHSivxYWoPc2M6c/cwH3dh2qanuonQAueR2DSulkd82vRr5wko6X4Yy
vusHs/CgC2vMVvL8kUHCfKBVpz1FdvWYxUg+59pRtzhn+l+6YLY1ZvYveN7ptnczMkqFq5CCDWWO
btsddYLkawqoHSqjKzxL1s5JL+h5J7MdHhsGBxR1Y8jHVg2OaSl/xZkgFpUXwPWFadZ34HpL4yAJ
U/AlTcgn08gVvyzUbNuXWfR9oIrcRZOz+G11LX2Uosi2wLiLm3LozJehLDKAfLmJRk+iF1spo2Jv
27GiNLWLKbo10QehdUtSiLw2iGkgaqlgKEK4PHXZ2A+eSPTXIgZ9m0HhkvClVHs92Lne0KC2idQS
acvXPx0yqJ049xkUzlQNRVNQNCi6CYA5b+C85g6mvTpsAuXAlCdBJjw63Va2gf6YJ5iJeTgBc5UO
TLPVGOjmM1Zv8SqsKfuu191wjN2WSnE2mxdUbYuyEyKz1yQqHlXG69U3xDT5QSsW2uMcdKM3zfjy
Qho9fo0QrD/nGZBgNABzSE0nCdsezBvaT81WIxh6nZOdfAczQ9y0qsazLQva4CHKLcaywKRQy3Yk
WWRITw+A1RBQZGrDk2g0NukFY5t06REuJL3iKpeehkYROKLC5NiJ8lT4pp5lfkD8xjVtXVs9ljzb
mV9MesNPmmjPoccw2AXyxA43QLjSh3EeWLaUaYnbGTHB7SJGNXe1ok74VFIzOfRNbAdLL1c+DhVN
oRXQIM2bpDkJr7NRGMJZT7XxqZPTkUlTubCF0oy4hUyNdlNUGGtqGHHCBEPycGhaP4Q+qAaW5LI7
OazDexT1yTUO0vC7LXNH7kMVouY6heO7HkwxgaudLBatNC51HPeAUfCJZc18JUoRo98DG7lx7S79
ChuRKjCzmodwlLyKJYUjKmWhvppOm69BCiZ7hVXuKexE/L2H7rTGnNo/Y8QqbjuT9UmzmnrFWAbg
etNGym0HfuvWYYk3vUAv3SdGQ0sJi+3OI/rBuVVKwrWjxBbrBNC3Q/VgqDexkdo3EGqHbxo15Xqq
LfNHXzLj8IpEqAGK66C5zVgU9w0Sv2sQD8VDQbbMV9sJqacrk/b6aqza6q4i8mBTQyC+mtRWfbHS
UK6LJLD2atso5H0zRvlp0gL0tTwY7h2jGc7A0MCmYVWaWn/URci7KeI1Zkf6u3PHRyuq3ce0h4pl
4NXbma29JOk4qL4rrXoRaqfuJzNIf0yFnVzXwB+AjpbDtlIIHxmwfh9qy5knn6bGU6Rpwb5p++l+
CpTkl0VwnQf8rbuq4fmtOrUNfogQb2krZHRj5WN6p7Ew8vGJuwFF8IiyXHczHrJRfivdyiVlRw02
+ujKtYVyXlhqd51ZeXggfAoMgMMlAJie1feOmQcvbVvnR512/IHRVXwdgf1c9m1QnwRPsqKLXRYU
iEVlDAiXpEdhvMDNy68sRVbXiQFVrjbKezlTuawQ2BI5aoCn2bCGE5xQJ1O8HWC7HehbZh54UdFQ
1jbZFxPbo+GFMx9pu8hK387ZE7KG59rZDXX5VNS2JAqsnAaq+C5MTU8Lwpk/MVjuOQwtmuwJ+zPs
7EXE5pruCZU1nqjVSITtrqV0Klbt0nT1MVX33+qmNJ+7UeL8wEwqPHL8hA4TXnO+aCSQ9zxSo7tv
O1G5V3Cc4+T7XNquC2qOQh+WfWrsMWPU4waXVC631Ms/M9nbfqDK4dQXJp7svnZeVcDlX2WcqRIS
pdMltyU0gaUFMM7qqs0mVLZT8B1nNMLXXCHUHC5cTKx1PYRPhE1Xh5S6FuxoG2zreLQUD3uuKvaG
qNHVq0047YaxEZgkchEzvmOok5PNPllrJ2ESfVCEiUtuYChxXXSFmqxnOnDptpkNY+MG+I3IgBI/
rVAlnTstk2GdRZTknk1F5Q12QKtbydRfFjZdHwuBvh5dOwdArfVpumGPOg/rJqeQ31fW0PNaOPp0
TWMHd44S1vlDyScTcavolXA1qRr8e5Qyj2NjxjjAO7vfzaOAM475XfvStZo4dEmeeDF7S7/pBuWH
KnP0LpNBH2A2xvsoiU2mCrhcaE5he8h19UZJ4uSsZXOx1QeDIUhT2MdOMcd7uy3SG34mWzElT6GT
q430K1C9HmxH0M9Z3OpXSjnTVycxwufDil7cgdO8nsU0HesWPwXIWJYVr0zieCPKJrmDXx8hmSky
dx1NRLJ6bLqykwXwTZKdUAr1qNkEn8HSyxdmvIql/dDN0azeNRlRGZQP7ZRd0ergF6axHvFjxw6J
NRWEYtw3CPfDkwIekJ0bj9UAlVpPI9P6ZeZzV3zvYOKKDf3uus381mmwbDcW+OUvhKtbzq5LU6xh
aC/TMXhucVlh6elrK1C2mMqizkVsVUThNkvsVJwk23FzH9hJ2qKfH9jKtO7gBleRDr1j7agxR41a
gZh/rJzXIcGO/zI6MhBYZlpWpnWJ+am5xuVhn9g7mPjy3cFqV0RQxHJvlk7ibKKuDJwjjMQxOAO4
CcpNxr5h2M8Dq+RmhoKCQiDMxc+C3TLMXydJViWjAJK6jAKXE7HE7G3HVUVmhOtPQl9CaFG54ukB
9WcsRIQq2yVaDzecY8MqsGdXW4dd316ZQ9QCCMn5ztwhMe/nTYwDMNiqvEri2Eunna8wTeAtEGmA
+IcOUW5fZaQJdBjCZtqRCCpmLbhTHHwRPmN9xfHBixCxQptw6vc4wEiznZQWyjJpi9G0TaCwKBvs
VUW+ayX2mFMSV26OMcBgPGdNUi93OPms4Boe7pI2xEZKfbQQzLHmFkkHyZ/4C8atNvvEEz5ujju3
M13a/yntyanVERT0NEsTAS9Gvn0Q6bbppW5f3YqpxukXTFaqrObUdL4MjM/cjSjU8ZquVvJSqg6M
M8wNvc9kEu0FSnYf/IeNxw9fYFLxxlD9RXRkbfsugEANX3mMvRhPDsB2/SZM5Fkv7S/0LAc6nWF1
R0cZF7l0DD/rlhoQwxCoW5sZ5DzLXRcGmq+WTnuXAXbf8Jw9OzOyQk2EuhepYb9zZqP5Woi229MW
tr7kUnaYRdJoXJnK4jyhw7LJTFNj/lT8rIPxcYR1vu4b55mHEF5bkvF2tKTP9BYgVuH25ZoqDCF8
tBiCVLDPc6onXsTaSlBJ9NTMVCB9AsY8gfmLRVCBXmHO+bqOwmgbjVLZ2X3D3tikJCMOYpWmA2gP
21q3Tp17lZj54bkKLcJtuzVNcu0kJMkUvZmas5+PYUTp3EzuXkiiylexrqa0WpYwLsR8a6fQ4m+k
cDgbwTXzEbNpE6M85pjqcW7mZIdO8UrpZbhLjDJfm6CCNrWe3UlHfIPtZheYSEV9Dp1A2/aY7PfW
YBJ2MVX6Q5ta1euEM+RGslNryBHIs1M2O3zMahxCTlV2R63r6q8IFVpPlXq2p/BXYaxzuJcBrNcu
EoXh57xnV2Fcj69O4ZarQkheditO+y3+N+t7lPTX/TxmX7K+DZ/6SrGwzVb2DwN2+3c1j2lkcnWf
bUkh0ssovp+mEKbEqPU3Gi7AdcPMCLkQRrDc6GlA9SQnEGLRbHhKzI1aRU8Wutpk22rEQ8BGGciY
0N3wTumsaiet+JeZFtY+rqdbgzYjnlH7EYgJwN1Uqdaihk1udn2/csfgFch0stei3PleCifxcrrl
tZ7/nCrDoumM3xca9FNnGZBxbFPzo4ESXmnr4Kq3m+qEPeYbdb7iFVlPI4SXEeJ9Gp5iZ3J8S6NJ
69t2d6Yo+57zIq/gifJFGpNTxjwHzHY8bBACFM8zXPJinZlau67iqr4HjMOYOk7G7G4up7PWzeTi
jJ26npWh2uddqPhmxhAV+IfmT1mseUCj75MIo0dQu2T0AO3Qtmkkq299CnOiNe6mdnqc0hSWusb4
oy2fFbspr5Ic4gs22F2d8lwlxvC1gL98jLvpEIw9PjbDDFZmVJnbYAno6MemPOaFMx40WMWrgWKX
8CaFzVDFy6jFQtu6cxGiOW03Ye1ov2q3pb6DpbU0hrETWLXV7W2j+QEZmN4Pra+DXds1yc3lDogP
At/WzTZqTQGWmIQsMWXzw14bfYD/g6dL65l1tf/aVcPBzPpgD52o94wOANW6q02bcUEid7DsDlOG
5BqWUEbPEU81rVlNDISm9cYtMnuyKiKjFTnbKrM4sJ0rIl/jfRkWM2d8ZQSBdWNYPLbVHI8718hJ
Buizp0pN+M42gfaoZhpZGsjSfOZNxYEAJMqWvEFKJYrHJrSew4YnM43Bq2fwJFeIM55yyEgeN2vZ
xiVMyONsokcWSydes6190jLtR2lFtZ/mAJugFORb6oN83ceFuManqfxc3JMrTS9jr8LJR6RP+Vil
3NKRFCUHAjXFIJlE+sHqE4fGSx0+IY2lGBy7xSxpMNpLl7z1yMq/9gwU140yjVzd3PEq0tdadpOJ
OBNuMGxbQnFmECM4cL18Cn+yO6X+0DHnjSkLJIthxXPM0n4Y6Agj1yquuzSov2gNmTJ2SDsbdx4v
pVNjbNLiMFwZtjKu1VBYLPfdFjwzUN+obaGZWOo0rIshvu5yqzvQMrwlmQhwVZHJ85Qk4op7WPwy
SUKi60CE2gro8qPZdfKa5Jz0ISopQFazYGPg6cXwY+kYvyot5XUpu/JRn9TY79hc0UhhlOTnWTR4
s2rg7Js0ZTCPTcUTu0dr8TLSWN5jRClNTxky2ZDnNapwhcp6YzFH9HNthDejuLPfkbCSrAOSWAy/
SxW1gqZjWuV2sHXjQCpO+xTQWb0qJ0vC8Y6qM4PuwkvJ96Zap7PmqfHgrgziuL7Rz6CeVtItux/t
qBtt9jgHybQx5oLHtY5/gj4PfXpUZ61wzy0uWxaiAFgNNOzZT1DG+XgQaGynJmC0JGr7Fby2goqE
VBa1cn7ECSKtnPFEsJYxyDpqpwa0W20i1vb0CqR4M4U0iC0U8ITJWWsE8fw2UysxiLsDTSFTkkCB
s7MYUXe3yDuZOjfVsAHdxhKUZHq/qaZp2kRqpu4K0xmZeCDVUhH20opXp6tYasotS7W1nSa+y9Su
im8VVnSgL6H4Na648x9ig9O/lCf/VnT5qYRDK//jf7wV/whLUM0gToOIjfwISuyF3KnOw0Exisla
pXq/Y7e2SRGhMuxFWfjxgd6KBFAWGUBGdCQ/OLqgW1zKfYNBDKkdsBFpwA/Wh9zCt3w1iVlTP5Gm
LUqpPxQ2/Azk4LaGclfD7Ilc8K0agegsQudy2FsGk1W8oL3dJivGLcHXvqSUJEClIuk1FG70oIWW
6P8lZHmjY/nzgl5Ka5bjE+0KVAVZJho5a7kQf2ichhotf2m58TouFDNbBbRlzZWIETGYkW0UG0ex
3eoZLUXSH9Uu007qXNF1MGsR+AzXleg6dCvVPWptJ8W/ZGb/SGXzULJFzD/E9Py/CXG2v8qbb/kv
eflX/X/oRnRQzPzfJTib5lfxI/q35W0pfiFv+FOGs/zJ/2T5GOa/m3S3/jAQ/m8ZDvwFELMLtYdG
z794Pv/lSbT/HSYnxShmVZ5GOEC8Yv8pxdHtf8dMAFMSDYnBv5H1/wMpzm/16389+sj2ababoIYW
Q5BhIA5+++gRPAQsLBmm4xB3waauUnnVDuDhHaaLyOyH/tiNDCQ1rXVWtm3Mh64oC/TKuEIo1oD7
iQodCoSqlWpG6gbKMWTKOctpoqn1aozi7iGGn+YnxfylGbvHeoq/0VztHoK0M7eqQC2C8vSzeNAL
bSQ/ywI1o8HctRejB7KVtz+LMYpbVnYxHuHHkYCJQ+2lwsY7NDMDz+VEVXvwmE9EJ9OKpwPSmc8o
9AZ3/Y9FhVPgDEy+bL+FUyyWF8skLDgXfaDGriLqN89OPRWnAqtzuetThXZxM260kYQgPzT18Flb
Pmn4UpixqbNWnpOhKKtVaU1sQ9vSxfeYWjSUgbgywC9F8oMyK79NjLQ7DIYkTIy07mQ/GkiTlGhO
9paQ5nXT1LAFAGVINlPdUhTVErUEezNXEFO4bO5SgGp/vAd/+TpcWAd//27UsAY5y3zzMaAscsY/
FrOmjrpJq5vxmCNBvyNfklY/FluF2C2qplctjnSgFFk2bJA8omMYh8A8jEK7jfTahSbMEHQ1T3ny
1VYXw9MnZ7dc9TfPOw/E4ud14czCTVcvzi5J48TNBg0wBDaObxBWMhp/Mg22op7Mr0ZK5jsxakZ4
m1CeHRjVK7Vn6lhnCD6jn0RWX1au6iENPpFXvv3WLVeNzykfVgNFLwJ9caGolbF0rbSRw7GJkxfS
v+BlOjAuP/71v+2Rb389Wl2+NUjhiZpHFf/23vSBCBuh1PNRpSHhNc3Q8vgBH1JFdJ/SEzs4ljH/
Yt6hrOmVQfWBedIwkGxzIKFlGNP1bcmSsWSf0FSbgp6pGvSFAPDA1mjn/gFQMFtu3BDJDfHQMUTj
qV3bUeGcc40uqgfY6htIOzJPxwhdy4qcLPPepKHwYufNSyx6vAhRjDiOhEmoGW3R+EMWA5aM4VDq
vrSJPIVtQfyuQagODgxCUT++Rn95flk2WHpxvcJMYxf69hpBhtFLwnLVo0FG9LNOZwr5CGS9hpM1
FE8pY7lh1LsxZVIRjTd39j37CiRAJP3Grj88oAJokuznJ6e1PJhvbx3yS54OzEqLo+TSnyylbNOh
ckFL0C3wlGDWj8yMcj/Q8TTlgzp7gIZp6SHA+TLPVNVTIuwdhO78+ZMzef8KEUgh8NjTuULJdWls
0WYzTIpKUY/KCKW1DTJKaHM2uEkJmCCfWCFrg14tiT2tVKcXTM00c0rJBUxHwXAAG4gkSw7xjf/x
mb0V/QuAWouvBY00sx9qucvCtDWyNszaoD9De8CxwWVyRJR6qrAMcjv1/cdH0y7q4OVwiDY53iIS
Z1RzoREHY9qEJjTdc67Xz3wF1G3THFE5Tp5GJBG7B3ycUdr9VDuz2hnqc+1+J1wY0R7BOauxkS4S
KSKEPz6ry3WEk3LtxTPO4qbhtbgQi4NQoas/oBOVo0GjaWQ7mSdNsfv4KO++r0RQIGGlMMfaoy5L
19uXBAWCSBfc6nlSpUGXKVPWss6jqzlQHX/qE8kcxHip7CBdSdeNX5BzFZ9Vze+vPzca9ICJBcFA
jHZRtQOhn0IJS/jcoTLb2oytN/TQ5Jq+tA7lykHEaR8dsMs7O0BpTGMyONpOepOjl6a349r1SkX3
6gUmWtVPrs/l24phC+8ToBuH20ECxuW5QaOBChpkZ6IfBi9tA4etKlgpLFExibmIStvATtcVnf27
VOtCQFYQcyV11PqTM3lrf1peCs6EZwHBEt89/pa3d8oMi3FkGgU/l5DArQhRXBij1HzHv+nJLloB
AkuuBJIGTxiB+tk9+ut1+OPoF++ICQfX0FFdn8eBNFGjkuoakVqyqvOifgzqYVrFRaWt4jJhoqAM
9E+W7U7ihp89sO/WBh1Ru82TutTOGEouLsOYauZYjEp0tqsGFTnKAXRxRbsLOqM8F0lR+mEk2YUr
QeEV3ddStF9lITYjkXePg5ztU9LFxtGaIaESeNx8snK9f584PVIIHL7MMCgwCr+9S53iGjwQSXw2
yPFFVm4358GYd2K0wistoZeM3rS7gX3sXll9JzZaWIWfnMPySP75gcHQw9cdXy1XidCky5AKBwxj
ZJRDfFbN4KaehHpnhlO5Vg072MtW0zCSBtGNU9vV6eNH9G+3xsKpwN8kMCf+vjZ/FIzwK0WYzwEH
rslJNjoeD3QeKM4VO9pYWZh98iz8Zg68+6XQNChDfgdYXGwOpizJW8J1k7NYJEYouGizWqToMSml
r43MH39po6/BjvQMaB3G5CrhxHpuGZuq1AwPwXC3mRpk3wJtvWdqYe2j0TX9AQbUC4Nyyxdj+8Wi
XbcJLSO8+W9cLypYto46yKR3RVwca3MTd/FZ77p4raTG7MdZ8ow/if4lmvdPvijL1Xh3tTBb82nF
r0v209tHE4hk0ClzlpzryH4IJFOIKneijTpH38vEvS7xNXy2er5b2WEQYEc0dPZuAEovIRUijecs
Ut34nIhmXGWB/szMONgPcYSZlrRf1L0tUVjlnUJmqwax2UOiZqF06bYN8s81ch3khZt/etlNfvwC
09UX/O6lJawI7T5SSlYQTY6OZzKC0/X+PLeR5s8BOa8fH+3C6866zTXAVG+BH2IPRYXx9rLPPfaB
bmrjc6FAG/UaaGsG0I5QV1eEcTY/zUI7QRPZzMy8lzYhIUgxWmzJXCmaaQErartCIdKHk3h0GNR9
44KL6ZNn48Jc+/ssMQ1BVRJ4bC2sPG/Pkt0A5KthTs64ZYzbHiftY9sPAGDcDBxpURlzvjIzZg+r
jhBOXmz0KetutPSYZzbIX8hrH681N8t+OGHdIZCAtrZKpdVhUpGFcSxaUV+T5zudi0zozx9fY3PZ
7rx9tFnuCAeiu7gkwIiLr5PtEBKsQV8/Z8VEKEPt1GuCsucd3g9kWJ1m+OwvdC/vYixKabqF8GZc
TXKanq1Ac3fToMMHKpFA1yOaKmJLfAZ74OpVqASRba90bKEHffmsjQoqOJKl0bMGeyZjxC03FjDw
XqCe0bNfgNeVg2juHKtI7wO8dT6altEHHHEfFkV7nJq08Yx0rHYoBBwEU2jYp9bV99gf2q3TsS36
5Nr85dK4No0TWkOEW10CgBRYKqE9zsppQqTL2icJ0xJzfPj4KBc8n9/PD9hquq7gnRZI9cV3zw0l
jfkxD8+QKSZY/pW9R16X+SlfIqQnCCIrWINr5qnzPdAVw5N13N2W1fAQBcV8XNC1B6IzCGIwq2+6
nT92qWv7fGUfrGn8iuQ0WoO3WauyHrY1tqdtoC/+JHQWBIPkn7E+3hXfOi3x3xt4h7G+IS5+jaN2
E0I7TTkZcpn/N3qGeiBKfnx80f5SLLAOEb6ERY79hXq5PAZKResLsdMpjnmxAqCnN3kI+jMyiltT
trdJENkbYO6V7+TqUTQi/+QL9Bta8vbF4Qz4gUt+Dh+GS9e42kIxAiaRn+refojRG4gbhWRj+3ti
RuuaeCBpp1favHYH5N3TeG3U7nYYu2MVvYY6M8PE/aR9or2vXjgj0G+Gw0jCFZebsbnOsOKpY36a
w9bYGQEtMW2K4e4kxEAwssmvnDJWH/q6zu8HGMjbAiG9pwZ96atOO62HAVVSq4jq59x1w6mAhrmu
tDCh0gK9+vENfP+YLN8Rti0L5ome68WiaduDSdfezE89lKv1NEgiINz0sy/I+48ot0ZlYeMAtJj1
5Yr9UVahTFXbSRj5yYl6uU27IfQyzZB+MJG/8fEPel/BYSdd6mo4Hgb/edFEjvrYUsvBTU4zRGtf
n1oLdxIC09hG95EirPj4cO933pRt/+d4iyf17U/TiRFqegQRpyRz9rFD0pFmtJA83V1kauvKiI6F
Ux0yA69yTpqxsqv7YjsYgHv7+hCOnxQGy697+zLYKvZSl3+yywKw8fZswrxtm3FqslOVki5RCbpc
jAq3QwkdVbfAoqKyI1a+DQQxreOnG7y/HR6Fm2C7T/eQffDbw4sG5VstUD3EpjkTJ9s09wEqpKNt
DAcAnwzKFd04DqbS6StEVe7OmIYbjOLhddHLFNASpNbDBFFnF6r0JIoAgo9STeHRbXG+tFrw8PHd
e/+m2uqCOYPoR7obM4y351tCAzcMmnoniaCQysXJPUbqwmfGq3phVswbaSu3JdZV7+MD/2XdpGlB
ywYe0dI1MJb38o83ws6KgecjiE40FCckafFd75jzY9/rP/FJzU+tBifRaEh5T1ziJmls5Z+cwvt3
kjNYnhRQSYYLiOrtGej1qFu0HKKTK+VdUTX6qZF6tRqKovjkKl/MFJcvK4fiCvNG8hnXrIt3ktn+
UFddyaEQf5D7MtC7Tg0kmaW8snN5U4FNvYn6zieredVVgY+Dh8CcQb/pJoRoH1/6v9xzzN4UztQT
bLp+78j+uPL6ACOgM6b4ZMz4OYI2lTeOlYqz7szPxJLvGqvI71Vitl8+Pu77lZb6hcbHUuMJvlUX
19sytLq2dZmctABEOQlmwnP13vU/Psr75Y+7ufQV6IcJ5nkXvYVSmgFcvSI6JeiZ926Cloa+Izn0
lnmPuuwfsWF+31g6wCYNR/qvtJYujmaSyjTgbEtOSu0+ZEWTIhWgn0oHYdh//Lve7/zYH8NQobQH
CkCN9vZpbfR6GGWaJad+0H5i1TXWWqA3X0In+5FNrfpTMMxef3zIv7wgMAiIsFIXOAFElbeHLOs4
x/SoxCctMZRry5BfQtdSdpml/vr4QH+5Z3T4GbAiY2XvcgljjUr0V5Jv8y055ygsstbaWTE2Tn2o
cCLgJPv4cH/ZKC3Ncp4NqhOu6CXFVKuygCaTrt0iSLOPpHU0GwyV8w3TLjodIvax/Pd4qez5mqmd
gw3QUp/drvKbuLb3TRTou4bgTWYrjR3+6FqC3rpqfDWIK7hL6koizE7jTxIi/3L/WaqWh4wSYsHI
vr0ZOi6ZwDJL47ZpbNOvyIY445O8bpEk3BaNgnPRLeV/50IRe8PQnGYljdOLV3YK4qpokdfcirTY
TmqIOeMh7V6BAPyioNq1UQ/sG9VcnhNWiecwQdtolwcz2MoiJ0ehf3RmBdo/aVZmoO2SoftkTXl/
VVhMaIeIhWcERPfiquQBzKGEz+dJL9VT17l3clCNm1p3rk21ye+Goo4+Ka/er2LLFpXXgSeHudRl
vV8hPlEwnYYnOmgIs93CWWcZ8uiPH9ELXteysLw5zGXHoaDYH0rLDk9WvdGb1k/d7NALN/GYXj5b
2fw8O+02D5Xrxhy/o/7+bHzz6QlcXFkxxaEBkiI88XRslMEgtjF2yRYvsw1ZcJveTY9K5j7nwSGw
wnWO8feTh+/9okBZwtPuLL0Qi/bL2wd+CJYwARI6TlptDHjAONbUvWqhWfq5fPr4cv9OM31bNi49
HjYtkAwX7c/F6pq1mHHQJocno07uVI0iLKtQCU9FrveebpQbMx6mF3Twxs3Shf6qqbVzRYBhsTMl
S3GqRdiCYYdcyylUX5O2Ini6yBQcfJVT/6pkQHO9m+svtBbAAijEcih2Gtgr0xzzK6JxotQPMrvy
bfrO6zjEU52P2XRMoHpsdDGlN01PUIdWozgmxQyPK3Gcz+2kBdcQidxPlpq/3XveKGdZjLkq1Pdv
L31g1J2bVnF86lBKHSwQBQ6D6kOgE2vW691BLM6BYY5paoHOWzPI1h4ro9p9fFPe1ylMV9lRs7sG
aS0uR5utatLubbToJHgMvSFJX10cR9se0d81uxxcaG33M89a9fUfH5cCwgCGR3QWG8NlzfmzPhLj
HJJYGJ7CCuxNQqF/LjsnvAsm/aRSxO3H3JK7Imntq48P/JetFAM8Oo3s2ygpmOm+PXKpoEevGSac
iBck28JxXlsUd35u6FkFfQO/DdyM4OBWyhd1bN3zpE/6VmMxuk3aKFoLiYPIrsxbPBfnT07N4NAX
LwhnhAyQvTIqw8uiEUtis7SH3NvE1b9VtEG86olshOjZokXPQDe9t9r0urPYbQ56fsDo+UumWn2c
SJn45yvw0myhy6lrfMcvR40lsWeNJRL3Nm7S8Rs8k3Sl2nP6yVPwvvhhYsinheKHxvc71FmZxfR7
58ABA9Td9lk0XsvEbbZDj+H+kx/0l4+YIGSZTC5klSrz07e3XS9mI/5fnJ3XbttatK6fiADbZLlV
lyybspM45YZIshL23vn0+6PPubAobxHZQJCsBQeZJGcb5S8YOLoO9LlsC3UlBFHugXA2IbLDGmzX
ca4u2S5/UDZig/P1wFoSKU8qUlfLPMViyyhD38YgJQLepJe6WFcZ6jGZHnyPhtJcJa3h7+Nm4PgN
kerddKP7rI2WD1+nKKJVXZo26u+5dFJks1lbuSX/rRr9dWHlTef8bOUB2aM2w05EBnKuTjV2Eu7J
cmI5Xmckh0yFuBINY7iuS7X5ygHyM1W0/NzXg3ziqayjVcjlOmz83wvPcZvav+m+0wkhdqQLMN1X
744FG6a/AhsivzRjmn81BBbkJJAhoVjZYbkCJ9wgWTuohvtF0sF5t8Txm3bo17mEaDniB1u1D8W5
k7A3rsc42PW5D58Ed6iHOIZXcf9xp6e5+mpUH4gWVaI2jd73vJarCArmGYfJRQYTv5b7kqI/xuL2
ONrrfrT/eQkzHBKEnNMEYwTWs48TkSq4nat5pNBNCHxxTHa9ZBUbmIcxkHI0Ebl044Xz8iYUmwY1
pnOaS1tHbfh6RkqWsAmm07ugZaKvKUvHsKiTYeEaemvKzz7ltCunQgHWFCCCr4chbzUyGZkyJ8IW
jTIJFe10laFR2zRHOzA3FkZkibfvmj9x+5BJxz6Snbb9omb4wvb5g9RHG29V/O6Dbp8V4U7kX1x0
E/Wg5U994WFvAFOELuxpol4OLwNs0iyQgegpjwX2sE5Nz2BrJu2LOeLpPOVBn8HPRYc4aKQNukQv
5lCJE2pJU6Di0rZCgSqlyi+bB6xfjYXs9fa00ZiJCZhD6mIalMiuPyIZedT1cJ8uDW30HVoJWLqQ
JB3LFscG34gO8Mqh8EUwyC0MaPe2wq6Crtjsa/BT3iRMDCG05KPVQ/DHoxX5DAxsXAi7b3aNzv3G
kT8BJqeCzbTi3u1xF3WSXJVk9aWrA4iC7WVEeCGiEJXAXV0oVNwWhcipCDTYoPS9IOzMoizMoSKi
RfK4HCEgB+K1YwZ9Bxe8JWz0cvPkG5X6MMW7E3H0wfAVfIkT+ZfWBAkevNKS68ZtWixIHqYWExcR
UNl5798aG4yQCfku8CBsbLcxPduQ9FGkBDX00oxIdpWtjTq1UPcdNrpbM4MRtVHa+K/Pv/y1xToO
5TNgQL+RxMy+Y1YOXwR1Qb1E6w1GqNeMsBPlCELYP552PDmxN/0Xwnj01WdbVI+QJ1JkV7+Mfrcd
+8BcS2r2THOO+4Lmz78PBmaTYhZRyDTg9SIBieXpMezySwJT9myIFG/plE5jbbB3KttXF8a7OeZ4
OaovuhBgh3QWy/V4NZJWKPk1vFzq16scDYON2aKWcf+tPhyFZYg0NEsRwN71KAmqQIVVGvpFtaC1
oF8I9MaGpXZ/lLcy1dVhyhFACZAoVxZTjW52DgCUDuNY6s1LoqjtWZbq5kuGa9amqTrxYmmIv6y1
hBQjNEeM4qoIZhBgS2RZJDAx20Zp0ETydANBNaITD++uwf2LbbT5zUKy7lPXlA3upSkKZaspYl3H
PvUb0jgZjiGMPpz/zMx7MqMk+tIOGpD5Ti5DR0PUJobHlVe71E21eC0PGV66hCVIJpRWv/Ik/n8N
hjP/afvtAXoH8GM83FCKGT3Vh2NktPjEh/gubuiQuNyAgC+j3GCLKBJMx6hHcwcaX4GVZoCOYGvG
aKBwby3J8t+cYFxVeMWABSQvN615cEzagtoyMh4XPYBCU4EAXtV5pfNUWJFrdBoWFqd2ExYhRaqC
8Ad4SbSMjuj1uqkTEbV13I+O0sooqX9XWu1H3VjnwI8BKEPKDk+F9SPzh5cO628FhHcRxgdY1CvX
xjgGuXWtPqiowUsmzr9/Y/0PDWH6xCo9YbwOi3hX01EOEF2I1WeNJkUU+g85naSUql0ifbHaoUZp
SnluSnuXKelWjqVN3S30xm+ygektaQBOCq5UDufMjIbovZO7fHSaoSXVV8vq3HtF/F8AzHphh/C9
rjbINBIkif/XGaGte/09Ow8VZ8vXR6cNzeErDe4HVnZ6HOs63t4f6TbdZCgqymS50E6A4s8OMrCA
imvYxehkon9BBO93FcfPlgEEEH77IUB6c6UP9d9gUhIWCBaG8aXjVo7wOsotKvhysbCYbnE20xNx
KxJIqlPENZUE3t2/GFYE8iD7o+NXJiatDRpLKG4h4wf9HM62reTbEhfLfRIr1jlExa1LjVOVwFfQ
eglVJ4VySWvk1pOJBN0Gf8Ryodl+c0riaAbIGiEFyqJTz//6AfGXMgIzMxVHGu3wKFBjPdpRdVmY
mOk1r9cA+Ds2MjNDowT33utR2s6uoV+oshOR+O0Uteui1WDH4tgRjK5q37W+N5l90TJbPRhx0K9d
HOZXHdSUvRH4oc+Wb8zH1nf/6/wJDRUEPlMZKRE8Xj1ZWEZv6JPZ09I6hPvElQgS2ZrFMRH2oQrK
k41jGtyCOFYEe9xGxS5RRrUg9ajiky2k4THwECjI9QqBsbLyL7ib+q94YZaXGNeCfaKVBqcUSDql
TzHhLUsbucayGdZ+XtnHUWmSdUuHHfMG09u3jSmZsHZTXimDum5CyFw1epbsbW1Eoz+pfkcqso6o
+DTuEWqet0nrod6ndozsldJBBBrMYEcdQT2yzrutX4flph/U4ET38U8yBDB3c63+FAydtZMC/9lC
jY+FmCvBj66XbafOs2xHR7+HHCueuLXPlRbae+TzuoVdMXMZoRaMEqVOLQ6RIxIeQrTr5ZBHZSBH
Wt07RqZyvdmi9p69Olp1not6rlvIm74aXisldJ9ov5tOoOvDA+DB4FKOhcXtRtqJjkewL9Bz2I+a
nT3UjQ+Zo/L6pxxsycPgRuYfXUm0DRV/eVVglnrAnqJdWNi3dwWdBKJ/foH6od5x/SKtgQbt4Pud
UwosWf2OTITlC64zVeQ/rK7fRT25dddDW++ivlSWoArTvpmtVB08PlbrihCga2crNSloclT4dE8i
gOarIlUgns3eOvUdESkByLBXwqD40giv+lFJpClNX24qxe2IXK1gc3+Xv9WUZ08DJWsiuXLgAbmd
HXY4Yqot/lWmA38vPMoGBjEra0RcxuiHF1SR5JanqwN09VuNWntY/UyarPmtNPHwQseh+qy1roEA
Bt42YSnbz0VUZA/IAplPiOUmjq/b0Q5uWILWhZxsaE6Hu3oM2y3KxuousQf4/Vi30FZP9FIc1aA2
fgxm4X9Kc3TAFtbwTVgyITVBvxOdU0y76f1mmkfNs7QaB1OechcmVegAugn3YH+VdVl05UJp4DYP
tqcmM3VIcNQAbybS5vubpANan6NtZTmKKyHNlqfjDxII7zGw88ppolLehCVuO6z+dq/3I/K+sd7+
1/hm9hMEXrnlRMUCGjuWhQ9xc4FQQaADTmMaINBtpjK0WqinHsVLfBIM2IcZqoJq5y2MMl1DV0uL
tsmUbdMsJk3Bwe767TVguDJi5bZjqzWi4qr0WqvdCRaj8uv+Iv54IFJFKohAKeadVKx7Rdz6hu0k
bZM+GmaRrU3Xr/Z5pYYLufltespLAeSb2u1vVfLp074LDgz4YYhBxqjgtUPyXwrS+JkkVP5ulEnl
2OHon1GZ+KZJcbHpC/wHUyWxP3kyaocooVc/JKypQOXmxmFIBqT3Sin8ZmRSe+jIwtuVRk0RDpBY
8la6ucvfqMH0trFDxdJ08kF9/9RDE1th1taWI+P2veplpUI9RkPTsu/a7hxZg/0oiXT4MhaRv3Az
39SVGXoCbLMQKGiwFa6HbnFXJ9GLbMdqxnArdy9mb+IUjRNpWRuTyqG7VH766GVNtvpU5bEM3vZ6
xFJ4iBFGkuWwOyN0RJAVaXNEUpjWhhpYEvlni+ZSvTL8fqnEdJta8roU0eFOA7OReYrrwfsytH1k
Ri2nDgblk4zbMroTTb0ZSyt7jNpG2QWVa+8Ga1Ji81Dq3IhYQSRRq7xd0BeEDV7RnjtR0qsrBvnH
GE4EmcAYC/SlmoQ0svD5dCNcyCaq5TO2lOVKhH67UUBPg6YeUGAXvjC2IxTOA9bT5hsfwduyCPBz
93GWa6tycKS6X3tUc6p1FSLfscpyFHHaRNJXeWDb4wqEZHBAVCU4+eOYr8UIb1i33KObFvkx9Nr6
MbQjBNiKTtdWFDiCdWL1w9poZO3z/e19i+Rka4N3h+doQWJm+11/07DEPjlucFHPUOxddUELi7FI
qscgGU1tJWoVPXY+LQL42hf015R1WBvBJhdAb4gVP6Emh5w7DDwYrA1AAVy4qkfT1YOtrGBgev9h
b88inhWQAmBEKmtoYVw/q9IajYSmIO2vuFJ+ItSy1UbY3N4YvNwf6PYyowuBe5U89Yf4z9kq78cg
B/hTa44yXghW3dPQmeahVvPPg6EshEy39wUDTMhR7kzQavMD1sz6DB9roeGZ4CMZVSFIm7Q4z/zz
G3E5M0nU0sHgzJE+Rq9i3qRLmlMMWKnWLfJLceL/8vU2X5ku0IP7w33wUuDY6e1zlAPBsdXrmSqU
pCksnUYlGk80OrEep6fmds3CPN1iDGFO8V7oo1hcTro6izeHrOwag/zAkT3vh2h8wPODqwSrSkZS
RDbyB0Tnkdzr43IbVon+rPrRp/tv+hZnXN/ENPUmnAgRPMAmebYo474eO6UYNaceo2irYYF4GLE/
vNTCfQZPMXyHi8eVIMosflVyo1gblO17G853Ew4a+rb+10AM3SPsBYROh67fSbVs7dHWQ0E0R+3X
m/w5fKQ5j26MtVvbVg9DjJGfh5FIVan52mqThzAS2ROaW3q2nURPViXc5U3pBf4pRCNrKfaaDtrZ
O6NIQyOCe5pseZ4kl/5QlLbd6E6QNAZ+BGaPkD4hFoIuquOZVvG1lOwLFSlOPFoF+c5VzPb7/Q9/
k2oQDcDcI9QiiZ4ssa+XmPA9oZWJhgQW1KRjI0SzdiFWPmSJ1WyStP5ZizrdAVd2jGL4/2ZI/6uG
zAcnkSbwGeQCBEdA0/x68ExRcfwyc82JfXFW2xr9vSxVHhu9BJN8/z0/2Epk3pi1wmlGt2BejEZ/
e8BqJ7OcDHfRX56d/ihaX15YxR9tJKaROJILlsLEXPxHMnJZkjRGwbAYck08WdTZ3H60RKceUhWe
TanN2lWVmnuRuH+KCM7O/Re9DS0UikJwKTSc+EgfZ7lbhGS81WiJ7XSeeVb14UkdkuTZoGq9Hoos
OSOs7q6TvF2IoT74vhAYpnoP8TR0yNkRMmJurlNttJ2MFtAO8xqUNHOEW++/3IejCOzqgERbiA/N
VmuiIEVaNq7tSFBOLyixnzWlj5/vD/JBTgQ1jP09EfOnfsnsE+KuaVfQvSwnjzVUi+iqKZB3Tpqf
5+fc0IsXLdOHR91sX0Ovl5+Fn4idi3g+gpNpd0Rcsz41ol644G43KiZXtCqB6tPgwLjveq8UyiAC
CCKW0+rDD6Qe64ewgDro2lkbrkMZ1zfN6CCGhxxBJ8nFbun+V7ldV9yuNsNrEOf5/rPuSmnJnhIp
ZBW6Ww+nLu2yTYUY2UqLnotqU+K2sKFouYRtmib0+oiEJEBgNfVbkEeY30yxH8jWUCimY47Ztzhq
wZuhZJF14Qu9259IZS/KWk136mxEhVyYzqsNqZlVdv2dozZSvKqURofYrNkPpQj2yMEFE36zfFQM
b2dapfKghwEa01qXbK1GKJsOIMOazv2if90H7w8/hTyBcwu62TwrkqW8I0HleG7yVGzlkEtqZQVh
8iOis/KARH3u1Kml/CfbnoRyQYPmPeZZfQ/WCOq49qrLiOuo7qRTqsv+Jdc0Skka9/o/b0wVmjrP
R6DCwTen94ZBUsoIjuqOogfGxbDTR2Rd/YUtcIu3s/FkB95CAVsTAKBncwPquAnxzVIcL0vGeIXY
tL8OEVTcJUP94EdJuhH1OGzTRlZ3CJ6jIp43VFJd++/9vXDbpbfJUnGvBKrIeU8b4nqRuNLQEMZK
itMNSnT0wjE75rogAaKEFKIiKuX6D9dHLtdIm2iPQ9xwCbTi2EAd/F55ufVo50jYkPMh007XrUiO
npokJ3vRsfj21CC0kOGXUSGnJjqP9Q0avpUUKoYzqtL4x6tQTspaZZO6+mrQsBTowy+xUo0/MkSv
FpbEW/HkeicxNvVD+mxTw3kOrZGaUQs7uzcc2w7RqDbPdaHlq8hGS0s6jePvMvmvaPvfGcqUINSO
KVKPFgWJVToS58Fnsa1jHz6adbVqrYfQQE6gxuFCtH8kWxzvT+htIMLaRWYBDC3qW9RNrufT9zPA
gZ6vP/mW/jdt8cNJYrzObL31F0a6zYmm7AH++xTuIJo0HT/vijMySshSknfaU64M+EJpibbrYjPb
ViAutlPivhAO3DavGAtNq8mDnGQf6sD1gEJGPVXUsfZU4v5EmT/R9xKCoyByYuO3ioT/ySgwvuqm
eF9EFr+5/paSiP45Nnzph2eF5q5siwAdcxRV73/2G7kxdhEkcWoRLJAJMzS71CRO92zQasPx3CdA
AXmZb7PB/+1j/ZEomwDFpTYyHlqsZTIR4zcoMvQbf9VifDa86gHNZcNC7OizBOFYyrGekZ9K9TGw
no0WyC32cJMaZ2nTG0f/qQeG26MEm+1byVxa7B9EfrwJUbSpmSohw1tv4t28ktyPqcEvCmz+q1+K
aCONZblCRzZ/9rDd2lSodHxrMONbI0mV76tcWqDY3F4VZBIIZNEweMsVZysL+S/0jkNDdYwuUM55
LD0nmr1t0DNV2gK4X9B9uT97b7nBfIOzqkA+029BW2AWEnhKbZR+75ENI5ur48TQ0qjwRbaJqmob
NS8WcH9dApMuB7txSNeNDzbSyI5Jkb16soGB+Utv5WtZnHz3nKEqjAODM/TbOvLXVq0eYlwMEZhH
Zfjl/pN/cJHwrSBOcYyogCXtKTN7N1uFjAWlH2mqQ1rdP/lJFr14bY9vWV4pa+4yLniz9bZCl+R9
Veli6waQ/6sRJPr9J9E/OKAp8LAN2KDkvvMrbbJrsFo/0RGSw5CWxCu0pHWeqBes37d29KKEz0kT
bizJPxRDfWQTgRQYEBAvttSMLra/U33p0uavvXQCOinKVzyySoFYHTqv8pNAUC+/aFH22fCKQ2Gn
BwRpX4P0aMgSf8VzzLDadu6Ti/+CV08u8z5AiDr67apiX6jjM3x6fOkLCng1fZBRMl/Txn6cVANI
XZb4+9p0GM1WFHnwm5oLFRbYxtfzYiBUIpQcW+ASWSZd4thH5dqIvkp9t24IfQLzMoSfKfhVNBtT
eaUFDhbtfv931L72mrL2WodqWt/5u9yDMQ+LGpskHOy0H4jzGSucQZ67IHLGdFfXXzJUhWRxuD+h
HyQPCEtAjSDF5GjTzNnSQjEGObmyGR3dF+PZl1TkDsgWL0nuJrtgVON9iHHLI+YG4V5GNBg0egTk
C0J1s5GEHD+YbdwcfTSLl9gKt8kTAAYiSU5axL+MN529d4u+ayNtyIEEI6YcnMIKR/HA6MRBsWLM
EFFCprib1D8IRAdYHEb7u05HjCvGUF7ZdvY5c5P+W1tWC4fIRwcnTV/ItaAYaFy8bZD3T9Wrrh7G
cNqIhZRTpavfCW/xxqJL/9wmfrA3jFLaaqUKRo1KM7ra2pK+4nTLzFYd3WIUhKAi82mM2e3fSnaI
dz34Dk+LDgoSAWAEoGw9jL6/FGi85Y43Y1HUI6exYAfMKSPCFZnd1u7gVNbQnhDaOo96EeMu5heP
XoQ0XtHBkylT2f/ugaatQQElLNjWx3CiLZJNGsbcirkWNI92qyo/bckzDyry4s/yMJqPGl49C/fK
bVudUgJLGuwSxzyW3rPP0ygRDiGF3TuNnJzgVfROUNP4XvmySj0wEKuYE3pl9Kb+XMmD/yAHNM5d
O+hPdRt5J5QRATNa/vBUlUnvKEloPXXC3Da5WZ9LjHa3ZFB7z6sSAGlFdGlq6ZdnIMqycNR+FHmh
dIFcE/gAbMFntxVeHnrQV432FJbJBpUEdwOMx2lHDeOIXF8Y7HavEXWRJ9PHAvJkzgMboHuWL4oC
FpTUKOtC0sxNUZV/7p81t+sW2g/tYs4Ush4utOvTMgqHMAeLGjuu7qdOYVUvQ2CLxzHK/zn3nwai
RUpdS3Bpzup0UN/dVler2DE9KT3YRfsfhjSnsAvCdadEZ0yylFUZJf8s4gReHXVr1BptsLKsvuv3
azM3skM5yZzAtL1XbRTf1cH/rCNwv2ptq8GkOXN39z/p7bxNQ0IE0KDNkA/MLiAXWraZjHXmSJ5l
nE2vUM+1WAJH3UZqEwKQ/JVsA8KoqV6/l9xpbYLCB7EO0I9tWA8WNdcs3JpGoq56Ve1XUtxGC9v4
NtAwqLKijgNfjWRwDng0rdRzg9HMHWztuj1XsPRS5XrzVIbWT7vUz7THFWrQGhZMLiWOhf1wSw5g
Lt8PPz3eu2M+MENpDKMqdybnvDZ5duNHCVRW19pbrWs2FBU/uwnK7ODds+ZXZrUU09ANKtNPRVjT
KPtSELtH9X4szhi7riir/7Dy8mJj0YX95YtvLyk1frQSyLfQcaNpD4Nq+vm7B7blNM2tISgoGKMd
Xbu2urXsLFr4Lh8tBTou5D9cgRyus50ly3CkhS/nSOBE3jHGuZiMJ30drCRdDWFTXrA7XIoDPhgT
2SLo4xznFi83mwq1wINgNETiTO19A/SrLqoXIeGmpOE4iidNiapz0/5CXeIpzD8ltvWCcRz28Bam
88lF1/x92i3tidvTGVzChDZiaQLkm1d2ezxNmjxSUifMuq81lg9URGTjOOoJshpFvpgW334EEHic
zoRD9GA42K6nN1dLTL+lpHHiVk+/RjHmqmVhja/BoAK5UgPI6bEedk9RpbrHWrdfUjb0lzQoiIZM
FAZLF4zZyjY87SWp0+AY5ub4M7GF//n+gfRBqjIB6Dl4iY8QTjJmh0UWCIBgZY64OcHLoTJVvIQ7
DRcJ3Yi+9XZ9cdNqV2aU+LB3NNIvxSiKdUa+sXAH3E4QiS03JxEtmDRqkdcfLLQUDwcM0ItyiS6p
JnXSrqnsYp/lgm6hki2ptN3WmxmPoGM6KulRzxtTIA6LMIOT5QStF6HlVWDTU1vhY1Lqu9rqlTPe
sx4uwX24WfjiUzxzHaKBQaEhCgZv6qDosz2pmqMmWa2JoXMgC9wNKnXfDkI64edrH5K6k559LO63
Zl4jjwan93vAT8FIBMIZgcZvOjwYtvef6YPVSn4IEApQFIvgLW96dxhFWtnLCU0bJ6lV40Ak656E
KNINXbrsO2Bbe9vG/ff7Y94egNwVYGKmwrNALmt2+9aD1xVZ0LcUwklJLQXHwFFB7+z+KLcxDEil
N5IIQqf0H6efv3uzsBASbr1l4aCWUYEfxAzRUnL5efTtYKHf+tELTQQi6LkABJjj66HyOi4Gy3Jz
pw+IG1wwLdSEynHhnn3rJF4vn4n7C7yCw5XvNpewghBKOoPj9FNY0YXGvDY9EkCd00QYa7UKim2e
iV9SFaXPkWfXL2kvH8umhHRgkmXHZQR7g07CVoqxkTXE+LMnOtp1KnZp8Og1BAXwL6IDnmwnT+Tf
/zobrC1SE1jD4D+pG15/otKozQEQhfuE4x+1mgjyXmak1b4rKeHeH+qDxI9AZAoqZeafY382HVWC
oC+QmMKB7vGzJtN7CcrW3XbYG+6SwLJXMaf3QZPh89u4vaHFWFcLi28a4v1Uabj5En4ZVO7QxFbm
r1v3jVniIVc/UfOUdp0VeNvAHqzX1oqDQxdlwaEVVeW0vnbO2thbUiC7aSNoyDlNpwwSx+wvfY7E
CobADHKrM58aFJ8fOkstcCjzdr07Sb1ht5mG7Gxf03ET1KLvQWO4Rwm/ukNNzvGSS626juLC3w2+
ijd22h2yQGn+8eRBzhREHK23qaLBxTxtqnf70/Y8eCODHlxau/jP7zpB3cUqj7KIMkcrAc1qQdp8
W1ga0512NS8MSjGVOJWgkz9mg3opSuwQy8NLounep86z4RgJDDax7KgfrB4CNoKq/kHS1HrdV1J6
RkA9WUfGmIuVL/KlpGB+9U3fgGoOdZMpQiHjuv4GDXACYHlWcOkk+1eo1t8w09vHFjsyxVJ3YU1O
73bz7u8Gm21B8uaAkr0ZXPQmsB5cVLhBC6CWe/8T374S7MWpnUuAS2B+c7sqracOfRtc1NpOPlsx
3pghs7wu+944KGSVC7t9fsxT6sCZFgo9PhZEEPN8WKWmE7gpb9V54tco9OiIZ3i+9gdp6ar8cKSp
h0Oayu01P+UzXSKHa/rggnWIJVYpAl6ruG81vMvw5Vzf/4xv/efr2eK9iHyB/03Xijy7vjosfBOO
eRgEmCPmWriDK0cHK0BHsOtxSsOH/CWPQB5REoeNY24FnrtyMu7yJHocxgGOBYXxmCSG4GY1OcV6
mndGUuYUeNFC4D+PqKY5mFjn+gTK406fPStaeqYbYth08fNBhQSSWrgAquk2bxGjwDKt22SDcLd6
3i/lnh/NCc0ugZ4jGS29wOsNlOJjXaYdI2P3rK+UJtQeENJ1V56sp/9IPJpeku7w9J6gUbjmr4eS
RmMQZYAWlx+YybrDr2Et2V23MO+3m3Q6EoDlscyIFOetTdePJAzKvfCSw22kYRARisEm3N1fXR9t
Uq4GUjSWFiom08/fnb0GSofQFLvg4truU+y5rVNSlz0VUtc/BYipHf8vw01cXeQusHWZXciAd7A8
ydmjUD0QIjX+EmYWW1uyfqmx2m/vDzaPaN/miRo5vTIMB4jGrt8NuVU1D3uZY65vxaoP/T+FXKDX
1YQYLibWJVSr3/dHvF2EGnoLfMi3KjPI1+sR21HN/UbvaIXrBtjiuJ+8QztsR7WiWzhdb6odBGgK
5B0KHhywE9T6eqyoFZCqUlUA29B2auXueiqhGxyQoSR39Unqamlj+dYvkX1SPfXQB4+xfsn6L35y
qUpgh/oJ68mj6lMSjfEelnp1XZrpFzwXXMyG6p0Va8hJZQuPfZNr8tjU+KhXTlp9gHymZf9uwXV5
YODybqoOFn104xKt29giI371Q0xnC5F/DZENXGGWbDwpctueWgWpl9C064WV/8FckehAzSX9EIQC
s7kSZV0aYYQ4dx3UysPUnj/0UgCvFQD3wktP73R9gpuTfwBQBQ4nUpFZxQ8Rf1HYidQ7uFsj24R0
4K6Xy/Tr/cV3u5WvR5m9ELaYuVG63kAp0wKfrqnYN1jYsWo0tlwv398f7a1rOH+pyYQNerqJYsJb
7P1uIhUJ9R2rrAbHS5WdVLmfc0t111EFsRCD6fFUdN+l0Ds3yjkNL0Z3CouXIHwdQke4Z7X/7VmO
CC9Ya66SYd0U7To3LkDlnDj/WUW/qvKUdP95uM2PMio8O1X9zxp/jQ3e7T+KELNiy1o17vcOefHB
PtkWoi414t/f6vzi9efA/tXZ2qozSljXh1AK17bySRPP0vhZlrdkt1L3XNuIhoV7Ufy122OnvCKc
31KSxHpjZfp/JXudCaxWw4MxiQ39Sr2vnRSt0vA3PfXIh8ZS/TSDP2n6N4Elb7k6YcZpqE6K+jW3
n6wGFJS6SdETlsBwm/ER15PV/e9/k9sQLIMcm6SMqc1TQpjtfwQRgt4nlwJB2NCmbGzlFRl+8bu2
e++hUH0PefhEOUKZ0M8Z0L4V4rvmkp/LW5g8WwWkFRNikMgdhe9pl71bBUnUWxC63M6pyxz7AfkU
5odB1D8xkKBY5Md/aATGmzEWvxV8jmXlZzhQ7UtXDWCcAiM97dQG4zmuvln9f6Pyx1YOsQWnQ3pq
9J8S6IpszB+j7KGvd2FmftUz9VkkP82eDjLyGGtKdwunwm0AA0yY3JSGB1fuDd1XyL5vdkasOWoA
B1vzP0tUT9cBRJ2dnor0Ac3+lWYXYmHYm5au9taqAxM6WcMBdJiF5EqRonMm+sFpdCYpNKti348o
YMbCrfd6CCoPAeJW+RZo7r5O0vhT1GjiMcji/BJlrf5YN427NoDH/vOFTWkGs0BER8E134AjsygS
fhx6slOhSpuhYL3T29TC6QOztwmMdn9R3x6UWLxwllD60+wJBXq9mmQr8fBvzRgN3dvdkDcpJNh+
CRBx0yDlY3NLc/RPOpqoHs+2jglFV1VyFWp7Ih1dTuT6CJx5Fcef2iRhDbY+7TSx9hTJW4f4Bg+j
8it0099GlmurtKw+ITi6L6N43fbw7rURS/n73+H2KJ/Yddzq1C1InObZYBDyY+zqRyfPRYfOlyZ9
FrYUrF3sjD7RZtH+3h/v9i7kH+TTo2cKGhlo9/V3x1qnMCiPy44qwc6ubR/vXS/rt5qxFDt/sL9g
6nNRCZqJE8XleqQx0UdfQnvGMdE823gB0Eaov83K9cczJvcU1tzfnWi+3H+/2yoIM07MAZIIwDUg
sOmDvzumtCQDX+THo9PBEH9NACo+0P7KENxXBielqO34adFheUOOr0vS76yWELAKhnxdax5wCvK8
fQsr9WjAgl/JcdniGNVFP+4/5m3AanGfchJQC5mw/bM4IcDdIxwqA/0Ozc0gd1XKc1pUxlOuj8G6
C0S41dpmqQP6wdxTBAGFDPaabGaOFkjRcyvdTmFGyJjHXrGoeOMHARygXVhlNzhB9h1sc1CQ0G9I
n+ZqjoM0ANWybHAramigVSQbl7gcv8R5NIK6tGv9z1Ah1GXn8TNdgJWBWeb33Bb9Xkdc8XvZR581
ry13ba1p/xyhwU0xyOV4PKoVcxqZGielX/V56dDe8LZaI6RV3ufJwvH20TKcun1vd8s0z7NlGBc5
4BlRlE5QjSCLYn94sFDxWynQBx9rTdJ3YV9sZbUOdgQixiYwO/TA09JBL0LbAsxKd1kjf4d6Nq7j
yYFliPp+6SGnq+b6SkcGi9ydjiFfgrrc9V6x6gYcttFkTt18C1D9OqluWZ70WHTf0hTYTIqn8lq4
gziPmPFcatxXtnKS+98auTt1yT/7TmqTbh74BqoKdNHI7q+fx6xV9MJFmTs+1LQvuujyp9EKvyV9
YH+TqtD81A5g96XAOkulHzuW4Rs/VURDsR/svoZBSd+kkON/v6omUR9gifRMyM/nV1VTY37TVHRV
Y8/PPwdV5u/aNBq390+E2wuR1gjXL5h0tB/AfF6/ewOOuy6A2jumlfhnJLuQ/jUGa2H1T8tuPuO4
vwIWoAKAfMjs3IljkA5ykRWQ8cmHIFQW28IS48aQfID2ffiPTZJpQhmLWjSBowaY9fqlOmHlY5+r
mYO3WP0gNzIBYGcu9BJvjzXOGRq9xC2TFct8q6m17JF5GzlCHZ4Hubx6znolRgzNu9yfohvtOF6H
stPUxuLKnqTPrl9HVUYUqyS7crjIEPJoFPegmuHeCKthn6EL8V9eqoegrocfbT8Ea6CuzbpRtQi5
aO1zaKZLGmU3mNnpgabi1BTeIAZlzcKbvAaHEeIq61R+d2h0sbLCHKkunIZdCM1JJK+z/+HuPJoj
N9Z0/VcU2kMDbyLmnAWAMrRFimy7QXS32DAJ7xLAr58HlM6drqoO1u3lvQuFRNFkIZHmM68ppPGU
sJHDylM3ai+9cFGH4QO2iyv70/QqGvaV9L0E7RoPCd5bftf1RdGPm0yiisvdaI2f3SIbfPQl5+ex
99SrrkrbQM37dvETIwVClxfG17cnew0PjlYq3RzCkxXSTd+Ul3s81/UwLUh+zupB7YCwmMmSlquP
8/WgoRVSFG56NYLIfK60Or1KVWUJ3h7+/F3TIkUyjWa5uZLfTotybp603pLl2iGfCvEcud6+zpZp
H+XGFrQliPexi3ZIfn0u60wEVjXaoYOng75MPbQZWV5oBJ4tcj7Oylqi1Y4fwZmVTazZPc2lQjvQ
wM+vcz1ObmcogF+aIrqUb56dROtQ9Bwh3rG+kMA5nvloSPrZ8iqN6kK1PCiW0wWTTp/87Qk+Cw8Z
xcWklZoMbAnYJMejQC/IEzTu1cNKEA5yvS/2RqVJNMfm6cDWap8ayxo3DarrF669M54AjSCKumSw
1NWgCpyWrgGMN6Pr9d0BP2ds5QrRfVSwCgmnQuo3Ta/NeyexPpQqYMSsisFPYvZ3mIfEfZodHGVp
KI/4h8TRU47i+L4eMfut2uYzuPUHsnTVR7uyv569qTgoScc9Tlnmu5mvnBNEEvV9jXTW1pgwZZW1
sq1BSYR5aSmfaJvo2xnH1gtL+SzW5HGpwkJY5R+aJSeBeF6l3ojlNZ3HpkUblfpV6Cy4fWazhluA
4Q1oWzniUtFoPdqP9y+jri0a4IRYA515aTqLK4rR7A5d1+5Adjjde4sKoFKPwKQ3A7F1Y4pAr3ZF
+4w2ji/ldQ8hQyk/xhn48OIx7rpwPWZr06TW+RhJRCP0etVA2ysZXlbel1rqW9FnYV7d94mCDcIW
DedkoPuhFfs6MjCyRGwn7QPXFJtYZ/oTtA/v4J3HwgqUvgqTUW4zJ9vCxts7udzAxQ1RxCuAKCQt
up9lsp/MctNlebgGijnCiDm/FlkbMe17Mwb0CWQFjLG7Max2W7q4YfPvWKp4QLtbM0/DSLkCwb3L
HS0Q8VeVTzOZu0HXd1007wpqJIhItWOScTFCj397j52nvxQ46I855JVr3fi0JV3anUqvqlUP0bD4
tbLgvovJIPpt3q1izPFhZrZ2E7FYqNt5C/+lWxChFM31bDvfFaOprnKrdMKIFkWAW3W8UWAdhF3r
Gnekb5eUhc90L0CUI/1FqYs1w9F/6rbhCTfSlFynxGT11b6s0+YWqVaNoqFUbswl1u4TNU/9BFi3
Jl1zo7Z9tOlyQ7vB+PoTEIdD6dAiXwVlmmARmdxGhlc+GMVy6eY9PyPBGNDip8xL14E+5PHpZS9m
b3QzeKmaakE4F1O8nXWneXz7/f1slJW4QLOGwJPW9fEoXq1aI+TAAbqfi59YJYvQVlFpe3uUn1x1
RDOg1pBHWktip0FhO5RJpBrd8IAXknNNJ+yTjiGC3xb6y6TC6TPMAt/HcUddLhBth4iNky1Yd8ci
vWF+tQsx6nnjgOQUhAAtZdIn+NknUU1VtFYbK6J+aL3SCIxKyINbIt1dprG1TZvkCw7F40YC8gvK
itBLQX85SEX/9Pa8nM/+CuNgPlC6hoJ+Oi1WGk8Z5i/lw+I5XzwTe+Y6VqsL1+DZICZweCwwkHKi
x3zWJCm9LsbxI1MOC8Kbt3ASqf51U3XhND4LptZRkDZk8UNSIgE4XkhZyjI1tFk5KGa1bPp8rDeD
XY17rwYH4bpJth1SaV8ps+vswAgqFyL0MxQToEjQzxxCa80DvvnJQjb0pTQyS1r3lkxRZMee1dcm
LGuaKolDMk8TlhZ1Qt9LqeC7MwpqafHX7I2Gn4r8weiQK+t0MQeI4nzIxhEgUayM2Cu2jv4weZmz
d2k734hulP6M3/vm7YVwdoGS/cHrQtwL45lVC/h49qqpKPq+t8RBFI0WUn0q4VRlFIxkv2u19MpO
B/XSnjy7PhGd4a5e9WR5Zby54zFbc2qZRlo8BVZKQY+nyYPMkA9xpsr85qRGejVV1Ka1ZbHuMMXA
5zKy66tuSd3djMRj8PYMnEWf1CbZBHwYokL6xyfVDA+h/ahOlxq+hYvlipUaHxpEhb8rs2Je2P3n
G4LGmY4YK4068JKnuy6ZLDMSCnCFRinF1hlXuBJSihdGOYs+mTUWJUyU9a3SVjme3gGOw0ytIDtE
zlBuswQfVIGE2Rat8/h9U8j0g6iiZNvS9row8vnphigYxqFYb8F1XLPI46HFJCNzsPv6MMjeCqdE
He6wYcgwIcy2lTmJbQy302/zpLpyMDoYEWwMstIcv779Ss+PhFXgiAsXAA1F+FO0WORIk15NVxws
C5wIsiL9rrecQMtm+VhnM7LhNQ2eypTILEedfmEWzrcUSRU6+QAoX4U+TmJSqWMVsaiyOECvSfwS
0tTOHKwxZAf+mY3C3ZRadslY7bwmB/iB88dVyWqosZxWpJFEXRD6cvV7Li5zQ4Bab4j06iLshRl/
ihW12CfqAsm/QvbUp+yT+NU0oMke2+KurIUeVP1S03w01M9WPbDpRS2MGyNXvV/dbyu7GlkMGNY0
XIGWH6+RbClHt54m9d5U9Hd0yUcqTib6PdF44fo5ew/gM0iCgLdQpoXXve7GH6rlSgFeoq4YaFEO
TlF8cvCeLCvkJ9pWvI+K6FIvef17R1nBOh6dh7UAtUrwnyz+pTXLlla/eg/9tPcTZ0oDO87zC091
dlytoyAbTa5D+Znq6/FTlSKPEIyT6r2iFGhhYxB3pXNi+5TZlwsVrvPgibFM6CyvfDYOkpOjsZ5S
rSiWTr1PbP3JWIG1OLyIwAQR9WIO07gbO/UuqvWn1O58Hax944s29nZxQbe0nNy/3t7Wr0rVpzNs
gnMgpKC5QOh4/OzG4Lbp5DXqvRvXc1jaSbRBDiS71ipj8HM18naZmoj9EqnZ99rGHtOHl5x89vTF
QL29L7wNrlrdro2d3sd6vNxGtCp2tps3e9Qm/5rsPNkDn1R2qrBeIiHqsGn1mWNKMW4sKYr7dKmS
L40dzR9b9Nv3eaVbN0Nq2oem7LWA8xwPVnNsbrnIvGetHC5a7Kxn9/EM0MQEnEO8AYsN//jjGXCc
KssGvYZhqA12aEvo43LUHkWmB14lrZAx7bCTLdp9hhsHTas0FwKG8145ZQUMm4i6QAat5dbjjxDZ
TqbHJXwQvVSuDUu5HYy42zStM90U6PVdd0n+RS5jdlOq6AjiMlnDPcgMDDdEkd7mORNqxIu2w552
/G73uRlGXbsxphwKflbH+5YgZ5dxZW8aop+N1Cb1tnOL+rpJjT5QFeT3g2WGVbnMhn1XRqnpu1Wh
3GqG1mC6WHLWO+g2peXD26vvJ0cs4iDUyVdNH4TbT8+TZlLqbGgELJvZULYmavSRbXSIbaRaw3GZ
9sNtoXht2Ipln8vlqW/yMDfwv1XHzroqMnqwBIF99ET/0wspahwGVxoXTtfzQ48PCQ+EtIoYg4vg
+O24MTiq1u0UsOJmc93NCbKJOeylzAWjkrbZ5HejoV648c5PPiq1NJ0oeXlcfKfqexl+RPXKyTg0
cbw8oRvW3qlJdqnFt67to7W/EpAMMJmrJggiaCf3KhrODQ+BiILK+tdnU26qSYpNL7MGQOlFH4Lz
04+iAiJdhFHU94E0rE/9w/3h2py0Vj5rh0zUaHzXnU1NZJi6j5U0lU0TtbgTGOn93Gn6VWYkViAq
tON1ZepCPcunJ2Bvl0K7s7e7fiQEvYgtONhoqBx/pLJDB8SZUdNBgu4j/xRBXtTFt6ICphKbavpu
ji6JsZ+929chQbQj4EOe86qh+8Ms4BI92XMVaYc5teKgR/o0zKZK/moJGCUkepar0CtNIorixw+m
qkhXCxqiB7PV4q275O7HAfn2faFUxtPb+/gsOCQyYxg6UUwgbLGTHZLVMkN6GCk9tRXDfSpuBq/F
DdDzlDxAYMhQA1rsGx3F92uIwhcGP0fI4PT1KiBJNYh2yykmYhGYmqV2XxwkEng75BejvbCcloKE
pkHexONK3chGfVbdpN6MXa7hVFCNm4KiuF9LKwri2J4vHOnnYfv6oYAdMy8rrfCUt+6KUeFiT4pD
apjdFUVtNayqytuJuLV8QdPoalT1PxNrCoSKHU+din2k55fKqudYMD4G1ZFV4oY0gkTieBEYQCqx
+pH5oWy0u1lN4zv0No0NUTZAJq2pwhxOR+gNqginEofvXJQXgqvz/UVUQepA8kA14cwqo1hiwdUy
whMfzCfTVOKrPkM5S0nqPkTPa5MbzaUt/ZOnBqcFQBqOjopRjrkGfD9ssBzJzr4rqvww12WLFGvt
fW4TBUu6XlC6lK4KvIPKQUbFjEXaNZtu8igSvL0pznf58Yc4iSsKakSibYf8oIhU2Ta2km3yKovf
/fIoEPzp8dCghYh/Cg8rek9TRJElB10mYOxUTQllCYnp7VFeGanHFwVlGFqGULcRAqTmejyj6aya
TT+XySH2ZMhljtfW+9xIQ7hK28n66OkPmXXdG+9NWQZOZvqAaH0vH8JZwW94uHeiGU3mFLNC1e/T
L/oi7o3y2jJfhtjENf5JT95FE84SAujlIAO3A2rS5Hsi861byncQoW7deHxft58rjNI2bf0VxeNf
f1+QALkDwTZwEZwykyH9DPGQ6vEBX5Ubt1B0/CK6ixHPmrGcTqQLiBA5wZUkcBpvozM7EaE0yUEg
Xr+vrdkJIlh6+9mrtonixBtsOtpAupkXOGDp9mWuaz64i+7CG/3J6lxZX+Cbwc6SzJ3cDh3CHt6A
xshBjplBcwPHQXWtkL69bs43P9wy1s16AiBZe3oK1oM3xqlTxodyaZ+lunhPTef0zwoHFU4oqUOK
wwL+85cHJZwGpUJcD3jrNKBPOkBUiYu80KJ2+dWCWcQNwHI8WKJpmwtlDIlEL9mdnj8oKTETSaqK
pzYE9+P90ZlTQle4L1FWAR9o2Zn1XnWXPnTLSQtZRvFN2hT57u0HfbXiOF5MjAo4CaAJiDmUKo5H
9Qr6aM3clofeOyxVFGgJJodWjupY4VcwDBa5HeBpl88TGFxVPucK2Zy5ieRVHe1ralW2uO+HK8Rb
fMd9HNPPZuMF9jzvxbzXDBxqoH/BzSqqrSETPzOetOLOSO4djzJwbHWP9qJtZxXMepej89j5Kdeq
lxbbqC92HXKZo9aHPZKZTie+FACfN3MOZtZtASwmPY5BspX7t6dkzZR+nBFKElTosJx1VuQNAMnj
GXEW9rYqU/lnyeWwb1S80RocIfdKpRr05tBR6J3R2RSDeemIfI3ajoZG7xYwEkH76ulAKeF4aNcr
koVLKf8TsUzd7xGhfRpy66HV+/gKDxdaaDFzHblFtDEytrc9SHOf9SDJC3tGMmssdKx57fS6AjQQ
lKLwtg1HpoOD69NSYL01Re/fnqyzfh/yEmT+7io9yCo683ucplgkZmsrj6Tee4RU6usKuNShTvJu
o9RWu1eGLswttQ4VSQAzT6q7iUxFe8jc1NtPPTbHAyV1e9bxHB8142l2xzbsq1g8FHqmX1juZ4He
itiBlI9BCScozY+TTVYpGBY6Y2s8OkOtXi9i7rYQCaqPIMw/K9GAEhlCBoGqR9VdvLiW39jeEKBA
HG0brKoCbJXGAAvx7BevYGB7dPbWNHZlcFApPn7xolqUyqsm/TGq4mST2UoXDnESXagcnR7Yr6NA
kcF4DB4+XdrjUaY6T0q5rHYac1pvseBj2zVNf/X2knglB/y4iimyAbwC2m28Zg6n98JYaLnW54r1
mDgaGZlrv88xSCiTrggmx6Gf7apfUAm4lsIQG+Hmz/aq1zF3w6Ycs3ozTwgAe27fbqpiEnuv9LRr
hFc+tDj6+EPylCRpgmyy+y6z1CkcjbK6pt5uh2ZPCRXBecphsZZsStNpbr2osPZJUpeBtihiS5HW
Cky1cFDx7FGAw7Q6KBvTfHaFnQemcJpNprr5hRvsbFszIcwGnQUOWeLR10X5QyyZ1nLxeiwDH4l5
NtYW7fdgDsardEO5/2YKqrskhOp3qD/3L+lTdOEqW5fOydtYUfYAeNayJNni8UtHdLnXk7bXHwF+
7mFzmq0T2uZOI214+72fkcZeHxP0BeJUENJBfB+PhA2jW3AK6I/1rbuzd+J+2tZX2hbGtR9vNF/d
FoGxq9+PG+fR2jnXalju4jDxle3bn+P0Hj39GPrxx5jsYUhHtdEfUQz2LWThcuuzUe9a3QZdemmt
87eOJnel6TprDEaEgqzIySObxlpVSVBem7TSunPc+H1Xet6FLPx02xKYMwgYasp7XNCnGrgEVk0b
5QUg6hRnxSrN0g1o1vTCo6wX/fGjgOpbI0oohlhE2CeHgyUTZF2XujzYQ4yVM5xrpKGreGXoRyHC
GZ9pERQPDdi5QBHLpcVz/owrpvDvqg7l7VPmHkXiGT4qozeqsGFRztWaaV0ysTwZBdDXijbAjHdt
s1PKM46XRpFTASoQoDhQyS0GfwHuu89JrB/fXoGvEhk/zOXf41ALRw+Emhh7/ngcp0UmA4xfgVAj
OKS8d4edrOpHvbT+UhdLQ6HSTmc/mRGOglMXhbO0xzurTusNxkr2Ht3CLmy0RPrqqKUckX2InCDA
TmkkW1PNdySB2yJLQxWz5cCLnWfNEXeZKrzQa/rtbFByrzzFupDdnARGfz8VPSL6WStI+1RKYYZB
HvUlT9V48eNsUvpteVcWpFAfVZ/UN2M0K2tNdX9tQ7+Oa9It4hQnuqJVezybnhtPQ+O1xSGmlPfO
q2V5HQ3Fi50XkS+Vib5ZOlzYDD9ZKKBTQCtTXONxT9ELwuxTSzZpfugdM9lH8+IGuQFN6nWd/NeR
f0T37//m629VPdPITfqTL/99qF/Kp759eenvvtT/vf7q//nRfx9/yW/+85fDL/2Xoy82JTzS+XF4
aec/XzpMhl7HjF+q9Sf/b7/528vrX3me65d//f6tGsp+/Wvoj5W///Otq7/+9Tt7Zz0a/uvHEf75
9v2Xgt98Ssv+t7svX9r+5We/+PKl6//1u2Ibf5DsUMyhHEDlDSGT33+TL//5lrbSJJAwWouBHEi/
/1ZWbZ/863fN/QNiz3qXsghff+3337pq+M+3KFaSN1EUsdAR/v0/n/Dh753598QzJ/98/Vs5FA8V
H7bj755cmgAqSDoBXhCV2Stocz0sf7ixm6jOTFFZRmgJD3kDE32BsdwKibGY0mMQjNwEzLjPPZgh
P6rK56Gc8UrNYpPjMqVgOeT4LyrOGHRCXJJmfJUS++F0WT8c+SEEfnJTmC6nfCOZNzi4W6MR1kJK
v+/Gcm+16g12gV+TplY2ah59Vvpe8+EkPdSIzInSGXzIhe/nRZ2vnHzn5Ag+tbX7TtPAHMpa+l0e
33nxkiMZiMGmMUQoT8BiX5aoCx3p5Bvcf/HOa1GICGOBLi2SNlgGCbMKuinZ6Tgs2qAvfaVGvx4V
y5t6SfLw///tgk7qm5vlpXyJv+Q/brDX3/hnl2jaHyuOidYNqRVorXUr/LNLNOcPtEHIuyBVweai
PPy/u8T+A7YOJdO16bNCWzjI/7NL9D+QpEH8HywIQGQ23q9sk5NIaxW+gkW43gSElYgdnxzMVVSm
E6nRo50q2ke7NfJ3JAQSwetpSI3AROXsazU50e6HGfrJ5jw5m19HpW1FrMAEcBycBCoEWagalojr
wujxXdwtn5o5/kWtrb8HwciP0i8yWMReJweAHjVu3LtIXJnmx5kL/VnEzTT7bz/KyTHzOgpgC9rm
lPix1T15lMGNmnYwXRSyk1z3XT02H8tkSm6rrrxXS+cCA3CNOn44N/4ejR49K4bQB9WP42fSHZl0
GLtBco68W3UynnQMuu4bR/yiV9HpQKcUWLv0dOhaziO2zFqYoPXkq60iLqQbP1t8lGrWVhFSDxRq
jp8G/XzUlRP7sYAo8Sc/NMY4LS7Ldb4AcZ893OcD046Tv8+goxv76GY4CYL+fja0xQA6QKME2HM8
bJ4t6Zzk7mMM0+huEBNQ5SW6jWvRgeMHqRwllrFdKk88DS0yeqWTOx8IkeytZRTx1zS2ncg3omHy
rXxBLF0f3GuZ5FoEIL8oL6n6/3SOIF0BtIH6bJwm/PM8CNVT7MdYiHmLYeNiBm5mOkGhuul33Vi8
hwQU6v7tRf2T/fm3qu/aDAZqdTJDsBYSM5H645Shh623K/2njJJfK2Wsr4FQnjMAuVtOn1OuTKsA
YJ8H9dErRiD9ERDBtB3czdtPgrTP2ZYBDcUQnMAwSl+jlB/jgDqBGdDW6e20jI61aS1LfvQyN6+u
WxflwhCVN+68HODYEI46ukAbrVxGhNsbQxv2s6o23yEsw3peihKgaOeYtbtC4TNnB1rIKfCmxTnA
bhbXC2U10U/Cy9X+U8g5n328J6KHJSt7xW+SfqIZ4qX1OzR263etWdjSH6em/Z7gpDT4Vuyqo28p
Rqf58TIJzdeV2vgwje2IF6neZ899rfLyC1O7IsAz+k2soosd4D0J0M7W7WWDGVKp+ezc6TZWpPFY
T26EzESVii8WbslTYDpLpgUV/vI7tzGMd5FEgcmfFc/4szUaY9p2ZW0Iv9Xa4jFT2Io7wf/QUYZv
Wxi40pKfba2eMz9vSpXMvKmLNmi6GihGNaf8SNNH/QtK0I0SCK1XvsWDPn1vs8y8csveyULQvNa4
ln6TJ+bRu9KnsvCutKXwzIAtFt/YTVUVVxhw9M+qIfQMXGMfXZWqI7Ek6PSywn0laeJNJCqJBmyl
jVUY25347sYGEvaxoukI6DX9Ut3qOG9QjOYom+GqYHfqx12rvLTTOIuw5WzYe7bIHBIRE9/wCY+d
zyUM0skvPLjuoYlitu23biIaH/8578lIreYhLuLmvioYIciEkz+XqFl1fuUq7jvulnjHXwea6Na2
/OQqcrh1UbY3wsYQ7cMCWOWmwSXpS+I54MqyLCm1nQ1t+WOZdmW2TYU12gFNhOE2dbtRbHTMefIg
WWoZ7Wjkg5oqHE+KMPFkHWaJao5+bduKsvpBrRhjOy6/pNpILGgoaaf42iLrr0UXObi9zbgKarbZ
Z1j7TSRcg5cY0l9e+YUYNsXfrHFKSQDL2hFBXLbzN1U2A9WuzknBEAn9g1MPaMMvSTZlPq2eaFld
TY0mbCstuq/EoOd3jZQOgi2WrGToClc+9QDsbxujMr6Tedrzg7A0eaPHQt5XmdFofjkANwlFWSAV
kc/JIqn+aXmB/46H0HKJugXAYXxhlG1mLVROPJMKdCD7tk1RcJ6rKVj6Qf2TSxCUSqO2oF61EaHK
cMSTDE3YeMJtKFYT57t0S3XwoXDZiNHQkw26xlJT7pfUdcMcUG+2iYxh+pZOmvlOF3n3WWIt9kTg
XIhgzKjNB7oyGF9kM+fvTKewHoWxpF/ha7ljmJpe14YZ2sxXsEiX4oouwHTfTGy9XVqamBpiFTZR
hDbrr6m+BusUpouvqhrFn/gE3YdydHo7sMvFuR7RmRWhq1XeZy83COJnhHTqoPb6og3NZZg/RWW/
JBtqgZA6+tgTInQUVb3Lhdp+Tk16i0E5FdkLGtuQ5SMcXZ8xOay+2UKJPrmlC2ysknr8ue408z3E
rjqllJqhelzG9GVVTygSZmIFxEzHP8IIOt74A/0sHSNB5PM+RUqS3OmdnpSBoUT00By5JPY2oicr
t7JojDisSqMuQ2wBrHeVOY7PpDOswUkd3k/Y6MbB3IEt9rW0Rj63xyhMDeLFlO+1yY4em7kGANGk
qznEog0i3RXgW7qglGNypxorINJRXGsOq24kiRFRGbvB2MRathVWqn2X7WAlfsKxPIVzi15uyAWG
706i6/Khr2PsN6p5TgIIC9otUBKr9i0UA1QsAJCl9ifFiz1yKcoyTNOYPwrWvetjEpOXm7Y3rYdO
FooRoD20vNNiszSvx0yKqxE3ePdu4iSvPxdDWy1JYOop4iFeqWicQE1FVdEJbGSD0lu06GKanhzH
uBYAPsEYwB+cFtKtVYAeDyq10+/71uxjDmcjKUIF6qF+jelUgp+vKTt1aylD9tWq9ZoOcV+WiJay
KSYfodaa9eAtzXrXxS2npi7n0JVLmm8wHdJvNCN1vpfV4JmbfMqW3WLIOg7MtKk6rIubOpBjNOZ7
iwLsjVJm0GhVI7Y/rYCtW7NWXZh4iz3ipGPYyl+jULr3+Rh51rab5qXfVJmafh6KQjyoZY5NVmJp
L0Th4PGnMuXN1y1S0ldDFCdZqFRdPm0U7GUfaz1J8ABeVTi0927aqc/N3MCfq+cuTveNO8X9ZrFS
qMk1zB4Kzkk7T35SF3Me9lNuYYmXZ8Zf1qrXARevhWhHqwutxcnJQGAvMlKnvYGQhLKx3da5z7sJ
z4rezeHnzDDWxkD1GiXdQGOj6zYWZvMhy3pnCmlMFx8iDAB7f3SyocdUgtUTKsCUkXsy14Vl2o3l
BU1RY9aKMHlkh9U0Ik9dlvaXqcUgehPp0qnpTXTk314sh9Rv7T7KAwt/5nE7mcXMDd93GuqiuKWR
/WdmEm/MYbBZiepkT76b5NE3YzIxi5Uo+2Jg3bJ1tJZ7aEvkkUebWUchzSeYaY3A8aiZBGZm4YHt
FMYsfSuVSPliEGUXgTdUo+bja65jdJ3GskE6hEW/cUQ06CFpKuWOBO+xJsiUhFse0bCuuVP1CdG3
DgbduIs6iMuBnbtztkdS01Zu1bwak+uJm8DbVJbIpquiq4wPFD7cK5uu0RhCRmk/qkQKlDvUOY4C
SzgoOQEM6KIA7kLrPaO0yvVzoFANXa+Az/W4FJrzWW/kWPuR18yozCpTzDsxbU42B4deAib0Lwu/
aTqebDHIHPxupSzBTNRmECRG1vBSbOIGQ44F04mLhLqNh15DrNUi3AuaAUV1v3XMcvE7Q0IqdbJY
k2FrRNr3aTCGYU9TOyc1gV+90+dImR7S2cgmJIFtKElKNdXKXmpZ8WQrAKn3LRbTStCkrsMvdV6l
j9ctZB2wLTNmEj4efV6xaz0tXgLcuvEBghE/9LziRCI+qPZcal2buum30Z2rKg0TGek1aF2vU3fN
GDdm5XuN4Xi+vvToZG4HFLvFYc7EbTWJ8hphHmW8mhazxVTEK4o4kLFu4G6exfVLx0QLPgLuYD7l
Q6sKEParW056/NUDY5i126G2sQ+0CVSGgBAY65C+qOMC36WGfKzvF/uQaVyvfhEt+TuxeJnnJ9Oi
cCyDm012k0KYPbmJ8jzB0mtvCnsc+6saG/QRna80+0hrB8Wz1zD/l8qwd+m3tuqq7/1xzfW4dvv/
XLGWmOyHjGctBh+Vag/Fl6MS7euP/116srw/YClhzQKJD99ugMv/qTz9UGjS7T9gcVJMojaP/iD4
5v8tNFGDokxLnZZmO90oyPa/UI99Ra//b+kC3V1Uy14N34FWqZBgTxoqae8gwJu5IOkVF8w6usCG
2CpxqhqYhc7aAzpvSn81ju7Y3CnlhAacGCaXGK6qkO9T6taofWUy6u+1EknhY0uKvLlejZHfFKjK
kmB1ENX7QfOgINSR9c3tejlDTpiSJSxKLSlvLFEQzK9VqSelHMf36twALk7rKpt9p9VLMzRpTSAs
pDbqY98ryccSptzA1nTBBXZ0piZ/XOIaydyq1vFp0rgV8QerEjxTOsSIisLT2lCfWsMkpnIIJ9Km
aemfWoqdb6jnVsNWr8DIgUzKol3RgB0M5FBT82iNVtMDE8yz2Hg1Oli0tvJUbDuRpsYzkeWIyJ1I
uGJiI+O/p8yFvhrPa3ITN5bmu92w7Jei0kzfjOZGuXaqSBehkInxRAuqrkjRBFZmmtNeIGq+FgmP
Xi1NR4qHVDFX9JPnrCn4D6V2JAhydchsM5SRV5d7LPisBo/4opB7O8rtxwwJDujv2HvQx3bu1U5d
g908tW2URB13zx++hLA7LsvRaYU+gTQOVaXXFsWpKLKWc2Ql0nPDgjP2HgGvKSRbcfdZMvXXehNd
anD9ZLzXXsMqGkcodlrRJL4AHLA0jDd1y3boW+Jkt+qRnay6b4Tf7e6HXf6TCupxIXB9PjYRxZmV
EcVwpw21oe4E5EuT1CXm0aA+ymsTS+IgSqNLvKjjYtA/Q3GMUCIGMgf44fjtdpXX0Ws13FCZUSwo
lan6lsp6udQTORuG44f2+yqCiv0eVeHjYVLZV9kCTDCMFd3dxMnSbJN4uaTthwzMUT2IIiPmW7g8
wCRE857nOXkcISeitkWaQR9FHdY/9mQpU4iziAFSzejRiSGTVa1POQgnZVc6evodMXhu4CiDIEOs
wt1pToTK1sgplJBMHyaZJ1iX9tKMPmUm1pp+rFdiKv3MrvXIn/VCImUr1bgEkl4pL15mNwW9Gryj
9yjW2B9MqfTzhlSWBQSM121jYktL71YxwUIjx7UGAzSoXIpPiUZhQgaJh5vgFkrVBOMKaxwn3RqK
kT9JQ+GM6Ec8HMIsJzvYpV0XUZNW8JoPCkm/YfSjIjHI5K0xbm/saDAk0ZgyoKHgdyMHsBUAuXG0
KlCLxJqvBREPYofCdvK9UlpzvC21oqrwxLTH4p5sFy5/bw9ZSVGhE050M8B9ZiWSBKjUqLQ+2454
DED0sEc5R7egf+108z/snUly3Ui2preS9uaQoW+mAG7HThIlqpvASJFC3zgaBxzbqVENahW5sfog
ReYTr/TEihpnhFmYZUokLnDh7uf8528cIdfqJpn1zr1z60SCCjVj4Tz05dBUO2EOnThk/jA0l3rb
JJ9qs4dQFaxtPpE4Y/pfyQSs3jplmS+UbcLIxzdrU2rFhzqg9XtrKTHRdgZeVxz9nBQFEsmaDhgE
iLaaoqSb3VzExeb1srfx1JiOaDSRl63lUpQf0lzZxa0wR0FnZPVZfrNOjWZersUyqQenIu4mDkZf
BK8leQgqFrXfZ3uu6JMNu3S5H6+57TwoIn2uZy2l/s5k58iw14qhe0zSqqTCKsaU/DBHUzjRrq4x
uPgwwb3R7nDNcZdTVevjejSolcV+6YQnDzZRB+PdgPmG/U6uRrZ8qIo8xWck9ZflMFMMr5Hha0q+
rsTapGRrJqJKPtkSJPYC9B0utqulRvOF7yJLq2M2zp6RxsJzpHlvppOnjYfOWGrxde3oleeI72Mp
IwiBOcHiUJG1kGsDC+hLm1NP53pHI88JydcupyBq+kIbL53UsvAh7IQ/x3VWz/VFHwjvkGYq8fZ+
kKUKQ6aZnYo7H9c9/kRJEI6aZnm7kU9fRH2zZs1e9OuE6U1Qtp+VyZsZr1M5b86DQbPE+tyOVVgN
aZLs8nJyWGiz6sbIm/tkvPBHm9zUqqPO3tm6ls+hm/jqzldJeqU3duXvFsvJ17DihoPd6A8Gpmmz
3cMR9jo7zvplCGLMIiBgT8CJELtM8K8DwgiNuMqgo/FsskwxLe0sPb2ybIGPBwIfqY6Z2TmXxZib
ZGeUIviSt17a7bO+99KYFM4CGbDIPffk1sDBobdOrn7BkA+ccfQ0TYZ4IjbXZimD9LUcp955n2WL
qR0RYeoyMkq9uRmk43XsSl0Lhlkn6Xtbcr9RKoiwOficNqBVm7l9vV4ruyeBl8RYWCx85NXlK+aT
VyAx/lSLkFDEtSEcsKjXsF763ITLyenBPoRpSm8f0km6ZiouhGUKs57iqdkSqio/FwMt9tqR4pzP
TWKkL0yFzgiezOuxtkAhgtMoB84mJHp+ErCRjI0skzkmGnyiDvTdMrFvGFyLcktsDLoPSw04fTJd
zF4IME3NL6Plt8FVg0UTcGOJZcZBEGrjR8boquAmK0Qg7/7WAQylGigCV0yDiBp0w+ecPBCXNEP1
l9GeNfbrYNFxWZkSkNcVsPLPlzpTEXFkcS1s8Di1OO4pxc+OLGpKJHKOl8U6s4A9TS4ptP48x7bZ
Oh9w3cpvO6tL+P/M9Cbx0Tm1S0CEWpl1L3Bqzqqc7YPAHdpaCbLiTON8KohAeLBGr8lj01YeNtlW
lT7Y7IoLBly6F4BrJbb7wutwfl4zJg4oK2FTbxY/27j7WXGJU45ha7aN3oRY0nhs2GOrpS1fmBP9
ehVKRSzYiThHCcF09flV5GLlWScBj8D87B0OdsVBBvpLJmK/uQpqMJ7cxjPE5v6sxhFkoulVnaOw
zkb9bT/Y5mnWBu/rn9+X5yND1g+mk0gg7Y2/iev2+atpDSa+51VVxIhnSPsIBLOVrjL2QRtwTkDF
ijONnJXvF/1PB/5fvOc/Pf9fOvB3+VPf3//j6qltnp6TQPixf5FA9FfUz5spE0peGD9bUfovEoj1
Cqot5hIQPTYHq40K9BdVKngFfwkRErIZmzW3mRn+xQFxX9HPbzYvaHYI7qYs/zutOb/nGalgc9KD
vMDLT/O26Zufv/u9GhuwHP80VYFxr2q7VWE5TuMDaE77wgbyfAHAkMdaAVEhLFHaCTr87aP81CkO
hlEIIZYTJfRAQUvpozuEzvz0/H/TG/3+IrDONqNekLWz+zE7k/lfvpw6w11jxyTEXCtoxf98kd88
NGx92I031Tqr7ewiAIP+iuXLiTseH12n0o+tac1vF1skfy9OxmPr89gu2PrAYfCeOTsO3UafM3zs
TgVzaKzuqB6B0cv2JYuZ86f24zI+Wx995eZv8/yrGd056KhWTpDNrfdT1ieRrjfj8c9Pbfsl/40U
cB+cXpD+eKsdaE+/iOiLYJ0WheDFqWd1mOYRE1BrwKogLvlUJ0XZ+AI28etdIRYxt3gcnIg2oOv5
XZlDgPjSs46ui3P3iDNoBJL0Esngd3fF0kaUAdGQuuWMn4+OGFpObR1lvpkTOiJBZWXPoa3pSCNp
aOK//xDZLjbbfc9mbnq2iKomcchGMY4l9IrrXGB1x9nV31gTjlyuWza3f76c+ZvbI6drc5LjEW6R
Hs+f4eoOuD0vzbFSc/OlFXr+0E1rWjDQMIoxKnODoJay9ss3iytR8mMHHbhAdVN/p6cEuMaKVhlD
labyPne1oVxcKpa8jBaVJW8gWQ9bBte8fh5qUQ9hN2SE7BbYzoQMu4K2hs9QzRn6I5GV+xIuBXRp
26+f/nyT58sZDhy7HziKyxyaFc3e/fPGxJQnYQQ2HTM1IGwI5v66Rn50hIedvyAF+PVpblm77Peb
+S5Kse3Pf9oCE+ZPeqWGY5OO+k6zUi+aeiWfgDmdSNKFvuTX/bs74zIbiosKAZOs59cjcNIYurQ/
Nugs43WW6uD7y3ysdOzS//wMf11r3NmmkGEVbEXU2Ua1FENBjyGO7rqu0dC0GoSoXP6oM/5H9tZv
LrJt6ZyGHCEcEGdf1FQ2ripwv7cWTzvYntaGjLaM/Z/v5DfPDI0P1SZiLtRm56Q+04INOXn1UY5t
F9HRE4uWpnNYCEe8QIL67ZW4wObiRz+xgf0/vw1OyiARRO0I5pNfFVBm9m3bdDveeOuF6LXfPTis
bQz+5UVnB35+JYbs5mJo9ZF22ibjtJRR7mUvke5/dzs4W3o4UTFpBnp9fpHcKWkRvPI4N34Tzo47
HLLR4ExpJvvNn7+i397O5sUCO81DpXF2O3OdKoFk+qgFOTbaMyJ0GFV/0wSXb2W7E8zBNxUIRN2t
0v5prbpooW1rLI6tF9xTQqvrDs3h9Vyb7m1jSvVoEALwAsPzefG+nZBcktaSigKT/V9Yq5meOgzs
i2O5ioxwEaAQfcaY1u0V6nA1dgxBtLp9YVHRFXAnzw/mzaOQaNoAXy/ahrNl5XnTmNp9dQDqTf2d
dGf9K3bdmHYOLLY5Tkom2qTEj2YYTN342dL74iFguk9EuNXiMkRpq990bTO/VjNODyHJYP2Fu2wz
X98vmshnC9LDjM9fhDOI215WxurvsnIIFPagAc7gosOb6+2QmfYNs+F+elPIVuZ7AyrGcOvmjV+F
o2CEFVdrPzIDTcx6hJpVyuzeKYxGvyWSR1MRfB7XjlxhJq/N3ii+5TRAw0WieNy7PtHa9xp2Q91e
mmgR47ycj/o6mtiUu4mtIgVIa8XNPNqHQfBIIs+o5wucKD0RGqAm6W4Aq9wZQblgJV4N/k1rFMln
11JJEdaGNE/NUibfBHHm9mEpR/WpmmwP7U9V+pIPVaRPcCpIrRkmPYUolXs496WGLOM809UVE4MW
3p8HASNqmwXHqbRG3nkMOlHC9RJ90Edp5g18LV7pG8A+iq1cFBLpQgmlyEHn4CksLTw3x3fORxG2
S4hv/wQpjZE2BIT6Wzao8qZnU8NlycIzSQiVwL/Jk26vVFqKiOGb8WinEgSxGlz5WU8J49wZtrlc
D9VoF2ETNOpRU11vgCQPRYGis060UC8qcTkqQy95jC3EpQTvLveYqqklmhC7myZsNNKCmAI36nay
3ekzZLbxIWGZDXFrp7obirWX7wvltbdZlyA2B8qirD4qitOc4dFsZDIkNN2/goyRF0c11OXb1W5b
63rNZrgdmWG0h95fGGavGDge+k68d7W2So6+4uTrxNjpe+HMUC87OUyHLFlQeAhW3C1IT9pHFuqo
i9EvS3AVf/1SpbVxDbyafqQZWModVj0KqqEknaMb2C/CoByGN9w59k+JnivEp2hG4CZwuucIYkfa
nM7rtXpvFkGg83KOwwNApCfxcDQwerYKN7+ncHMe4TspIwoQk62R3bVdfYk5A8u9dvphS9xbqm8p
JuBeNOD05cUFccX365K2xglsOcnvOjLWHIaGroKfOo5lHttVX7xz5hpzL41Gc6Srs7wWCZoqBkhx
c6NHPoFzcJMcfb1OPRO+gqgVjVPaiCWeEmNZ4sDutQO1UarFE3ZtHyw8zI04mTzs6lpgBjNM+1Gt
e19Lui+ZRPcf5/qkDhn727BDPqxXIfYguvF2hcanx5nv9h9dPGfao7u0PcI5VfkfKlEvHeCkWm0U
vuuU7VxZBh/UpC9dbIncRDSZ6ja5ItAgxzizqvqu8/ipEOOIAS6lN9nLTmRZ/bUkROFdla/OsEOT
Zzk3HZ6jZB66tf2tUm1ThissV/5bd72Cx+1gfxPwXaShW/tJFkmrZFvJnSb56g6QvSOVFTmkp7FF
a925g2mFlVkVxLa5mcS8piWsjnJ1RCmbe0DwvTJJcSBor8cDM3Oq+cMiO9sJ4q6WyJGiSo5FcpUo
C0GPSjMTjqlhGBnW2MNfMu7/YDJgMpSxfxCwTY/PaRHf//4PMMbyXyEHAS7dPEFQ/G6BRj+wGNN4
RcmyOYsix6E0dzgk/4JiTPMVk8QAnIaiE03bdn7+hcUEr7BLhNgATgNSRE1v/i0s5vtk+r9PYkQd
CCIIotq0OFiRgX0+rzlsX5TjOrqfBiYg7vtMSOH5bPRFofdXflOn3hNLdwOex2YdsMKxx1kz1S5N
mlrRr+SGHvW4gOxdHTcjfBZJvTAyzoUgW4PDgH0rMWGdZY0Y28C8bMx9kvt4lhaZU0CnrNHl0X/V
YoLem88cVVoyukNxzdQpxQAxWSzzplgwq+xI4csbmBiq1VuOMeHWRnZIScJyH1K4aPgx+61qhnE/
I20ovaMHNU3GYqg8P6xcK3N3WirgfTfLCgGLwUqgtwe/dds50qEd5ul+clTFnrymuNGVobaRtUtG
WBNUikSZ+AGm8L7yuNq+ywuN+sF5LBpEOtet0zsTx5nKDZhjmd3ke88cagdGNN1XKKYFI+a2gXER
tsU2F1xtGLqR1/ZYlZAopY9R6nfjtWhTiMlbFdg/tfo8v+O4K7tvFhz1NibLuc7ajR3piYcCFx1x
4yKf7ZsQiKBpsFLsSyfMTWW6B23oyUOpBck2oWcvvn8aB4wDv6mWiFbsA800mC71AbLCTpszspoV
LmDMaSyj/ZgYUFhCOPPylCXNOoZLyq6I128l3kwboTlcAnt6xzfmTHewtUfrUmg2cpGwaCbrGoLy
lMeiXBsRmmJJLospHdyN9qaN+zJd56kPzQpxRNgO+krmQNOYj87oBVXUwVOtdoxTSFCopgze5UgS
e3NR60Pa7jKDv5gmFjbqImktP6LyYC7YlFY6XThUkB8RNOh+aBcmP5k7Rjdae9JgvLdtljD+QlZS
V2HTuuUC/XL0eZbNvECFDMaVGzaobZAnSqjgH6GE216sDaPX7fzSkk5YrZrpLHGDTQTRDckisECv
qyQVEG3tSjLd6szJf+12JbFokelrFiyJus0f58TK5oPnNtChTtJwFuueoDZhwU1s09YLpdAA/6Ng
tbdirh1Wi0lAOTONWsa+JbO6WsmUWFJkEfh75NbrJlhEsutXH6G9UaR8qDVvKa5a22ng6DFR6yNV
MzY8lBuJOlyyInszGc7waE89p85abORS+kAIoQBgkNRn5eZjaFCBvWHRLh94cXmMs45/UJirgipP
8+fxdZ+V/GozwxQvLCSgy66Vagj2wWR1nwNrFsOunczkMGvwWWNUMOOXpnb1d16y2l+wUfY+UFDi
dMvsg/T6nkriuFEW5yvUP0wKh87MfdQWOlZf2eQuEJLsgpet6iqwLac3PTcM6pFYeAFPJb/wRhRJ
oT+77QkyYbtA81zkrV8H/afK6TKQHZVBTe88xadukpJXxcsoL4XNLhN6uqrmIwIX1V71q7buvdmp
/C8YXXPuhoNtJcvrEUXxGJkds+Q5NGdmqEyC8LW7QIrvTnt2K2XF1IvO+K4FTq2uKcI2LBvP/zqI
cCZwGLGabmEXU4jDYzEPkQNQvX7ERl7LbpkGjzgLa2JOUDhwiq/LFPYAuvZ1arFMjXAw+0TEVmKK
PJJr56QHMxgocXhLS12XsT3rRn9i7hjU8SxbK9/ltSHcSy3V7PGEGFkM11sijHbJus28i9luoePH
cyCWPtK8Vico3NR7f41GXzY4L1WubNOvmCFk8gsjvR7b3TmZughczNA+Nr4sTAU01vW5dJELAa0S
rktAqPEAnOevZKjCtjdrUiCsXi+OwQxAc4cflvM6T+t+gDnm2XezDh/zKh1S2zqYruz7Q1dNi+7W
n0wh2ccCqZFgX0eZsapMf+emHBW+fWlOORKQcipHEpnLUruSk9lNt02OQuiEGTBeby4LJntXZ9Lq
OZOgXsSM2YjktdoADrSXjVOwr/Cn3MQMxH3epvWge5EfJONb3xgcqqgpmfCUqrViOQSqS5JYFHN9
k0hh+nEDc/He14lc2hNnBNvG1LP6ZsAniwmhS5AHi2p7JfO5RBaS9JZeRFxmqm8cMRckv9iui3kx
2hyowFlV3kjLWDlPBwczgnALO309DhV5K0Kr6vmA42vyJmlzONUIPWZ14lDQ4ci4o3gaXLf7hHpj
VfsAZdi1RMRwnXI8ba+Grl/UKX5ckK31oDiuWL71YTaT8HdCzMAB2nL0mjHVNlwBAC03JY6mciuy
RTupsv2qRnmvtXX3mAaLX15rvSncfTE1HSS7InCHaFPUGyFNOx1TlQ6JhQ2XrV/Mqi36OG85AOCl
oAMSEJzxx4ct3QY+lXNNmFc6ExQc+15qXOaWUHkIxj1/YfAE63zpg6zaJ03XB/TZHmVxJqtUj7LN
qDKCcV5e2F4KGUqtzEKQQ7ry6IMBwMGGhIMmDNbhAmmb/3Wkz9Av7aGxzV3rWciallbr1yPebON6
64ohcyPAPusgp9xtL3i3likWweJSUPez+87XRZfvSGvPHqEUCj/SplFdmFBx/LjrTR9vsq6T/c3U
JP1FaiW3cGBafmU9VzdBAJM6hBnT3NfT0L1n5OpCApFuIsrQNfPGuhZOyusGm8ZQd8rNtCzuBsQb
RzzszdckAiwDJKPCKF5XWbkyihnpcCNKkewtm4r12WrRqRyh0OZPDl84z7YuLPOTHE17uoNAE0wH
shjaJuq1IDMvfGlLHRKHpLVHFreyHSEYgkBtQ+TcjbBDOu3t4nTW+Jg3+DDOkUtWfRHNerBeJzA1
MAlY0nfCIpcDKYShf02WjPlGXk0TB08LIRaPtdK7NaVFp5PMvbedgRmZSbOhP/YoCyAjZanHV6xb
69dq4c3fe04NbQsrEHQBmdd49+UCPAWqkRmIsLDsudSJs+DLHlQjQw367rzbsmlPTs2DCN3GznFD
zm15naUG3p593+l3PfbdJGa3AfVFWoxUjdrawZWbRapSzKKGnJ15rPjwhbGKh/q7g3iiZyREG+14
gSI9+6jJpr01MleZO0+VNtFNXSvJNnY8zKE9GEShHaRusyNDT4xxw2F7Ggq9/iYdJ7savDH5NqDK
+zRRCHYHJS3n4MJXLaMeGqBAu5f25mnUpP40w3gxwoUBzgc9n4dvGYFmyUfyr6ySQ66rl10gy8z8
vFRmLd+3zFowxUqzqfEOZt4beqxVdA4vGU9vSObzhuA7nZXpMPwLMi7OqAmBFE6ucVNhJsxtHIIS
qdq1hj68BT0aa15M2RsvAIK/XBMXLXoQJtXMteCAn8GBzBIc6Q+5F3pGWV/aVucf1lJbdipZ1l1Z
yWH3U3v2m5HtNoR4do9cjwGMgeiECzIjfN70NFNCpc6rHpZyuncDgBCe8bQzSAzapdo4I/IxcGyc
mmDnrN70t6BxWi4A+M2GYAsXoKT+biT7E8y7luQKZEZJId26Osb3I3FbZvP451t8Do1vFwk29TFt
J9MLuE1nUzTSVvAFYF8PNQlHplOusNmOdZNYMdne//9cy4VMoNs4n/wyYzKKIe3z1g0n6q8Yi5P6
o5gD/Wrqi2l4YRB+ZrTy48ZwuMDxDgSZse524z89PQ1ezlphUx7SNFb4RnoNJWytr8ceY7oI5/p5
11GAx2IpxAVyJP9BY8q4yyxB7dml7Aukcn0kxHS8hySqLlYmtC9N659PC/76jMzaXDz+aeHP6dky
TbdAKB5+0frtbpJ5dbS1Itl/f+z/wVv+i43gpzfwFw7Me1qjZ9yX7a//gFuMV0AswBgM4BkMQTP5
N9yi6a/w0dcBTvkHY2qsy1gT/7IJMl7B+8LhixkSVBHD5I+GHzZB7is4dxbzbxYSg1oqkb8DuDDS
e773mJj8MvCAAAunjSrzPOmw01fleMU3Ly9t94BJtnblkZyjrqeppbbqvaBf7zuvVXgVI++4Ige6
qJDMBdmNZhr1Ny8zlzK0KjdBHI45Z0G5/iWby+4O56JM35kmMQ7QXISFbC/VzWbnBnK8bzVTWKGG
WTl54WZG4xoQdpCFaMCn192oUVsPQTZ6FFte05O5ardvrApR19EUvY7FIoUreXaDrb42ieqNj0Dl
SXboobSDwhR5tlzj5pOfUILWejwXhivuGqNrMWSHBOzeWZpZlrsOMc7eViU5lrKCsr7bdMiiICGt
M/AHnzsVcHhn2nRyFcLyA0TK1tgvLkE7t4Pd9bDoU3p1XDdt90pP0/qaAKCyJx6xHdF1S7WhEwhz
HqjgIfT77kjvhQdY+bpFCnCYgSvyN9KwiwxRcGKANtCDQV7dz3kv1et+ouoOCfF1+2gUq8SHYsro
ShUcz+RK5V2TRLbwpveV4UBMDkxqrf3KqHOgG2hrOTy2CcVJhP6ju3OGxbnJmyWfEKtmOZEqqwXt
+S2pvcZjwAAEFALj6m/2iE+vrD1qvqInC4GZAX6S5E7O7R6KoFPD004f7QS/uxDgaUCvg6YwD/W6
Mvw9c3zEfHNT9O/8EgUCOfCBVHEvWspymZdJSY8XrNkpSJxVP6iiEFfjSo8UpohPx1DoREpFDjOC
b1MypER8lCNvQY9nbh+5dLBL6BYBAH4rVvE4cEpnh5leBX3SSPFFI50BLNPj0VQPYgjuiqqvQ4k9
g0bOb43H71qkRIennUg+DVUnkXlXhX0PGnqZB0vTHViRGAs0yVS+E7LlxobSZiw0wzuljXA8CmpH
0z9Scw/t5VYLgJk7KHlD+E/enWtNcxnNCrwtTEYvUxDo0/rRFe7AAb7SVcdDkCwd9WifAuS5nXsD
/pc/EUJWMNxo8vatmde5tQN7aR8qP50v0ywLyl1Ck17HVu2MIPuiaj4tjjk+FGlpA1VmtfdkSqww
TgpF4kMaALIofAUo6j2aPex/ra2TzDTN5NBxVU9jNqH1LDo7t8Iyc9OTLNPcrEK9KYrLOWceFxoO
UESUlQ160saxJ4RqEM3jwhrnU7Gakua1B7Wq9Qw4a9KWhakS0tCIwl3XkKIN27RqdKsvVqCVn/Hz
aiks8pL62mLY+lApC5mXXW/egECo2Gx4tcekCsVovQvSpXEjH1a2hnVjwUcdNdN9ZxU20zp37cYH
IKdA7DxbFsZ+BRw4BIvc5Gxm5TkHf9Z74t9h1g5RkowZ8lUEbXejSLDmmGWePFVM8AVGg0XaE9Su
20BxhjV2IQT7+u06adm1XXUaKpK1Kp6WzC7vsiogMLXjve/Dsavr2xS4aQIoUu5hLUxmlhJqy/00
ZeILb8xCcnRZ+lgKs6ME3HLSXXgDZtWhRTbWnRkUAh+E1l/cCKjM3TqNhsBOmThPWDdj3QEC5l6R
qgU6bFdVZ4b5QCb1jiKhH47eCu0qbD0pJzZU6OoNvaqMnaR0DjDbA+3otptI9j8n/Kg2U0A0ZH86
4d/983+1/3jf1v/83/+4bx7/8ab/5/9pvubd0/NTn1/x49T3Xtm4k20nP28Rcb6buc+PIYvLn0B8
5siHPk5NvHkL/evMx/MM8j/UlI2JaiIE+/eZT62gGwZn81YqUB0ifvp7nNetfnjWcTDkwVwM/zQS
faDXno9ZZKel1KfY7ijm85HhJNVpmZz8skxMfMlJ1d288aopOXk1MkNo/Zl1wfxTEr+VFwMZYVLs
TNXgi9559SfbWMrPI6PbL0pILQbNbd9j/LeckiTXunBEwPLT0/9Nw3Tm0IwRFJAO9ZRLbcR/DeeM
/4L2QOqL97kxcdCKMoSggFtYnL9NLYCvDPjwLZgpg5+aSeTrynfFNzJprWursuwLGOLLh5lUtWQ3
CU27ml27jSFwNJ9yTe/tUNZdw8fnM+yo49Vu1HP3CvW7wRGSV9rXPnHmJz2X3e3cLMvemSz5UNgy
v9bSxNvJjAYn7PumuFKtua8k2AgzlF4jE2IthzWEEzh8c8rEjzqa+CsLn2nUQCV+In9+Rs+pNHix
YZHGy4fID7DOp+l63piMeO9VnvcZxcwY44l5k2EsDdektYEtRhUaRv9XwO9/GgC2B1qq/3ngijtm
PuT3z3cDfuKvHsB4ta1cxqoM/Q0MrPmmfuwGmwMiBqGU/+SWoBFnA/lrM7D4o63shxHP96fTBfx7
M7Bg07NggScIOvnhm/g3hOln0AMzWww40V3gAW2aUPTP5q3FYq+LruomtEqANBy01GG18yDOkkm+
m7WqwkVmXd540LAvDa0fDj89p98s5DNYgMtvXQeK1A1TgYN9Rpqc3E41DsAUkvJMf9M26/SAI8by
Luit7oU945dLAUBuI2/nu+EkWu3n66HWEnDMzaDJaorq/TIWbtSyw2FTXAUv3NUvD9WGMkfkEXsU
HDbdOVt6Vt8sfb8EVFPOgDDW0Kg+y0Aygc1Wp6VEN7CMlz7ETSgQwdMwD8o6/fnBGr/eLhaavHOo
yTBN/95c/oxLDPmUUgRh7rYmkgiVOYCkHTlNNTmxjz6TimTS9HcD86jPTkrSQAjzo/sQTBO90Nxg
cpZazfSB3QUilMs0zdw1c9/VPyqK/0c+62aJgT0lQBvSCIc5tb49yZ/Qk1z5EOEYU4aNtw7XnVbI
Cw0i9As0+O+c8J8Atu0ywKH00wxF2A3PXzNBAGCAHXUZllqTJxi9LsoJLbm2PJLe1D8vjKWuMjqD
LsqHXuhEK299jJsa9te5TvrsrWC88ib3piGPBH2BtuubWSvjKqn09yMc8ClK0Z6lJMGP2aEMquam
DrzRCvvUQrw6BtLZ/FssSaAmRffXP3/ZZ3ilCbEVEgGpKxCrcYkx2Ud+foqc8LViqdWhOZXkQJcY
WAsWXTiresYWL5tfYJ+eg17bBdGxEBWKcgfW+DlfnP5imv0WIZ6R6QfmnSXdjxvLZIL+Xn7xk/4d
7Dva5SEMWvvzrLsXup/EjY+pmdtcpzgeioGB/p+fAlvizzXNjw8FvxciCvsmYtHnT8GjLaNBJJMQ
iXr+rsMgfVcn6mnFK+ByYZ4dVbAvXjhk2dSfXxOmDEmwrA/WOWv+bFNZZdYsqR0UMOH89sQwutw3
1SCv/3xnv7sKPt5cCJqqSZH4/M4mKH9DYcKxhM1AzsLUj7sEWcILz+93V+EsgCUP4g76dHYUqMV2
E9lwFcGY62Q4I1ZOAf3u374XTrrNmwJWMRzBs3dVkH+nLX3LUszFfW1b8xdD9PbjCxc5U214nGUg
2vi5gJGx4+vniRWL4Q64Izpf+2Biy9ez2SmPLt6U3ZNrVEgNOj39SCANwiX8cTUzrsoV4x64qDD9
xNxV8800Ysh1Q9AznE+i4bz25nvzfRzcQqXRso6tOI14lPlRsfTQHc1lAJvJB6yp39YSbuAlLky+
dZWaKT9rTwxFL7LE6TiAlG6skRySYjpi0dSUMenj9J5ehpZ2FTAfwrXq4OcmUCOPKfzgAEFvzhhT
8oWIUNWYL0D/KZaH0THKIu7HuWmg9PUF0axDN6evO5kS9aPIPP3IqIp8rbH1tOGqyvBau50ssep3
CTnyJgPHflx3MyLbr8Giaem+72u84vXRLeojcQ3MfkqsLSWDJX22Q+Hhz0e4jdlhvy0HTBg23nJ6
UPbaf9Q7uBbxhK3fyEy6c8jb6zFBUL3vTxfJ2skVr0OnxS+hYj5+bXeDyOLZXFoVO7mNPsOmZH/v
u+tEQJqTBcYeewDXDw1bJXMkCtMXB3Nk3hQnLVM8uEeCPLuWWbmBQVQ1pdEgDetI06/3e6zAW+vk
GzbPpxyc9eSXnsbPDKn+pVU1Etout6ck7EpHE3tjGUFX0m57gk5VV+NOuU76dlwWjryck/tGMeNa
wpRHusEm6OY3VAnz9LVY5edFdeVTP1tMhry0KOGi8OnvetnzElS2fWtADNZe88tImS8Tw613fSnr
5WDCoFeI+JP1Y2mSL3e9tEU27oyl0WGyqKXZK7tukpM5sAlfmFBlZqhQVlm90eQg+r1RmjBdnWJz
6RyNSftk9EGriC0SKNw7oK/PviXrhyRnch1Smeb5tWJ22oZoLSDSsHObePp4vQIzw5L9SetQKO7g
gVSXedrjC9cDS5kxXHHxaG7UM9KqCvuYG2Wl4lS4axvNQzWc8PtrCr4Jp1kiXi5lfE9IAhnzwXQi
iRxXUF/U/Ug1iQwpwnbbesBl0dcQ6LZbyglV27gn29qoLjujxGrWK+b/y955LFmKpFv3Xe6cNrSY
wuGoEBlaTbCMFGgHBxz19P8iq+3vysi2LEu701uDGlRZBHE4CPf97b12cQY9V9fhPKps2euwR9tw
9uQAobOhvzMCRNGX0UYZ+Lx4eOmOrkQijutFM9/dAokmwhNT8w6uZw0LkF4P1zVUSu/kYZLYD4bI
6tgoS+uySOQy3jhVQBOpxBlsRmZpUtKVSszU2PEqw9p5Y+Dh218y6B0a/mRre83I721Awt6E2Dxc
E/y054NY1OrdqLE3X11Mee1N0sN7ezQGHB1nqZr8vOoSC5dCe5RRDfs+g7E/m26UT5kLO6XX5lfM
OdoGrJvhu+LRNsZ9H/TibYFFcWtlVWameBw8f4j9SToDEmXiFJA8BteN27E18LdttKNDVrZgHPJy
HaqDmQFf2eXMpsG94Xmxjr5Qm50uqLJ7DRd8G3keSL8IkuPMEolnahD5ftbboNJSGA3zGngqtkTn
X8i2JxBhVjXVAjXMmDumSUsbdSziKxjWtb3emL7yS4Dg0v6qF2zFDzbG5Iw2NjN9nn05QulcCvmV
6mXvysQr1ADN0HlPqznYGMRBr0Wi8NsLvNLuA39ScpUUvY9HrhEwZToIpdZurnAQ5FUH6lQvOlGF
I0LafW519knzO4xbrl7ZV2XriSmUiQd7D2RCme7yqsCprOdtcDazqumuXFY7Hh5Qq7NOpt4m96Ap
+cRjbaVI48q41mwiECeAybS8237V6yAAaA48lFWw4tB22knejAlwuJPjtjaVTM4UwHhyka3D2u3l
587xlwu9NlBk7ab06PQes+oJ3EjQxC1Ps8OK1cEOK8FccJ9TV6oip+ACxsux0TFW49MKnxb1T3N6
8Dcr7z0oO06NN802ziAja+vSDTTtQsjJXDkRQXtb1dIs95R/ovWn9TRV0YrJHe9YYaT5rvCLAZ1i
NrXv3B/9y2Ib7uemxZYSTqu0HNCJmcsdjHCKFJxhDww9aO9jCCNwKZGFNTaNrYvJCHgkxpJwbj3n
LSAVaUZZhjC/R50citDps0EwdKm1m2Wk3DzSJ03To5VjfrHFRBYGpF9uhNqa+Srq87qjqJYyXUrq
LCt9KXh5ibOdmpmBStJIJ+waV/uUJmBRoVstDa3XuYmB18gzLpxK5Q/lMPuPwdwm32vFqABLG4v3
S/Zcs88ud8nFYc3a9Hvvj5l9ckqrfsKjyobITHtHQd3YNj9unhDBlFrq+2GSdB3jsKS/1Li18eqW
XnuDcD+xokxG87HCzolHWa/91xVmzq2jVeKxKXvbiEr8iU6Er7qVQGUFJjknoVowJh1s+bfgear5
aKjZLg8LNUwk+jghDNq8ZjpnPdQO8gIdVg0Hy9aXerQF3wR0tpK3q9ZiSSsliOIWNrAVgucmdTS4
gjYPYx2ipYRyGHaJ0MURKJO24Ym4fK0w0bxSRQMmqoc1yLdvdRSyvrZXA7CFS7JH4PLMu43x1NEI
DX1H99IbFHsx32uMqrAv0jkweOeG/4aPbTHSBQem8BbuspbnYzbQFi94RO3JriQ8c5fe+q4y28D/
JlM83DFQNxeW8o8l3/+JT4hP7Ip/Iz59Futn8VF94kf+Up9s/V8IH4TpiNRtXTSbVPpvw3/wL8vE
ygazjbQnW4v/aNEIzuRzjU2n3vpZmFNvZbf/nkBTTPovGOk84eDzsa/jl/zJCPrnbYdPyymhYw9N
3EAJCuyP2w6GgmY6aBWsZjK5TH4C2eypx5jTfxBlft4kb8ehDpMHOfxFPDYQvH7eRMEQWP3ZUSzm
aeJkUFikX3o/0SC4rM1zSQX8/m/fwn+Rtn79XCBOOOHeFqlmq/xho1OaLMUkULow6KZ+jxsyQ4pR
1R/lqf/6VEh3bPwJTlJvzXf4961/1ltBjbmAWh9WPbdOL7GfBGZOta7PUw4sItuI33+un4UljrgJ
j1w02wVjG7jffz5iadq9Lzskm8Lm0R5WeQ5RhcEcVtMinY//u4N9OImSVtZpsfi+pOEv86FiqfBY
phZkAZax8k+/sR+oBDB8uLp/bLZ//mTZwAxAbVw7QAzaLZMNsUsnp/uHo/yX84efZNMnaLZB8fwg
Dhr14sKBVCyOqBK4KFkBHbrSw+/A0OeP1IkfX9UGRyRY7RF+R/r8+QNRDw3TlvRIyO7SODl8mIib
evqHG+uXC53Txm5e54Fh8ZT5CNypagUce1koTmht41Aq7AIG69F/0PB+MB3/o+H99WEYZeDcRjHf
oks/fxhTYyuh62UVlikO3F3Xz2yvOYltNhzYECPXeeswIiKOjvwM+rtYLktF4/thli1s6Jrtcfdg
ztztkegDKfZ4bBM27KOorphkQfY2hkRhJMYSmUbUVbjOwc6V6I+JpzcagQ0j/T71uZXssP03uBTG
IvjsVhvndBVWvrLqq/u7oNClPOX5uuLRVo33muK/Uf8gm26f9eO52OAufLXbNPFj1SHPgbSHYkQj
wFKyQnEWV8e53FS3tJCVd+7oEV6FBbvvZ91hyKflwR95Bn98GUC/EJd19KLt0vr5yxj6EasZmgoO
Ws0njcDWWLcoqfjju98iIqkbDDwwD358uKXrqo2UwJahkmqJzNF0LvAWjDuWQO6X3x/ql7fDJkaB
IUCbQtP8xYJZuNjeMcxWoV124qs3j5hRhGMxBnU7K78XTmI6f6SE/TiHNrWm7HeBVUFa+HAOtXbO
mxy0OaO4go9oz+M+z/3lH14QH+9OE7QHkjD+rg178EuIP2fDlltGst2dmlHuGPL2c9h50+j/w3vh
1wNhLuR9sL2KkEMZUP/0JqJJsccqRTIUs1V2NlYH97/dz/e//57+21H+Wi5Qn8elt32PfxsYAGIh
5qpht/eD2QqVaoud5ePi+eOjmHjy+GI4isUV+PNR6snABmWqmuoXt75oCCWE61hp/yCjb1/w3+9i
xnvg/TbggOOzDvs4JiqCXMmtGT4M+rW9zY2apgNlwlWov5rbhopFdPz7zwW94+MxWbH5OkutH4d1
fxR//u38idlNnYkdKR7VDvGs1wX2uoz+EBX7ONPFyVeB+2yPI2kTKsRqRJAfGzhUcHkgNKzskEyz
CT+TF5eKR8Q2fyfd1CdR0klVxzmSrh/3U0HLYKfq5b0PoBxHBghTgiZNV35f5VTZu9EdOnPnEyMB
22NB0QsDa6BGxNVFWp2h8GdsrNsCJciwVh9femHiQ6pW0Ub0hNjscCxruneC2X5L+y01opbMpEYl
TTB8zQTAjiCtXStshq4G5ql1SQdXRPbfFoOW2EibTHeJkmlqunBpPYs+QKpT8hAXEzULc4KtF69P
lb1UPjJXbARtAfKH9pCGuhSjU3HvZ3Ali8wgY7WYExEAZpZGeV6ZuwVRJXiDvVXI0OTER5/YPZKw
Q2/ymmV74h2dfuWvtvdutzgZH4nl+OgPEHRTNmgN+78m6gxBInWXCletZz3AWLcF1Rvvma4I9uVz
MvPMpUEjZ2S1GE57oHZoasK0mif0kpqq6q1iKY9c6AgJGbJJ+D0Wch8rctISh0LbH2fvmPYWzgO4
1dYXi4ug2mn+6L4jhmbTE6mb5LPXjKhE0MC1IrRQMe6CiuYLCpqIT9B0IR9GVdjaewvG4MFmMZJH
Qy/9+ti4xnSf+lB2od9POPdxOdZrTAREao/SFzPAVy03XojXZm/gFAgTtYHZvsqUCR2o2sHrU0pj
J7K1tlm2WSSF14P/gCZsR5K0kL93C6SwLDKlktYZt+WIBqa08Q1+pt6+eWU92DF28yTbFxUbg4Na
W2vZwyK3qWrqR0ujCyclf1r3K3EtDcHRPNhEjqF86Jr3pqEsq1C4CLy4OFOu86C0rLtKxz2JOOXK
4audEz6+AIphaSffkQTlpV6lG3BAH6p9Sez0hvNuFM/YfRivd4wLh8cFjn9/VAgSxFLwmBm7JVm8
FxxvlGdggyzua23JrZNYWk6sCCo5nmrKE+ywqMeU7hOd3vFILmWN7NHnrffdrXWINmFv2cUX5g+z
do1zsfCIX6KsnfHJDcWlVCo1IpvMYfuOuFgXQJY7tcqA5FS2Hh3u+PYrMY+cAG86de4OHXOmZcMF
nn67MD2myIPRDdkVkigOClOGWFIalUtdkbKBYWRS2ZT+LrV8pIXKljunamtxgS3PR2UPVi+NHSu3
/bAbU1a/Dc079RUzHLO/yvK8rEUc2N6Ugh6x6sl1dj3bWVqDgO2i1BHDq2aUcnyzYseZLstzYAd1
sUvZ6PVkaNbmbRlT81QX3qxueORk/d4kGZItcBVah/AWyHmne+09Sw3Dty5XbGGAjTiF03jx7Aap
Xx6zTuRr+UQ0GazrPM35p3GsiiY0KFNdG504CCCkIF6JTEy0l5ldZgwXlIqkJImqtfqccFr90Gs7
NcdtawYPQbrFU9NczdswdpBPM3z/lGfvnAKraKxK7JupGg2gMG5HJKe2tS6y2SBQlKFZBtEep2ON
GmSdB+cZgMQU+QwzzCNpTafbqapy1ddpxR4bWaNU/QXgC8QwwSoVc+08psmVnbJOjQkCL07UYrEG
ULFu2VHSk7p9nF0obbE+9sU1HCZe2Y41OVMMndmBW+T3JHxk46M1mZMV3FR2itwpB4O/vmDVMoMB
ofhjmB1/utPdlA0MRl85H1wnYfarTJssCaMROUdu2+q3WqWvybkVUwIcQm/Tm4IK5E95wU3AajrJ
7/kdBO8m8peMirq8Ly8aRmjsJ5a+SciDu5OPpu9nxmntdaYjOLr9e86UWdP5NdUvzZJ6SWQ0bvVt
kNLLiVSb6OPVmgTM7X0h8rMFxXyLYCyK5FzPGsICF0NP0Ki175qpoJcMjFMeLOBuaj/no9RPgwGw
I0wYLl9pUyLMwwAZY2Qf4ifbzVIHFcFFt3oavEFvd0jR5sPMmEHsWgM3WNhJ6p+jvga8Fq/L6n5u
eXVCNtHNnDChZjZvdUM3An5sQ54CmTck1Xv2QCHzKp7W+AvXJw3EmbU3B1pSotwdpgtuDloGCl20
V3bBXCfslK70eKWsxYkyXaYU/ra09ERzV/d8yMFJH1XRM/Sp8XHICIq1nX3LMdt2j/yZTnPqaoKw
XEBa4bys2eK2F0Ote+oi72lAiaiikVWsOkUkVgkzS95sfkztGCd47cnojSkl8uav0y5wlc2ANRtw
4xZSN9N7BE4ni2mP9PHAdSbZQfyGpX7VlxpDP8K7pOcZBY3AYmRpNme/Eo0X6a2EB9CYUlOHAC1F
368ZmdvTAkpmvBRlYxUXPg+ePJ5NeyniBmeu8wbwsmSeVI5OOZ1qiEHWHqPvkj8pHTYlbnbaD+JJ
1k5yTaJtECWFcKLTL4Pek1j5sf/2/q3DpKl7T7LG7b5PRaKwLVilUzMqJnkYNjyY8+PaG+ieBB1M
M9R4thhHlKvssSvTRPKtutMSrehLTUzpC8gxB/92RcRyyXmkThmZd4KtCuKM7YIB0PLO6c8FLl+y
4Dj3kPhVniYh8wzBC5W1k/WQ6xYYfCoDiUmIil3/Udh2gL1IG1crqk1HmSco+z5nVysnUBPZNAGU
sHiG5pLdYCzckncY2+OGNQzK73hm9sbjPp9ZlNEt5KxRJoLJYcjrGtdd7iRFPLJs6Rj98N46qLIp
cobdXvN94THrY8/O0kcPVxjXJE+K5MK3vI6eUIKlRajppC1oKesD/B6QtJnfghiMoHkl9g4MYvGY
6cZk7Vard4hiV2Wdx+2itvNbSe2prlfuEb+qSF8WTvUjEp+uXVTlGtvybpCXVqolyIUZkca4mWZL
4cO3lido7NqnXkrf3ZlB54IrsvGyO5JxcMx8LNHjMaHrPQkhQw3zd/KlDp1uujs+zNk8awedRrUq
0jIfxPmYOl0XTyz9ni1GbF9yR2/FZdkqnvKrLpgNQtCbl7M10eQX2UIrD407NWpDW4k+IuDjI95X
mTNFVFYQRuiqTIT4yPGD9XOuvxRg52kw41XK+nPuzHqvCcWIIYEocW/XtdWdUngpuMw7owb91Xls
6uH5EKnpqVxzwqHHXRg2VPNxIJLUDxVB23fbS6biINNkRVviiapHDTNAO/QpYvFijKEzwweBorN3
07H3rh1R8A40yrmKLZWXWSQqU56ByGYqbKzGeHAhAaaY10rxeYSAzfkZqKjZXsRUrJVEcuhOmG1k
uq6DrRWyJ6AJFh3G+qpkh7Vf5JUtmCLVhhX2qmlfKAajucCF5Y1sKEooaLnfkc02XHrO2GFkvIrY
/pdeLDy/v1V0Raw7c1QQTH2RGYRgeyNgpsw1aYaO29tPLUgxKPxuUV2M7G38vdO3wJcGe5wFvXP5
cvv7rdQPIuxPuzc2hqhr2I83mzdclZ/3iLrD4pRJC43hA4se+kdIHeGbSJLlskm7xN3n2aAFB3L7
9rrz8knmhFnW5WYFaMJaHiduuV/orl92mahWMgtzbaeh7bZDc0MDhyHu7LEf/YhwhgNgKtUK85SC
PHgdGup7YiAheXLLVjvNIxrUQGZYRHJfXd3PvAdj9ayTMwjX2/mqTZ9ss5ifitVKgk9LBSPnQEop
hcuSJBrBWtJLZVh35H9ff3+OPooqJrq0T5CWlxWyCmShn09RJsGYpQJKni8M41Fz1+SYBPBQQqcu
9MfKXtTD7w+4aQw/fycckAyr5/l4w4FX/nzAcSk8vVwYgmHsqb6sWseAFOEvC5t1+KeQ8H85Fl4s
fF8U7HJA+4MOvhGu5Da4DpGKKExW3IdEP6ZDQCZg9/uP9eumnWwuBnVCyZul1PygFAUiyXunJg2V
+O1LkJfL1eLn3T+cu18PAtSeMD8rh23m423//2/KANm2Wroj0Jk6U8X3ujCzm65up9OffhRuFvio
+nbPAPD98A1RFcLWhk1OmAXVeDRycmuGLurD74/ywf2KEGVuvx9JhdYAGJneh8NgqS4Dp4dBZo0D
D37AcZRXWZrhsrFO3bzG62Co8lHNkFjoxhgM/65gK7dSCmkQrDGXxTYveTNJ97QoY/FOmZGWXoSJ
YP7zL5d70iDeviU++deH824FrWazmea8e8OdRSTx1GvNn1Va/3U+fpC70FHR0D+iPI0xGM2hXVAz
e7YhrGvBQO+WtoUM8fsz/8tdYaFHc5UyYmPcRuj156uo3LAOHZVcoUaOfA/NaShpAfO1iIZT+U/g
zl8PxmhzG7Jtw4cNI//zwbJVIVw58EQQkLp4rfDMVMp/6sxG3/3+Y/0i1fH8sj2Uui1RriN4/3wk
0+68nGEUoEzwTiGYnunE26z4lEOrusKBQImLCvT49wf95Y7cHppYbVHZt+HNR9dyyuzf7H2GB3nd
Jjv4Es3etLmafxzl/wbn/8PT+W8n/JfY9mNKluvzT6GN7Qf+Gptbzr8IRcBq59KyuJg3Z/r/H5s7
uGRh3aGrM2nhCv93aMP+FzkRnu4sc7ckBUH7v83M4eSxYICZb+C8ti1aTP4gtcFgbXt3/udV54CA
BovP5bHFyhkjfOTiT9VS9Iy77zIPCeTY09pTRVygGQWjjpNekwa9l4bSP6WOL25b9rSXuJflNZVZ
xkMKLzKPlqrJXmfbVzfNMpsPCfVbp5Fq5JhqomDXafUY14zE/EtRufon2BAgeTUvgD611USVYa+p
+rvZtf2tBTkmWmbpnACYiqNb5uKOcwSDZ25xvLdEP6Huuf4eP5m6tPXmyuoJMZZue56s1IQXY057
HxHoYDnzeu2n7i2AKczj2Lkpvl0iAVnqLOj0KMlMdIzV9jyVY57+O3JYIFlzuo6GNGZruzEAMaKX
lyD08Cb6Z61qi9vEKtZPnut/I42+z1CET1k5Bi9JYVaRZ87zuW+cM4PEHOKsN72nqb3KS8O327qJ
u8Cr1YWV6QOaT2msY3IbrOBVDX50Er2xh+AkWkDZLtVVIFURfiiZr1gU3k/EO1iO9slTNTlPgZf7
IxQj39vbTAsry8lujMEqD5OzHFf/THvgA2dzLyYDSdmrmt3YbkVFsnoPUn1n+w/gtmL8oSc2UmpX
9LqMexEAUOfVZj921qXnr07kadX0LtsDxriwXy/99l63X6V61Q0kEG/vJWZYWY/0vcZlgzaF62yZ
0niwvYPStYp29b2hY7GTmo88Y2c0KBXiwGsWxm2NOJb4jrdPx6q7YtvMZ2sQlQv9Zsir5XZYEwg3
hYEfyMrzT7ji+iNCbvbW5uk5qe+d9NvgftMN3Ap6bYb89uKTGKmgXlR7ZpfFVkvmB9Vk8tZzm51X
XCo6Wk1yiZmP72pNGC5p/X5i47PYyy4Jjg460FbgezeS1C48+UoJUbvzkCP9YLrRjSRkkBtVnYlY
7LCLQsyrzbyCrXRTlATtbUCP/WKe2ylHI+/GNW60IhZZcl7q9hLW7DFJdLaT7O699YL5ciTb5VHo
KwYEPXvDOsv2tNys3hRX6pV/MTbDvl268wxjiCQgAZ8NBx0Et01FWVbQt3fgCjGFJNNjO45xYYm4
BpI0ezu2QZG08j1zqZvK2pkDYeYCjrifj89YS++0zAbOY1xJub5TReByCuD4pmo/SPfozfbd3Jr3
MyTpFjHb9hCe18i3rujquu/KYW+n35r11TKcInbRCLwyPeuoWLtl/QzO6zhZb6a50G2HOzQ3Iq2s
zkspT0vVDpdum+MHfWVJtOtB93O40VhO7Yh/GZmJzqOd7iUP7gLGaJxwpOWMEfLukaeng5qmZWew
lCeYdOdOWw9gN3d2PYSOt7xIXbwunWiOZgHzpGKzQ7WecyZ4tLzKNcDzKOnZ/VF8fK6hPLwnhHhC
PlhcO9SoQBAozy2RiFtasQ4NULt7m/ngWSXBfLsM5eNgB3te6HMQLp1LwxxrlhQ/jmW2ewzE3ikw
E8YqNRtFGOeihUg7rf0X0VAxTdEfLClwFPEQIOgX60rqHlWq1NTMhjNgAqkTrnIT7OAWoGBdXx6B
8r/bEHn30nxhnxN1lnrFJaedWx2VnCgY4nkyUEVUFNn0OZmFigjdOlAFMhruFQiZ1WSTiJuPnRNu
TbgKJ0reWStvKBnR0d1GPaJ1WmT67K+J9OImNc1NPG6LQ6XbPITaYazVwXBz+75v+qI5lExHk1d9
8Zxnt0jPRt3KGDW1vlyhOD/keT5VWL8BeYthHK8YstXaI9Nirqqsv3OD/DBIj815ok07x2qOOPf2
6/S1toxjPcxRtVT1GRMrxV9WcSvd9huPlyCkZfogLXTr8jXvjQtX76xDq0Y9boX21Sgn893MMP27
zfK84Ew/8YjQvwX0uMtwBvB06M0gPVoMYjCLDsUtsk3/rHJtvdAysWDOlnX1Ns7TetvxC40QS02x
S5IpPfmgWY/Sxti7SnSICvlZmqL8BJ+dxrza1IsQrVO8VFrJHw/mKyprq7y06wByYOXZ+3oo9OM2
pQR3qC9WnLBQznE68xYB35AKMIu9i0dA0Gyf6SvPXys/JGPbnTRifpcsQYMHu7eHr91YSfQaZ36s
7WW9nDSZv6Q2zNLFTS7aFbt3kI62E9Zz7h2LyRfPMzTEp7paUaBNYRf3bOxbvJO1flzbNbsuymF5
9YpkPc5EvR6WvtevpEmz9TzZE8BLC9kJCaHicdi4w9c2SGjU4J2bH0wEuWE7kxnf/IxiaAFmuRz6
NX9zaTeP9FVxB9ZrsVu0NcAstMrx2S9t49oVnneLvXOJq06I3WKmjxIChKd3WEtx0HVhsTTq0AdM
OZF6mycWxtBWxNjg02h5XE3NsenL63YM3g0DrOSQGt7OWcrxc5cyyUVcytuzQE5756UlwPeZomD+
s04Afef8Juk85woEgnOqhvqhnyb/mh64Ls5Nld1OgRZ0eMAzaeAHJ1MtepYiubKro7CK8l1TBUNh
j3lAxtjodQRxe1UFuvzOfCz/6lOPDAsjEBm19z3qHxxc807fYqjWrg6UWNs4EFOuhmj0aMLjJqxK
mbxaM1cfFl226qwVZOVouF/cVZ3SHDAxdH/pXNam2ZEBhOELh9XV2l3vjH15Za1LcsB/Trt7ac9H
5DoTndqEv4u/aqb9xHvRwPqnx6ms/HtnNoM2GrUk6L5O81xeBLzmdtawYFRKnWI8rmp0rjzsvLd1
I72CcZso9xks8ynMK6TnOwdSjzhM+ZKfAQiLL4ppFX9SHpSJe2hX8BuXFc023mmEfRfpmKGOS+V0
x3TS7DjXNGpMGhgin8DglWvIG1LSUtpA3O8nMKmTZjRPBqfguspVIi/1WYe6vHg984kJ2PpS3s99
w5y91++LiTguk3gdwMjQuA8znqgIPo1zmqGB+nPTh7bR1CiYTKoJUvOyHQ7OAukzf+3lVcDgIgLY
hwyquQyo+zhPPGzYdVQV/DU0ta9ogab+THZr7vE7j90FJbPfhHZfuM8dEp0cz9PGiAnsE3qxjDrp
OreStU9kyMzlicKFEdo+RvO8Qnct/YNlXmEwKR+0JW0uWcWuF0xdrMgv7DMzV43e+86/Nrvyghzv
Za5Z9SfgHGIvTJ5H5az4UgcF7D8JgJ5kHUWjqDu7rBkp61T+q11WdogAckrn+rNGX2mc2kv1wo6S
Rl4fFTDQrgZQfVGvUfWJaaMmtJs9Y1FiQjc4/DfIK1qsT06CbptEZAyYxRXVdrWuor7MiVbUhvnG
CKwKpfUeKJvRe8CjJV+yR0+M1yxfv4OxZnGOvBytejfFwdR/4VF+tgGI0LOd1vtpSr6j2Xrb6xNC
06i/DV7slFBPsIDDGJqas9FP+1Z6wWH0xbGm1foa6NG6K2S6x37IoCGlhG8si28t113kdI2KJGOX
XeXyzqPCjykajTbwFLntnIpAFk8Z89zxh5WpqW6BIFd7OrlOKEoRa8JQtlxISf3MhOxRpbq6SBbR
7pnse9EEZYcmRvihGi+1OvO/AqN6yFzeG70wmHOb/hqTY8fMnh1cizOTBpKVpQDWm01UYxXj/dIu
3+x6lRHjDPJ2RDAaYjggaYE2PWZ23uzLSYXmrIhRYNZoQ6KC1j6FtHCXz+NX1aWveCyquPOSJ4WH
oCgGHDRacVWn650/W1ezxp+cLJ8adH1emlQ7ydb+1LV4HUb9mGH5D0pxnOiuzHCFUoFSW/HaO25E
W3F6XRa6z5svfcIIMBP3NR+y5tJmBhXZCfd9p7XAQxlvHFvNVeOFGPjEqV5OXw1SLTu2i3aoUs3d
1hdXdalecfiEVZFhFDCKG9czWTm2mTNcN8pYH+jlgG48N+rOkzVD8BoUYu9dBLmWjUTHGIhHoyky
bW8Mw8LFlONzvqyWMlPPeTIZjKpnSGK8SLugtNEuxVTfgWfKJdmncvrs8qTRnB1CLb0GNg2vkyu+
zSlrfuMmV2N60TOUbsgzA8gOKyMl3mOAf4JyfCWn+htE50fSEimBBv8IDJvVBsDj3VoG/VmtY3mf
wyLFq5PzZYiSYoRyoE4e0oc3FwfbX66nZL3j8RlOHtmPHrPXHnvPzuokEHDHYRntqlOvlnEv13l8
M5uMpa7D6rNUZ1Grd6C4V0XWHR29cp71gVTOmqWxnJxnx1Ev48bSdkmWBf7Xof6Sw/1SYwsZqxBx
wdgzXrC5RH3CorT0MJz4AbPUxcFLKcvseZ20N0tLLkucE0WrRNgx7QaIttx1vEDPFJFa+4EtPBG8
vuEvAhNZeRtOayRX2ybjBkJLxA7jBaZJZu0LzcMRseRza00btYsXetrXXTT6nbPrgp7A1bwjKnAY
MQfubKaLEe/5KrbnagLppWEWcgYCk44573LDPLKgOzO/ScOmoYyFRcR1WlrrZ/LvyS73v23pXict
jgTqDtpgfQEbceEhkS0lS/l2vsO+fcySErK3/skvTMJB3qfW4mFBiH8vrJUF8XpcxAPZ2h0DDxOD
ZMmTCSdVMMSpY+x5QT0lVXu0x+w+U/WuZcpu1eUL5PO7jo7tzsuuZiK2S/BiMzDHwNSdKR0KHXvZ
ZxkGCYuk+mJgUdGtJQYTbJzxYodwsCGLWmeyW3E9u3FRp8elHfdp612kbp3sZ2VTiUPSqq9OS8d7
Fkv62NGlrPFpWl1eltyoZmHeqEo75n8tcODausuBRHUMQ2rK7OkA8P8Kvg2IjeWqHgZukAQxpieF
aMpQH2kLslRz0jSKAnh8XA/s8grmgy2wcgNjWNmxFV5eCp11QHJRLaO4GpJvJeAtlwnB0kOdCAhB
DvQBm1E7L6FJ/u3ArA/7c5C5khog3AJte1WtN9TNqT0Dxk/W8K0CGUBuEVRE3cLKxm1Ev4fKdaAC
+AQFTmn3Htu0ij2/HR81kZ6Lgk2Roz+iRUVagnUM/m/zHZJeZK39EQQw11yz9QHUmz+jLndJCheo
eEPS3NcZW1IBOL1Pgoj+o+RUG439aUmX2zl5KYPPtlJnS1drOAzTzbrOERmw4lGsZlC/JkPpl99U
Zppf8rFcDgtOoYd6nk6jyxqBzfuIOzRW/BOVYPetcEjqN6Kou8G0zxlprrK1miiD/HfAD0nILQ0O
JrILUclMkmWmzUYpxv2FMG4qiUFXKAyThjqX9YKpDyqzZmrWvlrNB5zY/4+981iSG8my6K+M9R5l
0A4sZhMIhMyIlIwUGxiTAlorB75+DljdZswkh2k169m1FasaDAj35+/de276Je7b6roOMGKa8xEX
qT8bOQj3eBczWFgPinYp+u4KyOqNSX8L1xxD/BsnUEv9C5+3CBiVsruEKQk+LvvUUGGLnsm7wM3h
kQ3O0YW9qA6hsVHzWo9NOXu1C6cjJGmwtC0IfPSkpean9YAkIQOj1zwLUNk2BoawgemGNgwKUNOP
Zyct15r1pJjnYH7+sQcnht8OezubzqE6X5CPbcIIsGF0qnI2fkPx1OKSiWhHEoGno5yz0xOSA3Bp
cEHc+7EXA7nicfEMFRwKPs+bXBv1ugIVnzg5PsMoZk2glWhywsffihXbI92tM7awjXNkNJl2cg30
lF14Ztq/oayko0J3kfG8p5eF/WAZB3rkI9kDivBs6fgaoD/XpTBFQrfHg0xPIOumNQFfflCxQsTq
NfF7tNCiNRH3r3H5JVYB0GdPVhL45kRBe5kVY+sUR95M9GzHngofxhV5X5xGaScR3uR8ypzQU+34
LDkeIR4LT7UxYYGcKFA+m03oIUzyirTrV8Ps3AL22OaavOrsW9u+y8XtGAaPoWX6LY0Fzx0FeZhD
zKB+PCA3M7Tz2LkyW5XOYdCfo0peT2bkTVZ+5EOfCtPejLRFDh0dAoPTZb8Saa2uS6E+6rmDMQ/s
Meb+u1jUYq2J4dgFJF2Vc7lu6navSGMXKPW+assbeOIeaq/7AWTgqqrZJZnTi1VjBHy6ydTuY/iP
aM+NmuSNbrzjxFZ6Lk55EuozOhIMWhEDdK92ml2n2Xitjn3gh+VIvR8m5WbZ2tmRZ1ZU0PCIF0rn
KnXd57GnVyQN1we1V3DmQYZgtud+kBu7VXv4iBzNkLDpvtLK8bZOi+om6aPqgOUIjzGw7SrwB0NM
n3St4BwZJEN9U1WhMeJzDKxzRPf3aHF2+dQisfbCMRbHsh0S1Ddl4Bl8xc2qT2rl2oDa+R2UpuuZ
mgP/FhNaq/098fr/+cm/mFf8aX7yUBbh2/HJ8u//PT5RMFL8JZjM4R1cjGLkKv9nfsIfYTxEnbng
Ukga+vFH/56gKJr1l0UMH0NbEmshQi2j7v/YDnXzLw1KNZJ5Ri9MjhnJ/KMRytsBCo4oAT3XxBbB
XJ05/ruhukjjxIpiaX2STuleFYoxPGWx3dxZmRx2eqoWD2ZsUF+WqVvuCMCQbPmoM0Xt9mtpUo2v
Iq2ZPxj5LXPEn6Y6AksY3XVk0syPyCJcpk4/D+GJAQMjGyvdJyDwzTpJOewb4RzdEG2ib3RZ9x9c
7+2Iken4cj2eBC2jxYHyXsRCh3oc5ikcPoUtO3s2cm7Nk/98Iv8r5UlbtDDvfxbTYMwuPwZq4t29
ZiiSakERDaSWgd0tFLeEykASyDaI3PHO6SGORInT0TmxjTXK7wHTdtPf/PR23vx9uf8q+vwG0VrX
/ve/lnv35i9BMucSagpIh3YY8oC39zZOMSwGoAkviqVMu1bXlaepnrK1Q0LE49SonV86eX+j16V6
25iB8cEI+debwADwh7YCDLcD+vHd9RVSEWet1OSl6BD4BSX2/l6Xzo2hdtoZnP+AOSfRj0bdSjKm
zKc+bZIPpvO/PG4HMYQGE1AVzg+TzttbUKDunFsE6ozI9YB4CL1dd42wP7jK8kPe3miuwqcLuRr2
OEaTt1eRYGLp08vuUtsI2BBkjgB4emvbJEr0waV+WMDeXmtBaS7mLYPJPMPQt9cCKjNSN07TxbCy
eT/PobJVYA3v1dRx2VutCO1PFWlPbqc82cjat0rcpZgswkAnMQJu9Qc2xbdCAb4g4iyYDWtYEYmK
1q13kidT5HWS9814sQ3lpceFQ7lNR0patzJTVlFcfZSP8OvNhgnKVBkX3jKR1t59WvQ0zMEmnPVS
yqTzMe+461AfBZ6eWHzwBv9yKReXAlNPVB0O6FB3ebt+Ugh1tTW1ZBsNl6zPkavEhFLN7hD5KP90
78/f6iITefNYuRQzcqRc9ICYwr/TWxDuklTEvvc0UYp8I4WrHIIeDHbQWNZdid3R10Qj6MLRHvnz
lX/3I8FfIR9zELBQ37z9kai+owoPoLzkumbutK5X1hjbso1pTdEHl/plsedHIoTiVOvqCOSsd/dT
Em8buzMw0sAMrjClP0Gfgp8iQDLj63798+/65cXkYmybi1ufHZab+vZ3iUoXGR6P/kL2KTMAC9iL
R6Rcu6uWSeccK9SehVN+8Mr85qoaCh02e1ZuCzf826s2SDingunOZU7z4DUdiy9G3MRbI9aVndLD
cBGTYnz/8y9dbtu7d0fDC08bQ+PHQjV6e03+FtjX6JFcyD0YqL1hjs/8H+z+8VV0+vKYKykk0Hss
W95PH0MxjFj7umC+4F9y/chqO/wJ8t+ZCv/7zvmbd4T7RsLZIv7jFr5b34KpNIbKGuxLUjmnHHpB
RQKR2lU3dN2vhsbXjOdOMNlMdvBkpBr6iTrtJHxXm3Z5LS9//tG/+TiWKgHdMmUYssd3H0dtRJWS
lbl9AUK1amPoVyWNo7nY/Pky7/iCXAF0JUhUtknQkAvN7+3NnVIxzmTt2ZcoWuvxnnaucYxPzv1o
+sYtN0Hf11+Yq0PngXfifrD2/O5H/nzxd19KqYnMJR7MvhTuyeyvhDiH0T/MPafgQhHANmEQuMnG
9e4Sg1EUaqYk3aMh1WxLonO+yekDrpIMTN2f7+WvXwMvKR/+wgFAqfrDEPrTe4orxjSjtHcvNbG/
fqpj27Nrct3/fBXjlwqPkxlVvrq8GRTu5rt9TxMJqDD4nhfHWZqQYJW6b+GYkVAQJCLhYFo2dPqk
VaR75EDR99oJaU2Bay5rr6xN81nt8dGstMCO0nWpmMXX3CrQHRCgBGYywHiBI4tEh25LqCwdE+a7
GR1m5mFHs6qHm6a3C1Ku7G4dT3Co1mOvlLD9YmBkdGW6QEUJGrnfnRIV3Qdr3G/uMFIvakvIjIuP
b/nzn+4wBD5aM8YoLkWLOK/CDOgh4xk/2Cx+qV65wSzbS7m+wBwWpPjPVynAiRP01ZIKHLBsApFb
gD9Q/fSD7sbjPqrNqbvqR3W+SYI0ZcjfZvkHhvVf1yJzOZMZjKpw/kMbeftXmHFN4VpQwos16u5e
yh5DKYz7nTKWhZ+Sx/jBMvDrjYXyANoUuaqmw0Be/j4/3dgSEVauATS4qE2YrgnyBv2fp+kHj+/X
G8tV+L9H+axCzFbffYs68zNkD216idikQ17JytokUx3sMNFYN0XIMDEsYPAZtSSjIAyrD9aC315/
OYgiG+TQ+2Mt/OlXNpNlMvQv0gtsHLpNOSJdRQ3tXVxS4Ni54q4Z/4qlw6I81ciQP/hyteXFebtd
8vstvHPgHKAp2u9+Py1+R8FSnFwyBEajqmzZWpujCFGXSWOqHggnQf5DwvtVb1Az2DhpdvWkmR+8
XL952CjbDZvimW0VzOnbh42yp+yMgMfgEBzLZKKnz8eQ+p+/UiCZcU9Q37BWue9e4XFm5FcLXqmy
7gBRZUj/KuJ2/xFzYdm+EJSw1rrs2C579rvaIBtzQRAvKep2xziYXMJqneRMxv+85uq/eXLUcdBd
EKou1d273bgPhi4YBjW5xJXM2pUORuJbp6SIXDKxeKhp00UnIH35Jzsf1S+qC7y4DAIJxC/4LmBc
fBdqr6C5GdFPAWArpu9aquCBlsbMBKdr0H3EqfXSBqnmBYMGfvHPv+A3r/6CP4C3wS9YjuZvn7ku
EUMyikkuTFyzbU942OK8x9ukaNqqn7CTKkH5mhf6bTXg1/zzxX89OvKULBPIA4UiT+r9Ua3M2yyu
OGNfCnQ6fh/ni1gNTk6jakQDQ8LcTii6dmPdq5vaGq1zOQTTnQzUeBOmQfR/eP/RjZH+AA7LMt/f
C9uuNXfMi+TiEk2yb1VGzUyLiu2ff/RyR9997OgzDUggXIdO2rvaeHAFrNphji+zQ05NkMoI2mCY
72P8dvu5tOQH1/vNTYZLpXGL+eqwy7wvk21hNLyiTXtxx+G5ElZD3qduMUyxp/0sDftJ64anwcTr
P8DK2qNYVmHKDO3RYIr4wRb6SweGnotKxUVZCecYx867X4+uQWTJVHQXgOcIHdWgaw8cjHI/RFm7
5a1vH7lxBa44Mw+ZhIeXCNX/By/9j3rg52ew/C3YwHEq0YnhfPvura8VnnNqiG5pEThen9XdI+Vo
uB/VsvdHlVFTXtDGMJsc/KuVZq9db0wPgaJ/K1yaX1N3N1mN+0Fz7Ad3+ae/Fev/0rsA/2TTTKHI
eF/AlWjQcicYngRb/FUIWOXJbhFJMfQ2yG1uhJMzRWpaTOmwCq0Tmof6ya4nk6zmZBmdTJmRnZkP
Bi/ojNSWE2ZmnWwRGZByxwGMKOoQ5j9zOGgPuSlxwCpTVF53Ns5MskZc9UknBlyuZmDGD0vQlrpS
aOrctGOr3dJaI50zhh/woLeVIUFR1KriNWVYv4RxFn0p2UYfsrxMjFU9twWobI5lZItVc9KtFgXc
3TAqxUuRN9qFcTj0CeYHUbwiJiRKPA2UxGdd7WYSQKPUPZZkfJ0oWcMvMEALllZLL1/Rb5UPDJuM
r51QmJogINZfjQEnlqcTEP2quWF9a85q16wIWw7VFZZ3KtiZd+mKWPLoS4WSHFoCElm6VWgUVrXr
Ng9Ki/yeriuIBM+KZiUizqlKnjFFBX8fBf5/UvGvJQ7nD4jEVd9gOfj8X5vP7dugvuU/+3tgof+1
mChsVsSl7U4ZyFf5t99DYSRBI4HG9RLVgSVnWeP+k9mDSwRU+rKaAhvnP+KP/j2ucP/iKwKGpnKK
BUDu0vP+J9MKKtE3SzcZHRQUeJ1sUj8g+Bjvu0VZihKrr3VPjLDHWDXrGSC5a7DjUxwOqDtW5oyE
0i5ce5sPqf5chMmGoO2dwvbr6RjX9BV1mx8FnY8SLFiPCvZe1wGKrfFmHucg4kCWpX6jTyZKPjfe
VfhzVzAVTAbojbruEBR7BU6DpjtMY115mY56MnNEvevRgDKCQ7WKxHuU7VAx7A+u45Jo7861N+wA
K5QZIREPeu07IHiuncHsUXQoyop8jKzgGXZ3DSzndTUFt/DkHoNiWCeMfFEgIxcIxo2tBeGjy0TR
00RxNZGJu87TGcHpbOtP8GQjVI2gCvQaZczcGtILbHi1gdp+yofEuh473dhnhpqjyMi/55lw/aAe
2xsVwst3GGkv8LUzuhlatm7LNKFxbbR+zkWvE/Rzx4Id85ahlLbPAQV7IIqHT7HISwbTgdQOVsD4
3MeRaN2ZwG69OrRuq3jEZGe/AC/RvqLGFCgEEpmPa6IIVbRtxRCu65bmn6PLSuOq5nyqu9k4wbAs
Sn8ME3sT5oHznbrf8qPIAIhgdcJpVm6Vh8+l0wKCRpHa3oQc7B+zOkB03ceYjMua05/BVxGtMHFO
yHEwBLdgOuqbdpbFKW7Ed7fLGKQH3MLB1zsivSfYmVs5FfZE6l2HS31rhyJE9ZgUju317RAnnlGM
tmf0CXm0I+SLJz0xHfnatih/lLZm7p8bLeqBIdO1h1oN1fPQiNvCRlGazxr+fzvLIKspCVI+shMV
7l2dXpUx9j2W7qJbNZlEUa5n9vXg8jSiNK78sIvn66Cpzqau4uUlSlKemb6TH1nnBKaG4oIRR08P
sU69VNK1HUrWXRTy0yYs9Jc8i9a4l1SvQ3mDNE0P13NZuHhU2ONVa1vPlrEOdLHH4zJfI3WMDtNM
MC3/ihHeVirChbwvzsFoIrVTr5IUaRekn6SbnkSdnMKZ+sGJjyAAnDUDNz9EB9bD4/FiuDBAlXbR
hNgnqVaVIxCJNdRAg1WfhEivjUFssxxZbRqsZd4+iAU/j0p2KzntIw6WZ4m9u7P3nXE3lPe1RTr9
MHmh/gW9lS+nifupPmGzaO/6tL8OhmAlzXrLctRvyI6mwtGPWWOu1Ck4keeyliVBhdhT0Irqflfg
8HJnZxfHSbDL1Nibm5qnqrhHh2xJJCHZBurOMauk5yAO3A6ppXm9JJ54tI09dvf2gIR9vrEirhsl
CO6VPBR+LbLqns/mCk3hhLvLUV/i1AH3UKALsrZYl726d/fkXK7cudhPXXJNmqJXIXcka+iI624d
xd9NVhVw8NG+NWL5aWzgcWvYRvKk3pqlQIcFzyuIxCeRoZ5K29xinWtfAlUnozSZBk+m8fcyy26y
BCPZvOAqerV+qurxK5JqQCB8jXvd7I9SElkgs3NRt59hmW41Rc67ztBepyKVISIpBoFj3PZkVRYB
gMVUDdapUoI7VRf6vVtvhYqlGdR5dV68RmVSxuG+LWbII0kVKOg60+jY5tGEfypLmvATiZgGbBd3
E9YpOpt0raiTj27rPkwhsijqazFxq7TISW/zGVnhgPIuwJlU2CaQNdErd+QhtF+NublTFTW4a/Ig
1qGBK+ckGko8C5k7gEZQ3eFkBVO61iul2Y1VyZxP9NmeDoZ2ASRLhmbelk9KWQzoeprAV1D43BH/
SGQRNrfPaQO6w8SQxKis80SnoyCuGA07pY2LwjJPtq7eR0EDuid2cFQ4Pa77RO7HRY2UDepVEyfx
ITIwYzghaG8YBNVVoE8OzUGX3DjHa6v8QctGJFaArrsK/hGg+qs6KJLroCAVUkGqPPFllGr3iAJ1
Y6af49KgSArvRTzpRLOq3xwMH6EdHIq23IES3iJxZ1cxbHkMh7rylbT+Qp7uyUn7L1gtSINEArqI
eW8bTftSKw1yH5jW2OAGJCNpdSiTjm0BvNlqns3Kr1NcvXkG2QHrCaqjCR1cZtg5SyC59FFQQN6e
qy+BRvBL1hUHqbrJ12HMnC24769uUyK9b9SNCFMvt0w0fEOPmREXX5Cfpzy+rnGRAc4joIMcAD/F
ahPU1boC5lWYF0bF8/zcWqgxyZAj+fWpgbG9vGytKB/dYbzKGnazzkz8rsdQoDzHSrE1UgFiRp8f
hZNuE+XZxmnZ1+NJmPIhVMYG7FddrHk7VjPVNnNnfH/FbZMNG7OU+zm0+Qywp5hiuAm76hq/8zFG
/w7dt3gVAlwlWKiTPqv7vm32Y2GuJwCqbm1+CuroKTCVA5mUB/R5tyXhoGGXHAsbj2KhDZ5B9AZZ
Smc7r/aYYrxcnGaBWHhSDsjpHhQXsbBolLNwi2/zcF+3ItpoeDkRWeNbGCbzux1YvpFY2wAJVp+u
nYT2CoIJL5DWvWlYT1P7nSPebsjDk92xvBDEtTJUZMSZtquCxl7pTozSyFxhILnhHGRS7gORtSa0
swl2ENF2i0f1FBnH0QB/k2dfajXeh5Xlc+xYJzis+klDk2iOG1e+xI7jGTz2VSQtw590lGzBsK1z
BRqc2u4zEhAU8nQS/JyESDDUe4xkeDRwPY3RlhjdjZQoJ3UtA+Q0VgeVKJQVnry7oXZ3wyxvoUcV
eBsKH0fbVz7WNWPBbZAhSsFwN+3hq6hePCpf7Qq5uOtuuGEerwbO3mhf5rTDZ2db0MVJCGVUEdIp
zecmUrdGQqgqy0WoxjUfXnMOVBIUiu5OB9G4oBAL1GPQ9DyRu14AyU3Dl+iVqoa2NT0tUDDyafLn
tP2Gpuosi/ZJ16ZNX087M7U2VjWv54i0AShOa6YbOLj2oQA3ms0qUMKocbdNZvB4VRute7+GusoS
ZV5xXr+aVAY6qhbe9qL/VI6Gss7H5znv15wdyx1RJuIoWyXhh7rTocu/8ij3qc49KYHL9/lpYSPJ
NlkPqXmw24C52JCeG5xJnLrErT2geRb9mPhGb50qUTO/ioXfRvpdWAWSJ9He1RQYQzfcKBHbodTW
VjTumxmCkKvS7R7brSattY0HYDTae4n6YV1yXuWbyLH5FNhyTTiuwKHMJyhVxcNQmIVvWK17dBVe
P3ugvVFKxXrApvyklQ/uLM9dZdyXzNGsQd/0SneL1/Vo6/qV4PA9MlkvOLWvzaY9dJPGWI8zZqPf
4QrFCBa/jKpz06FdV9wrfVTWESpwHbhRz73PzPYqHx2ojOaw4Vj6dVnINzlYSFbOAZG7m3tN96ku
9L1Kv2+pSWl7wR1DO/HJjQK/cWgIYz0hx2EjpkcTowCUhGxTxBamL+eQIfZ06nhHPEvkqyLWUANb
y5nbIZIm9xVX/xI2r0U0xVtK9IhXyTT8XO8vhZE/Q8960TMZHOgT+MzLWAJQfqLxfWQ45seuvWfi
wnMjTCdhXcDW4nrkn7Fj0JJcGSL43FmD1w/Z2QAuSVWCZSP2jLz1A2PctCmBJfkpN4KzGZ6D+AUx
9Moxr7O03Q6FsgeU/tyiu88zkHV65SmV+mKEIBtpniKmXI0h9mi19C0s0tVcKODqmk2ZO+suAF/D
GvMZbcs2kZPvxDwQS3lgYrlfYJyVjePOtHbS6BFiuLw8hMrllb4tCiXYxiW7RmL6GMds/Nci2HZY
I2ozwGPxkuQOVnenEJvZvDMcpA0WLmz0/c4mEPQ1wskbcADtMYEMnhBXHOw2gYWjKyUjwsnSS41i
O57ELpbu2Zpqx1OwjoNHNLXPrTBvJoCjWvglU20IfYttrk4OvfZolPpnC4dXXwAZa9Jok8+C3Zoh
W6JMyHnNtoZ5VhsvUaAFz04IxiMtHOSVq1EnLbLhABnrC560ae4bifElKkm24p+F06mVTFO6uKJ2
gCG1h3jGhtkCetIXgZUB2WhBpR4NE7+eZTyNrM+rMAyAPynLK2kPfhvGN/pkvOboItYyru81KTZl
Oc4H/EqPeh3djZbZPCZq+jVZ9lKs/4qCNUYbt80c31pTRwh9FZ+DXv3a1sqhiXOU8tinrVSsk6D5
WpN5M/EKudI56bZ+Jq+JwUCK1hrt7kpVS8iqpk8u2FXIVnqTuBzzdE1JT8VQJ+cKNN0OWQxd8zJr
XMyEWdK7Gsr9vDlzwlU2Q+Ea+35Mrfus09uNC78K6KlIXwIiT0h8mcHCmXp7hQJ78rpKmV+UsAOU
NgyKD2TbOQ2zgiPOAdvmabgFW/wCo73pslm5Qv+QjWtD6TE3KGIZbWr5bH5HQI6QTyTFiGPI6GFA
NArmq9lxlgCd2p5JGephtIRagzpbwzMPIifWK+2qpL4d622Bzbl0d0kpe2eN2j60LiBG0d8sPNdm
q0CthXoSxlvetHwVFgshNU6oO2ZK75tqHLBGkwciwNgF8dmNjZFDt9Ltu4bEkIHMo2KVZhHBNXoz
w1rPwgjb+cx0d1WVOCO4Wdqwgv0dluTp5vxvk8LisWcdRbmS6hxBzUyxdzPm5tYjXmnEzTu3SYoY
oIDip+GmA6uVLTrqlGJj1Fi8KU67nZ3ElXkWdZXpEIXtGI4kqLdVG05YPRqBb7DPXIKg2Qlaw1YY
awpiDj14irzRaW4SK1/IUpzpHCsYHclkX2X84a6n6l0NTVSc+hCpC1kraXVL6yibHH9slTG5Jj7Y
sjcNCcDzg2XCulhP0lI4ObouvVNXi/d5zTFtbSrBdKmLMjI2tsm31KTTUnaGKDoStWqP4YzN1MfW
KpiIQ95StC8O2zKUSlEm1UwmuNWkxi6ZU7U2VpZWa9VJQXAQasjwuVH7oHCL7CoZpSp9t4FnQcDV
DKgS7J8UzTmDDzTumUja8j6B7K994+AWiW9xAaRtGNsCBwUhNvIpj+fxquvMeadqdt5Tg8kR2qQT
7/QZ+O9dbfaYi1kJtGOAgo+VKZb1tC26JAu2Vufgqx5NKmscT8WynlWFc0pQTsIo6nRSSodFR7gq
+UeUBMwoiF0zbZ6FPSftyW5x1OAvV0ACDmlqvZbILMhd6tyOqDkJc4yoqSnYkzYWoQiv5WBt8zCg
1ps6K9GItFLxHEnHqsi80ZQ7HD3Gt6Jy+1cdleHtpMn2G35Ve525qYVGsmI8UEwtw8KhfK40snJW
MrX0mab9pOpe7wbARvNsIiWVhD94kfpc30WQTQ9DEoS3SRAE0dqpZ5tRqgybjR1LHcBvRv5oHcVP
JFK1x0GC0OhbtfFNdRTTKmIZGFZA0zg/pKEGOiNw98RTuPdVZzl3deyUJ73rrVvMREDzUgwsh6at
+sa3c8t97MYEjysA1OW4naSjl1ltQ6Zp3UI2xDE/Hew8r5anP8ICrmLLveHcZHlSSZJ9i7N3VUei
XMiVKcZ4KVTnUVpR911tMKsBMlDBAsCOvi8YN10XcaNs6nTSj0DsOC9oV7FKOEgrUmqIXKtyfBoT
K51sVINMqCzU71OWyyd0Y9Uh0crwPuga6hFzbBeO2kCXzaIYP+ex7j61xDyxVcdB4oJKlmB9iiza
gqac/aRttS+pyEyMxYOWX5J0smgvhgrt+SoqzzBVm29aWFzzHiEi6qrku5I4eBOhBwzlVu+wftNf
qu0NTvmzmjES8gvWF4r2sOrvEgQIsA3a0Hw2yjZocLA4tnPVVY79qMmKaiYULfxwY9Bo+Wgc32ZT
h1tZ9gTewOuW8FALzKWf6LXivNNHFeaZi3Q8LU2KZPPasFOWK1LJt5VqYGo2+j7b9BI+NO03EH5w
gm8ajbEMdNhyb8wvUXM3kvzoBUgYr+h4Tsxx78UA5rnmKzwY9mxsYmw4BMwRkrfOFS3+pqUzJQ46
h+mgZ014E4aOeT8ai17GnBluEG79INWI5FRaz+0m7C15Ik3R5Nha3c2pOZ01qw74uAznaAGJ3XG/
u1tmxCplR1P4o3wwUjoDOq2FXebW+sqEUeiFiOJIT6AVybNQ5TElhsCvnWbYZEYSwDphoGSPBS5S
K6CT2p37MTqpGduplWz5rLI1+cVP9WTdNyqVcLlVpHuUefi1MLNti4FaobQRWPFyd9r1LmkYekDZ
MQe+Gsz91ei0waqME82rTILYF5PJyhE0mrWyGU5mOQYHE/EFh5/U+GrnnfKYhEaUb9RytC9pxupk
aP6g3wBPiBmFJceJ2JtXCU3wlE/S+D5SOCRAWNSBPDwd82E5Td8y08ieCQ8wD8GkrB0JrKApAgTQ
dGJEsxtILnH3HaCyhJowLeSW9zOP8K25+lMmiuQroF6ye9LZ+GLOdk0Wq1BiX6Rm9om8U+3ZLt3q
bLSqEXpj0irknNSiXwtF7iNEXg8aKV4JXHV3uAbWMN+Oogtot6ud/Zo0ZnqAOExo5Kxte2tUdyqJ
r18rLRNXERUSGZr6AmboTNoTY1dfG0WW75zaUrfxrAjOXGLeFsoylStupaQv1AdHOHnYH7tIB/gr
o6epybXtGJEa4Ko92YDldcgWCHAeYjqIbcy6Yezu1cDYAJI51CoWUjZyqD7u8knKmAjIuT4NY97S
c66hE2EDpp3FVM4Ibd/MNILzwmWmhs75Ms7Sl4Wxq3QlYiQHa8YsIWDLOPWx73W7MrDNdTpb5loq
4krgTwOc4AJXX2QQXTvs2ok9SIPcn9IIRZ4LGKkMPiHzSraIhZKrUssZRled7UMqmW9EWz7D1/mW
DBI5R8tZpYZDahbFoacF7+mDLAGih4ehyy9KpvhGUBuf4UzrPvkzysYmTqKv+23oICaqHOAZtNI/
aWSpnZshENd9kdBpUfJmQy/Ln/qOks5Rao/GbnNtV9b9MIakLqloWVlXg1cd/xpDiPVodfOWgJrn
uqJzWUq5MnNeY7caGk9hKsT0WPiApxIotAUHrV1VEA4wdcNtENr1yiy4L0OWC793hkdJ2izfsXWm
aZNcKD8h2lpwiljet0AoyXsJidwsiAFwjGTNPGgTZlG5QW9b+iAcph1yVWu/RAVBsu75lItmeJ5I
iqS0bmhWQMO5yawnyym3bd8cQlq6/rQcbgx7utVSt9sMYXLsJyPcdcgD5pWTzvNKbTrhyZzoRsgY
1L+mfm00C/SI3EAt5VsqHcjAVrG2Rew54xdnHi0aHuqG4zVwavTAq4l+4ShS7S4jX7VTRe7r4SB9
Rat9pjAvk1NOdNkqKqa+ezRTWuY4LDcB1AjyCa3xRnFg3GbUYV6nQDtRA8EXqMl9K7tdRkyQh8+x
uR1H3pg0k2dGCR1rnZ1siEfKrvImre7dQD25bqvtewWYiTZd6aH8KqU41FV9dGZxlVSoP360+sbu
ngpeXeVlnt1W0CG/guQnuDFqzu3gKC9JnIprGJdAgmTT71h3e9/KsuzooCCh+ODHjH0539p6inpA
ABTmS4uYKq6XiBhSwdKQeU54zpvok0nzXk3KnL69TmXf7yGNe4Rm3zIa3OWO2EVRkiHIAmFPGQ/x
ON+lbeNDf7surM6vZPKEokTcTjVmxWYqbpO2tj6XcoBA4hLYwYSJ11amanZ0O6gSK6mbD5KTgJdl
5OWOs7lq7LLYGKQX+DnTlS3Izu5qFMZBp4nnDep4boO2v7huGl0H8L8svYvvtGKm5dbBYO4rSSjJ
MM2ryHU+1zXjRDD0k36Cz0tXpx2CvVqaNMSW4GH1ZZqheRWojJzY1WkEjtvRCLVN2RsPPUvJWoay
OfRF3r3KZEKB16UVLwVAuxg/aAFQTbPvlFZ71Y1wi+t+69AE5IkejA6Qi3ufFkxrwhgM36jvp0A5
hqm51wvqc7d8qSZQ2cVwHJW8oxAnD9eskLm0M+3Eqspoqf8Pe2e2GzmybudXMc61uRGcgiRg+yLn
QUrNUpVuCJWk4jwEg0OQT+8vuxvHvbeBA+97o/umu1RSKpMM/sNa3+Jgj0pTMBsXn+4IQr7kt8nB
eWDgemw7gPhudlfiDZvzzKwY7cs93dJ8kKlId6NTvs4MH8fUcV/Q055Qdx3rAvn0UP0xFuRGMKmj
Xw3wwDdTWTiG2baEqSa8dZqdnZ0u/jno1M8cyTNEY5YEbLZxG/dm2AVGJVuey9laiOlHoIM3XTVP
tLPlC78OllR/Uus2PILEWBUeE2OTtBsgPDeuf0ICd84ZIN1PA/KpYfbv8uyLMNIcaptmLqPgLASg
5Q0N4c9sdMyvrjP+3ZhN/VeWTIPc6tw1GzSn10l6pqIYaVjAYrqxroh9iIvRA9bQnjI4NNFrQgti
ndmMYwGdw/pnk/j+h7jO3EpepeSLrvcTsSzgq6nbOg0U21GbtrLKauPUc08JQ4473l5h731nYuoc
6/EODVu4CdtU3NpSAsfoAhZRHqEGn0FKicE8pvqmGE3YH+bjug9K7Osh6IrknLgsLRkGf4sZeRt1
UNY30x6uDmGpRG3/dIdpnm5jz50Zbuq8s1gcGnuNinr+UzX4/0Ug/4Ge/r8Sgdx8NPrvsM8/vvxP
8QcZ8f9AwUHUkwSBghES7cWf4g9bCBQeyMWQfXi2pJP9T+2H4/wDXYeL6gMHmoNiCkXrX9oP2/1H
BAIXERW6N98OILf+O9oPKox/0n6wAbj6XWnm/0UqVqQJYQ2DVR5BBCG9ddOkITLJVu+1ly6UZd6C
mt8z1pEtwHDrOhaJQXm9EBgD274yax++Uswwc85/+9rLaKKqjvpqjgh9QnVcpesqrrCmLYsPt5E4
3NQINpvMePof7VzaLzLLmpnW0m0wohbKQSFSmbIGotyUF27W4E203XQSRS43LkCji8rBAzbxArW2
8geiDSKa6o5QIxmqtR0t9mvbcISX/kJ8sPFM/hmrOtmJYW7LQ2JPzm9hF22xqdQEBmcJGJdC/bil
SAwfF4N4DfJBPt0iGTfBNq2n+sGqmNtzQrfeUwTmqjpX45XKlTv4SBll15o9dNodidoK8B2xpGJt
5ImDRBBzI1wTvs3hBCEwDaUl4bPE1r3M7eGpdHX2qkys3r2pmKA6KDr0WQUcY8twjbBmWk2kedqs
Q0W0DrzjpD8qCE9XaFcjt7wZ4DxMtaS3WTOgHoMPSvKE7Pq9NwlgrZSQZCUgoNs2xTjfjaFdwaNZ
on3kixa2hL6mGotcKh636XDJDFP/mv0SQ/ikbSA5VTnsQUEa5iMAoH5jFsPrD7JzCxJ1Le00WtWu
EmeLWKeOCm1sn8ICjy4Vk1u8q2GpmFWVFsTSTDIeb3OIdn3+rFH5MKKuLQ628r0kVIpiJ2p3PP7q
m6wabNhNdLAkhKOmBNcXA+lLkfswmMgeh7kM6Al7Yq9WfnoFoPWIIHeDgBWppyGsd4P3jATrFmRq
hjQGqIwp5uieWdK8SaIUphp5V3SFIVhPqtP+2W2Wmdn2FN1IC0AZvEXvNVNzch9KbT5A2utbpIK4
dqchpSR3xakvVA46ozvSpYdnWRdoaooqeQX+mX8qhCk1jlA73rhaVTdNGVtfwWLAH3jelY3TVHj9
CHWQ94mwotPc1ykwqyz8VaY5mLKBhKC7Fm/lPukDA5FhYX6Ws+df28BhePsTMo0GFe5gIrS8gxUf
lwO0g/zJboh3i/LTY58Z63eOFu3L16Y5DoFHnTv6ugDlY6g+exI4ordUgwsNUFuSNrE85NFoczU7
kK3+iJhYgzdHeISgAIBnNr3P2ZL8EEMb36SiEHdI3aynqLLcdU/m0n1S+oqdV1u8MYlTz0sRIEZP
syEUhzpxCFJvovqxS2nqMSKETxZpXB8hV3JPqjWT07Ijcrpsy+gUh1LdVFWV7CeyzOnvhLzj+POR
UVh0XFVkptNCT0/9GKYs8Fq5KRBAXXrIQTxM/UkTeQ+yb17Z0czctbHraZP1Exnws55uGaXB1Ohd
dccEWz7MYcn6JZui9oP0C/y6pMU1d6zECKbvdaGBGJnqyE/3Ln3pOR/22MjXIYeyFwFieUS1brFB
iWCviXCRK9HAWYOElBwgW1nrkOn3PbHwaGDa1rx1QeX/ZCs+8f6GHSMLfEenqMjG3eQh0xqDSp9B
/IVPaMrVbqqQCUjA5q9AB0kZM/4M/gaHLmkQY3FenHz6ng1b/ifygoKjW7nLczhU4YsIkxcVBNso
JzmqulHjktxCXwvaTToZKOk1PwUZyaZBVCZWICrDCAFNYO77fp4v8wgcbiF/LQ36+7ia0ydFWwcs
BTzV96TTFGBX6SBPiB3YPLjo7Meg1+W3U7s+d5V3bsnIujhD7wFxnNW12dJ3uW3ph9oBD6XbINg3
Y5Z9p5Ma7330uoDLEudgbAfiUA84KJOjA6YYBeVV2Ir8Lyc/ZxFbZTp7NztLr+nV03mdztHSrNpJ
2e+RSSuELqpOj2XW1ces43mLRFa13zb6hsUEwfNQt723DyHVHMEHx7DcY8GIxFLieYlMB6IQTb5O
rAb5IvSogf3MTSfK+d4DU8hQk1XtepaJvhlqplECTdC5zpPhQ5dtu6t5Yl3gLiZbR2lu8mlMlhsS
KcSjq0Zk4LM5laMHcjdrLljCsyeSf+0VSpjuznWGaE9GY09OOjun33XrjDc5UcScbLGLPsTpkRd7
lrpVxDFlLgX5Ohr8+rCI3P4oNdOOul0YNLaj9zOdy+iF4aI+JUh0pi2mp/A5LYrpHh6bPuow6c+q
HJB+l6XYYXwSl1YWyd5uhsmsVCV6d2VinZzthjS7sSj7w9BS+3v4z9gOmm4XMX5/sz0H8Irq1FM5
C//Tg/tItm2UOciuC4dlvrXIdQPw4cZdRu9WqGr5RoHP4jdjSHKpVAP3SQZIBqZ4/NkY19oPk+O8
ByXdWKcmRIO9U3k/+BKwcFGdQ9Ib6EHuGgZKh6JI8wVjdqkPc+N5u7haylMP77FZbMKxunLY5ktS
HECDX/HXFkldTXTtULvgigqXabDqOaRYgFERQcCKquKRUKPoPPk+rzgfmLnPS3dvp7Y4hVPnHF1U
PE9TC1xPeo13uprz134141bx3CsBN7ruzdFf28xY04VExFT5j2jtw1967OZHnHtcqXM+kASpYDU9
EBjk+wzEw/SVIZRzst2m+xBjvOyD1qUZMl7FcY/NENB07STNOu86hiGoL50TMYnqkqvAPwM1NRBC
42xrG+a7PMRldx9gLGMxB+fyzmcuDEqy63/R0S3HcqCImWVVftcekd2iz623RE/e2hBgeCEJq9ss
fpSxU3CK3xIi5rDqCK8gFZf964nop4JZVrl8lYZMvDMKFUqEtZoDSJ5jFAPxjiWSMs96TYhu+mT5
y9OmE1H10WlOwMBCGKxRURyBq9t3cyCsU98X8gEvAOvRoirqo5eE7Q2baonT2CJZY5gZroPMkOKM
Ljk6llRvO27G9mLJdNwHSegCfnTDo9U56S/NyvAa7FPpTRhW4tyygfiZ8nxDq0TOEUZfnezzEgNl
wy7utsTjeR0zc6oaDTXRjvSxT0fgZl4S5GsQ2thXHEQhXDiy5f71fWvjQBuDEIT873mI4UDPkBNu
3M42j215xdfxMN7EfORnv0uZIOnZPPBouyoQXfWQYtBjPinCgM1hxVg8Lwb7BK0KvljtddO+7cLg
yfYn3EpRCZWwb7iop9bSoEVJstya0vDkrv0c6mfr9ahm5jBfQRtj71Do97SMx02/gN026MwYPLA+
3k26CaG529bzDAfsPQXv8Lw0ff+klVseXFn3nx5I4x0WQXMEUWdxi5fux+KrcofPZ1qpcNouLYIF
8IbexsKgTeia6QBhQyQ8iNg2JwICUP71gWt2fWRNa1RzztHoYro14UwkqbO4LCV4/7deZgoI017P
EigV+Vc52+NDQUjQz7mqyPJyvPBW6Ep5q2IpYlKORHhnwT3eeEXs3cPOQTyB5m9sVmnTgggOnDB+
KpyUMwcWHgtoLod9AumK1dISEAs0WlmOmVsNwd4LCt2u6rHLdlliiy2SM0rrXg3xMc3T6ZKOQ3MP
MT28thViY7BL3UYJ1mIeQ8awHvHimf6B/T1bY6b9gnJsjeXSRQlQQBVtpoHLprbqQ1IH/g19H7LR
unajdZsUyVbPWfaD2LR05w6zvI9tNrGokFHyzEM2Qh1jSkNwDjEHlUvIGLy24GxFHBErvyknEMZz
tCF6KtnWIObPbp5AnSwdTvtyZKsPYqF4XVpH7dLCbxBy9jxPempUa5sWtv0AddW/C4fOW9esng95
XwQPovOQ/rZZaz3aYVKfYvzL57IM/ffekJXqLVm+xZeQY/CrUH7ZXnYcKqaVeRw2dxmX6LGpBd8h
WzKUkYHPna6GaTtljcXPti3z5RcyBkY56GkVjEu+dYYhuglLLfah1Scn2S2Rt248eVulclpbi29+
+V0b72lk+uc2hpmeTuP92PvBxWLvgOKapKttAgNx1w0Fhz3D7OIkAGb/chGvATFzGuvgc3M9930+
fZmQff8U+8GDGzPJLHMv+g6GTO/7YZCvpnGpgIFVbFgV15+hMMVjDJr1TgwJnzc6pBvZQfmT/sJO
J+CRv6vwDr6UqCe+x6RJHngORHsXovutGWv9C5GOd+Ku8AFAO2gHqd0flB2qz9KI4HViK0yaRCAh
EEvhBa+RvubaJVOhEFIgU3H6UmnCInmLCXOoLyPCYNzC1uKdLa3ru7AY6W4mi/vPapJ6rZcI/DTV
GTEWE3kETtbJz5FcuJ++m3RQdOH2jSR4rOcqtG5nDB2XPLGyVxZahOdMCVx322vkakBmSwvGNG8j
lo5gRXEtFehV71XY8M3rzjhnFY3BBleStVetH1bIu5vlhVivqNgSKzAdPBg4X+E1FxD73XQlgOfR
W8AV2axci8QC5kzVixXr6cgmO3qJGyfYaBuFO1ma+RShXJ+vWdFjStvX+8Nv2lYDZbBEW+LhvPni
axmnle0CfDLQ8TkOII2zWmnEjbMwl4eJeJ/P5E1boa3lCp01FSC08v7VreitksHKO5TYqS7X/mzO
acPWcVW0mLnaztU1Qv9kemSSjjqoE9aVzE0I3ioxIoOInToXm4SlW6egt26EFfyevUHeJqzXToA7
wnOvLHIC0gX+o+8iNy694EMlV9irV+ySNuzOjkSTJdSsODdlsA4Mp+yGbInm1LTeeNdnFRYXR6oP
xx8wo1CQwW2NOO2L+hoH2/jv/Gx3WKU1St46c+KXCGfarSTi+fYKIri0Rtg7zTzjzvEtqPRFF3l3
szskSN4tMDqIK1+WsO72psrl1oSDfpK5RSxlnJq3nkmsWltobW4np6tPTlAdeFlg6Sn9wUiUu4ar
pcyPPo3tyu8M95HUxfuMSaBaLXpJdp0zus9xpPVRJFXxFE6Vt1F+ZK06lDaIA5vi1bXa5XcbGe6/
JEgvhIK0axkobtHQr94nIjwRqvkcHpZuq7O0Cd8NY8qpai5LSLWItqvpem1FS+SfxVjBTE6i4IMo
V9QdQzvjxiM4tjg7vBQsxmLYRVnkvtL6wzXNEuuAIOV5AkHPSFl5h7gfiEIZa3VbFzgZpD9haegA
MrMNInF0jBYgtiQcbilDxnViO9kFvQlcZtHNyS/Waz8JSEVkh1hy+JkKRLuZsvAYlrpbWXXv9ysT
GiiwKqh/DDp+YmVPHaRsmKxZA44s0wDD04VwCm62yVpbxE8Xa9nPJOwktrWghS5etCiareViU9j1
crAeyBSzboHitm+ja+vv3Kq9r7S4vmg1amyCDYx0UU/I/VsibwU6PkyCSw8Vl+1FVUcnY7PTX9Du
wgn/4/f2qrE9V3KuD4Yz/TDP0rr1Abp6qK6imAexg9zXaeR7t2BUMgWJGUQfI1Ecu2rfWPQEuGya
CwqHcp/nw3CrGY9dwOMMZuNOAok2GNKFwYTyNCOlCWhrKFR7r0mKU9ezSXNiS/s0kv7QENiYEvfr
FsnPtGj6k1H9uOGOqB/LMYi+8K5JIq3TNr2RTjomK2Qz2a8gK7BikYeA+EwqbC1BPAKcrRpnX1Q0
mDxK1Va09lsi5hTSR13+Cp3pgBw05k1otEEmPY9IApEuuzftzHlwEDV1f14k2CPM9ZjbUaGGqAuD
cto6xlVfQ1r1wYYodoRnjjcNPEWmID8sBqMx5vIk2zUozYH6xyI6VDSE8HQt85gpjSYvx/iFORon
/TF3mbRBI796ya5LRi+ndtySwglzlAkJT9ou6X4EvC+keLfknoh4SF0mgC4q27AlCWXHIB9hxmIq
+3ebFeXbxO4Qlwjwq22WFBaWpyzW3zIg0XxFu6puJ1MChRt0ZmM0yYZz1Bau84PR4HyfyjDedUjV
J36LQgYrxfiWF2hS95LbSo+bTGXijFcjOM6AlhBqc75Sv6h4vJ+15ELosN+6NLQ7XY/yJYnzamUH
VnD27aI6tRSQO7LsKVxbnimXVqX1Pso8eK/9kvnjrl5ClHMe+ss3dFLWsnIjm/Dppg+yfa1in4fW
5ObPJVnmy0YycRu3g9T1nsbTYd9plxYqtCTGDFZMD4QfsL2Tk/6qKxqoOQ8XBwROa/8OQ07Bsbbl
8+RHYq26dLgb/YgH/Rin4YG8LvtGMoEqkHONwzNabLl3kN9dqikqP8ZIZrw1BdDraK4WFqje+GBS
NfJJNyB1Q2eod/mo2dqq0fQPfbIgDrKXbNkIL2IZDY/Y7PMoB7kKpGo5+SyUVxnE7Wdt+VwQYGtR
DfghT+BNVTfJzo25NhI7WFjbYiHoTAZ3rqwt67fumuhO9IP4LWK+sHTQYRP/IA6xa83Feh6403k5
TGaQTV/qZXCPZOY1uyHQAhQsAtl3VCTtfYX6a+VUg/WFGQJVrBgwL/duSwoOCeKP6TLLn0C81DcE
1BSxUpWyii+yrxz9263LZ/RTMboE7x4Ze5VZcY+aeprDc9K2TA9Vad8Pnp3YXNqVe1rKdHjNAxi9
fAbjJk5xVYrMIHeJXFrOnCk2dXhfMxDtzXx9FLb+wU27gaFvO/+i6WMck7ZldR+zgf4s3Zpk007O
y/viQmEWRLUgvR8zb+cNrIBnwmBfpMcAJcnsCbUqinAUnOZUuNnv1lS7RfbPww0hgohSaavkHr3V
CS/LQVT5O8vg7CuKc+rfJL5KCOOEuYCgFykGVQG3jQNImjS466QM8jc9F7W/YmXPEyEZ5rngQin8
V9VJlNRB39YvGiXHKcoCf0I4oqp95YJQQjqkMUUkirfC7oz82Y28x5S8pbjjUYl5BLVJdEOZln6G
GcPMVR3C6VmSfDqaqOug2ocp2dWWQ96XdoaZz1bV2yXnO6w9OcRrP3C7aG2JimAAJtJlu61Yb5+t
pKTKi0VCrpTnlD/y1M/euyBZnoKkTp6GOWaCFYf2zaykdXQI6iUbTbinIXfYOIrI9BT6aACpbmRE
QqnBwbPIYHgWuRdsvaWszrpDX2YPHT6UoFgQiYVd/9otuFdY8PcwlR1mUFHgbCWu0/sibq175Sf1
gSTS6Cu3SxRJ2YQdsULhPSWeu8Nk75LRgQ+IwUEDN6OUr0QhR/Y693pCu7RsUeuP5WubOfVLGvvi
zrQLT8S6b6OdBOzLpH2w7I8wYCvkuVG8I8VX/Jh92pTeyfWWvQ5qorK2yVPGB+zcpWP+JHkqbFgF
66eqzQfUfPG0mRJMTmC/5cWf8AiOQV5s08WZb2u6k4/SF9l2WBhnrZwu93YsdKrTCB/rgYpYEMNQ
JDcIA+lgsdVgCYvV8gihFd1ZiuK9OqjWS8D2tyVXEVSPS+L6JDoslhinTRjp+oN6AZVbP6EH2pT2
GD6XSAj8Qyhb5qcd3mfLzhv7kBA1TrJx6eOQdftIvyLrm27YL7KssDQSKfIW9Oz90PU0ZZtuQmu+
RyRW5PvU5sA9QizkV1hal9yMygge4pJ99a630w7fde7aH5ishlfDaGDjmsA9pxhEPlFADjunjMGM
9kOlqM4z9UcYw0h5EbihZqaa4pzc9aFVpkDnO3IBpa7wJALWnHh4JtawEYTTPEV9l2AaIC6Q35NM
Y2aJ2oo/fINIZaX6Ba2xRC8XbfKZ3Id57jh7gUwnl8alV1yHjELNti68qT+OncbkZ/lt8dxgS7TX
nhVFn308o4fpDXrJc0fqnH8gmwtUkltzgF3Z8Kiroqhh9G3kdXMWz274NuYuzoMSjLo5sEeN901Z
RMl5HrvYhwiacii3Sxg9ubno54O+DgFWOQ72hhSuXGHwpnsurnHrXofM0ebys7Z1HrLk7xDFPLLz
gF/RVeX06UlT+gcpEkyCEy7IbwEFvdwMUa/bbVl0qA1y9LrozfuOV50Cmfs0AjjbLjWM2jc9BiJs
fo0Dog1HZnl1UAWPFsL+PVAO+vY+sBu1b72AHO0uTDp737BkYLN2leySgeYdeHtZXaJ63qAKa5Oj
SfGe7ZQcnJtFZenn1M/a29TTiPBYqu7UkVr9QM/EDF1W1AiU6c0badv5cma70T52bZl/Ld3Q7Muc
eSt2at7iZDlQIxA4OHd0h8jy3f44yWuirGh4nIVs8zIMxma4uK1X/vAE+I2DDhEObQaS4EDAxwko
EI1dqlzxXMmWnVVFrVkhv6CDLOTIEN2ljWSZyUxNo4W4mVzU3hD5KYXqtM4f6euxrYlOHuuuiAlT
xLtNlIrnfjCocDdDiSsHxfdwgdGMmkXkw9vSzx3dg2QQrow1nry2iH6TO0XTnJjstm+VJqcBHf2e
5PDgDdfitW4swvL3IKrqJ+R+vA1TPvB/S+hI24GUEcWxopxb0YT0z2WDv69H/FYw7EPWQh1bOedx
atxHVsXB03X/dT8x7ly7VtmDPID58RaCUL0YSbqMxXL1gfFbfpoarEJx6gwnqCbOwQ+JjyoZYb6Q
Zydv5oBoQacI2NoGtdh5kqkHkj2qLjdEuGclTnkXJUSKR3oBkkJxE4Rb5c/R0yzHgh2uYiBTjzZb
eap7t8sxrdkuXs/EuossbAMZKvJX2t2wX2XYW46yx4BmKb9/CaVLBDx+2v7IjMjeRUwLJPZJF+er
cogNKixheLCKctix6Zq2ZnFnpqSufImJ8EQaKfrqAmwsRpnkMe7hBbFIsEw+3lyfot4qs2Nngx0q
PjrJ5N1iR7E2NaQcLomQdVfaG5fsMTP4n5EI9V0VT5SLdoIRjRCnhBsMpR2SucrU7d0QGg/Ppl3b
BevyEivNH9KRf0tFgw2Ef//H9e98NpjmsyTt/5B5/J//2n83l4/qW//rF/3T39H/648/Jn/xGlH7
T/+xrfusR/T/zR7iWw/ln9//r6/8f/3D//b9x3dhhPz9P//jsxlqjpjH74Ro+b/LYWBO/VfqGX6N
7Ff28X/9jb/oKf4/4FkGrrCRD0bM1SAr/SWgscHAAwegl4Vx54krGPI/Ye/yHxHk9SvwPJScXBLA
2V8KGssJ+bMrSRkGPMBaD1LLvyGhAevyN+xVCA72+o8MSesFrI7AgD///HjM6gROuP3fW4cXPTsM
XeXY2Q9oNt+1zSBWFqGz+9u7cv8nMOnvkHHCmf/1Z0mGSr7tuLDsQgqL65//7Wdp1dlzB3hyJUqq
ZGuYGPMLfnReVix4+xqvMgaISa8xyMiLGMt020ozPQVVXH+0vVtfGjElK0ULewwreKAjs3HkLPh5
ORG+I0t6h+vCOmsi96QHbZGWhPyDLti5L8oYp8KchE9N2FxS24pWvvGjrfbH75mKdbUEfXjNI13K
fCVbBpiStDPmwVk8IwW2cNMDepPjna76e/Qr/XfMbJb5jB/8Cv1U77PoOibQFoFtHFYMt11A5mps
1svVK9wxwt7G9VB/zSH9ryTVmJi3rnU384xzD606QY2t50XplroVeQ6y++SbbeDCMALSxQ5tIgeF
6/fCYRiBWLjr0WtzMtGYVIlViicSbNjkhYeGKU2M5mhgNaJOIrJYPVMkNnNACgmqp+kHqmMKmxRz
y8gEliyAu45oufuxsAdGvkkw8NlUxCBTkbkf2ijbEJWFnxg5WJ6uPZR3hKvo3voZxbN8WKq4+Rpk
g/CUWX9IyGo2ehtEGSPhoPCw3vtFSZZgLdabVZQ6vNf21ETJyU/d4McMb8RamT7HKFdPwiDM7CQJ
aZ2MD0s86hfdTJxUUyczecKToQrWtCLnAZt2C6E+UR+Wq9kW2ZsDZKc/WbqYBbCekcuMliSImFMK
D19viARqxY518LfM+ZByRfzgZlN3vuJ5Vbl+Q1pbkp6CAaPh2przmEzjpatffSTuPWMgOq1c+Ix8
vWjWYpWJQf4OSUiYN0tJpCWGfpq1Nb2MC3nXq2hNbKxi8coT2vFW7izShNTAwH3T+XWBg6+NFc01
pv17jDW5JV1WOl9hi3FrHwU6euvdgJEiuiQKeTdPI2s9ojuGXYhP/LRMGautKvDwdbhYX4l3t65X
buM6zWde2eWdJ2JFd6dDo3bBFFTYCCfkQHx1r76WAhUUpv74OqSrAyUxFpZDtyGnWY27sYvmPnnQ
/cQs+53DaG41hV1I5LHAsvOTqpvqu64sEJFOWSxbl3QehXZaOvU6tcqrctwa6vTE87VrDkHfVx8S
NQQmiJTSr3Rtw2DPHnlzwDRB0wwLnSDmiHFYohbLTLzpkLA+uH4efnJNZN6x1TE5X3Y5snQQQc4+
kjCK+VeXkv1L31M45S736i7bFjzf/BWXDy78RVhPTo7RajOBqr5bbI8SLNNuGTKtMouzjxhIEkw5
J9NDNWYMjbJMVgwPgEdc/Stu/5o3w/Ci66tSpW8KtpicXHh3NGthBMOTnx1qOTWQ9I3Q37W0cWBQ
Kg/buo6G+dBXdExs/Gngt64Ynfweudf0Fbi6M6j3Rng/aYMJZpValnWf2CShChMPyQ83j9wvY/vD
p1325WNHPeiyqPOgsAXWmBGUBOaAOEVwDt5usfhF6Qvn1puZPW9pZ/V93E4Ie/C8pQBvfarJQzMk
3aMNwZ4Jlh1xjDCbSH4XbpUgVaksrz0tHUaJzUCmDKirvnSxrleE3N3B+Vm4XypqptVYxyjYQjcb
0h0W2a7ZOrA0BcCPMXBOUbP47VG5+Kqwp2Zk4Ua937DwzXPnx1CGiJgmJxr3ifFmYgVVfb2RSDBI
6NFnLAtBNM1yu9Sih3bnCGU9Oy6oub7AbrBCYowwSppoPBdZ1cfsw93pBy5zpzzYRccC1FCKF2sI
6nTAU1Xp8E2jvsCkijftBqod5wB6EtFx85bja90lJRGEwp5RUUZ+lbw3mMr677Cz6+q3GuvF/GqQ
C1WbwlHKx+RAR9k9Rrnxwgf6LPZ+a8evMScTjhS6/pZIaDE9sUlOsstcZzaqjYnhZMKtwsicYOc4
rRFBUi8GmPAJqCNqaWBmSXhQZWzryLqLrKCVkGNL2c73jw9pZhXDOUlnUicRheILCFZgmmL3d24V
bXWgiJQFyV79aDFExuE6YwFXrgV4AZwjtv/KIrBQbZLeijmRRKD0yxSJGaMP/VsVvgYzgncO5yRX
jy2NkrsJiZlcDvXsN94eoDITpwkxEEcJBn8OPxSD2YlpVCtJsXO84N7CtqrgVjoNHiQesMOPymYG
vhe148GfwGDJfCnOPO4oFYhoLZt8YCVKIr3yHgvN3XGoi24IjijMI6Sj1VzYuL0mG6kfg1lM6nUX
+YSotU2nclrz/rpkHVBb3c5VAMrA91sC60zlzWzWiWkK0ptW84Fe04er+EUUzkJ2pCASb+/kflPx
6jXxNIVVTXfTNJONlYa4bW85f6fpm46c/c1YJKh/p4K5ukk5X8/ToqZxo4vUdXiHiCl7JM3J6k9p
GstPxqgJeowmyodtpsua5mlBmXqPW8f55dtMWn53cJPTD1IqqgF0eqmSG2BBAeIUaIY55AtB072e
OEYF0WI1E6s9lwodwLbtrl48ItmSxTvRw34ZvyI/2OAcifKsukji8Cg84rlyNjTQVz1lxBxlKNsU
6w0kV2/TzODJ6OM0e0k+yBkywsGHeZM7sv7JGlddOzgSYscpbrcksKgLNYP57TeixEfCsbXi6tSE
0omFO5kqqepMfdcVVbpzBoWBsh2RBdlWCwxgnNQRVna5B3YmVnNKl+pYFS6ZsVle6yJPwdcSDrIJ
e5WuHd0zp/Z7pvHk3lq3tW3CfeeYGgltNG1w9l+gpz/0rg9ZKvfVo20Tqjrq4KslKfmQ9r1co9YT
7NPidqcQMu/y3nwtg9Xv5f9m78zVG1eybP0u7aMupsBgtEOCMymJmlMOPkmZwgxEYAgMT39/nuq+
XV3XKq+Ndo5zppQIInasvda/bOT4IS4Q9cZmeFP5VD+EE2Hf3E+tfeu5+Xs9pvGvqSCChFfBhJlH
Uys1ox32BHzZi80hZ88Ml0aJozTxfbX1crF3iehuXB/9KuqqAcelR0DVXLVD4kWxG5Zb01+M7zD2
vnhMuofJtQyUK3xc5AyHS0uegSzHzZg9BWW7SZ1heZhRXyLefPKoPCV2luiN78R1zwFVMREr2iqq
Fse4RzJO11JxU8257T5p5MBknfmDgSPYbPNd0KU/COZDxDSH/cekKxvrcCbu+ok0h+2Wr0VbYnqf
buiMbjQfgXDpyHdd/6CwrSPw1NUTuJf5ErP9v2BFaA91KRh+KvLe+ZyY29SkoIc2DQ7JJpZH2FwZ
J5tL5wG4texs9fbTRC38xoLUCcQCzw0fZ7Zl8FbvLY3Wrdk/F2CsyOe73Vc5wJbEfTli37PGmBd4
LR4Lvx7uOlGIO1eXbL01FA3m4MiQRKlXQUuttp+Z82sZTwu2kdD9EAy0Kz140wHbSsK0bpY9KuPC
VzjqjcD7vIXQH5yJQ9wPO8Hy2a520hpf/amtfs0aeZvuUudYTlRfrXD5/VahDZSp65ujvZTlgSAP
BY8W3s2xZt4Dg9KyPhopLIUz6a871kDjml6DlzAjErtyyVf/sSjoA6eTe+2P3dnZoXFtemYHgU5P
xMasVx2CG690J4tCafRDBOydSle3zvs/SxUMUV13xgbb3cKBYb3nhfC5yZSkERDlD4KSPLRJ9pQb
u5+Hn1yxVfzfPAySweH3v/8bjSv/cHe9aQv/oQTcJIl//7ePz+qfL/S3f+HvF3qH9jbz1vLjcmFm
THK4xf79Qk/sxST2goOcw+RWBfJfiRgj+Bt9b8yyf/0DAuM3gZz/vNBbwd9wz5CTgcDHrsAT3r9y
obeICnKP/vv9+/bDCY9Zg86jm7bgWqZj+f8EWe8xFA4GFDDCwCIMI+Fw4TiGNleA0u6ymoVeGgjG
Et8zzN+2JXUDI3SoKf7NrARUUjb6eJCcfO53eVAn6hhWpsneqtdU2Iqael1v1VZJld710KewZiE2
Bi9ZGAddGWFtgJWW5571YfO+LR8qbB1Eq/FSo+Nns3llRnOSQ2jUsNzieIEMQq+b00aMFsuwqYbx
3ZV1PTPXDnOwDZKyUssKn1g18zLJrZaLYj85XpTI0MSgUlaEmfk243hn/Tgb6hrfODrAfxiqK7wr
XhJshqYZiMWiDRY7bzE5rRzFvLfYNE/aXnjJep0+L4alT6kwwVe1Qb92ZTa9KxbP2CXrgD9YNzy1
3SJp3W5+ufKGXOQ+X/q8u+3ZGk8jv9xVD/Y5ot9affq3DDf9NcshDqtyn6mx3YmpyS+mOdwbGWp1
ybJr5YOaIP6DybBIJ0YhPQ6nrivqKDOdX3OPxS6WZnBihPQf7MrEl+bCQfTKIYpNNezryWfwTJ03
woj65AhPH1PXrH/grvVHiHnOrg7a4BX8KxlNYgOsGBuSUKLo9rJnQZk38YilGGyBRE4skdX7+84G
TskyOJwXwouJ7sbiRbAEm2g8bm3ukPG8VO01yTIR/8p8Zu/TEBZQA1BMIV15FXN/QCyJn39eEFBT
npDBMvTaigUeXtTVRN/nOoOsnycnF3bwuGeaUCVopuahVmacbAKPyAZ+wAKKSTOgh4INLxA1qYJY
cIgqXrb2zd2JYvVceNCzg9zE+xZw0OF7wC7hM+LlFQyJuOU6CvexB1zh8m+4tYvoCWwhCB+zzC4B
XBgh7o+cs3CK7fG6EFwHuKkD5TylaWtD3RCD/sVqhF2CI1GEjkueOvmlA/iUHfnUC/8MK+CLoKnp
Hgy4/cVR4KimA91pPzrSkk+NV9PgnMzTSDQ2Ae2xx/0NEiKorzbXLhwcktc+BfYHTILua+HebLZy
th5q4cAsw+QSOrDs8GlaxLgC6Og2Zp8uEo1Tq6gcs3lLfTlqGOJ23X2zVzDxshWMX2tIYjsLiwei
hvYXTDAlNRIgdgpEmSCepf1A2e1N1bZsxAXbW86kOh7x6+OtXsqdy3nkdPSoa6A9K5vLxZvBf655
74JFNSfZUZWF5cIsjsY8x/VXosiU0UjrypEKK7f0oom1sjqVGK/aKPNLgw7hHrPwty6LIsS/h0my
aaAwtaMGJs56k5SMW+sUJK5wP+ZbFyUjrP+dNYzLupNn3lKWD12y4zNNA8QlnKoq6w6WMMWbCyXX
5eesARwN5peea4fc1Ih91uDL6Uy/eSFwvWoXvySxiiB80x/d4IYTnrLb026PANpwTnXHjOM855no
FiIoddp+6VIT9Igh1yom3Ti3oxAYF/kR1xR0dJtBHO4NpdN807YGoFFJ8IkmYnHuyVRc+QZPG66j
zcVny7yTSUYgPSmXXzMTfrbrPbxUvu7MCIbFb9CbsCEdepo75ZqHFEUO0OO4vED/uDcalpeZIzty
stbCVhtvvPTnE1q8sbVjPCtB3junvkrdo6sy4zsYMsHbM2F91wlPmQfLHQi5wDhiJ82dUGz9cPhT
JAUmgiKbP1Rfv3WGFluSbPOxVE2zVR0kbIt05Lw0/NyF6NdEZ34zTGYXYunBahlrsmLW6L6NUAlW
NcGro5eB+RgrPQH25XKNkOXq4ux5/hKJeOj2ZW3+CbMmfeSlG5/DYJFrBTIa2h1vkXVLhHTne5V3
EFXTY9z3lo+8T5qtwYj94YI04E0WU7+Sl3V5cIVXXIPWrY+ApO8B4v1MqkJh8YM4OOIOas5Vr5bj
LUi2bWJhPxYLd1XlkTbmdRscskJjj9AyfnEm7MqCF6IC9OOOBwvTwn3GOdNu5Ggh7Na2+Cy0CBGU
cTmGdjY+sBLKrzOEYTeIabi2lLOfyqzew5oyzpKZbSXTGzZ59PglghbCOzP63nnS/SnLSv/OH7vn
Oq4METmsV13sB+KH8f+RaId7ABKj6YgkwjZThUm5CdN3s2cf9imtYW0h9xgVlcSCQ7NStfmEFRKx
Ob9WkzoRNlgTapu2SziPJztzli2wTjq+nX6ft4PawoFDocCij5EFIp3dJICyU5aC7vxoz8tAOb0X
oQsO65T6Dddaug2/f5dSnpH/1NjL9Ty64S7N/OQyxYG55ei/QU/K+OhhfFgnrpF8udYwHJcFzU3M
9BSl2m8uFuhRv6nEGpM3CQ0xf2MeGq8BuMA2S59b1vqr2rDvhbyVzTfjM35zBv3M8EZAz6R8Y2f4
wWl2LaRcxfh+mIc/uraNkjw9do1cFSkOh3wKCICmb4kaIz2Y2NKso2+Tru+9gLVfllxyBMmVavPH
1FdnIrTHNMBMYbaJBXSoeSXjvk+9Zi06A6KLgAzo+cWJJfh8mIgrIMd39byzsRXn0J3wvs3VVvjm
A1FNfpZpS6OrGYnZixR/tl+e0wF1mbQXiX4mcbXMIt1kVHvxXnLNx7SIw+ciVGKNCWiGHayS10Dh
yFg7bjcvW0smiDC1prA1kkDJnG0osz49LJk2oAmVKYzStvPKT9tZ7ulakBSnV6wQvBZhR2O07IeF
r2Gdt+m3PSbEp3sLiPCF5CuleAOYB6K73LpSVJhtRpSbl3VhntIlrt6CkYpvGH8xK+6lGlaL8qvM
2/ENkltrrpxDMPegh/Khuu+WIYWi7MrhaKMJ/mpr29yKdg7LqM06FtPQ7a9GfcvJdta4WCu3zyuP
lFswfRILCKobQdFgmlxyy1ZrpCw0Cih4DqxuW/tvmgRsuLF6nQPE1F3yYJI2uycY7O0hTDj3QytA
coKFBGYxzgq1LZU6P4zhjdTpln5z6BxreQjz2b2TqZrQe5xis0yFgqKDnjYNfOh2ZYV4ST3u+XGJ
yjzSni6T3iSiixGprPIWXVkPr5TultdxLq6ttI37Atj9enZ4dhdG/h2ZwBk0lGgvsxgeM2P6pUTA
g8EczialuGcOnM4uudgSCDBAtQloLonS6inpch7o3kIvzNtX07v5U0JQpuYCcI2gCP3prolpwU/u
mVoocfPru7EzbyaxGdY2FW9m5vDbj5c/iWd8lr6VEnjRySb1M4B+Bk75fPwU0CojArbhZjSX/jA1
CiaRzcGJSjDWz3ys+leVDt3ZSMLvyeXCDTu62DedeCPf095xD8KWx60W3b5+Yg3DEcYqHmCzhISC
Sx+qpyHB6RNDyaDBp0t6RozuNwFbsm0AyO5RC5nvaZZ2HqakCZ5ll5dsqIJLiatk53Wz2AY2S3PF
DuSlmtL6LYTP8ujmxCi0zMItLBKxCbXB2Rr2v8fBuWbNJN+rGwPGr4CX9law9kazusYxBnmrmpLv
MLfDcxMs5jvcth3sAEY/vE3v2bKgpdTJLVFfP5lZXb1Dzf5tTCbIYnZfYZvPv0z8Q7kes32ZVO5X
U+CFF9BhHvvBatEq4+RL9r5PeE0M90SH3ZcQYDjh8ph4lkxi8VSPfMMSr+mfBnMpTwZ4JwhNOiQ9
MBvzVhiV3rnYS/nyF1GLU+hJqNF50FQ17M1+EB9DEIDcNEcUX6zbG8ctn3Hg3GxSzfSEw4o06WDv
TOlaIE0xsNiBbbC1meqPrlDpppkDa1NMQ06YGEGW9VR1Xwaz+SurKntreiWLoKDGqD1ZVP9oeJNA
iZqR/KHOEpjJpQc0wA2HtfRtEJ3xEq9vce8j9UzNbumsbKd0NoGBH2hWXZGJj0+UV+mdxEt1DYc+
4kYyrFlCVi2xcnN5KFixsW8ZsqOB3v2yFOmtIsATxD39x1QW3ZG45m3BEV/TGVRPkxKtmnJs16Of
itPEKB81MO80Ns+D6RebfMjle9aa1rVvm2fHrNRpcpJLUnks9bwBdyJXzr3TB8U9IrxAZIXkbzhJ
+Ck60ulBMPziAU0fKivxTnKx7Cerc9Kzy+GxLlwkYC8jqdLEM4GQ8AhGZtzncCkfc4akbWKYVCiQ
bYyw3UnQ7y3lIwkRRXjg8fzMx8jOiggd1h0u3e7Wcrn3kXhofuc1YSqG2+yhqcC3clvnkhmjWd15
0NqpEYCniHELM2mQJifVgDauY8M8Ys7uVlxiMHqBZueNZ4BJkO7ykOlZnwwxZpgs6flxADL2I9nv
IBGoAUYl7gpVJpeAUMwq4ZrFCWndaMSK2KeThbTZwb8hSppEmd1327yQ4rG+TUDZODUr15bf7KEO
2lEgNIsQEG9Msf0KCKt/GEdOVVsqc+u03WsO4HLlpYmzK/pRcgWXzX7GaspRRHgDGof7RyU1VvPU
flludlmCDmBFycp88XmJo9H/dV/O8Pn10zuP8wHPcLb28eNu88qlvFprqfjxvergyrzcVOgF7CzC
OZm4EMaEUNsQPo9jdg1W3KnchPHkHF1UZQZp/OVUnZwTHQS7WMQX1zYfbZvGidw0CE+kwUuT6cgy
m/Agw+DizLDqJwWSeCwIizIDXsNYYBseNPlslX0il4AZa0pU6LlwTyBE9zDMllWuFlIm5YeuboA8
1XfdvTZDkGiZvV6s1L+fGWRPlDBI4kX4ycfyO7XrZJ+KfrjRxb09ovbwEfu4+7OS7TUQjZ0xhyc5
tPLJAOH6pW/nc+9Mm8GQxRP01nPp+bQLgOXdJq5fPSu/eEY/6l67IRzvB06CaB6085sbwmcgjTvA
A991l9afdNW053IuGlKaOUy8JpEEZU0swoZRdJFjLwEVYRQJwHp9Y6mW7bCJeZ+55Yn3aXTNnWGr
c6nTac1LBgolacqE6d6hcQEg5Z5r+IdzW0gPbv8OqeU3j0jM18Jp7mVnG7spHs1zVjfQz51k05A2
2ApYBj/wbsdnD22H9YeGLxWyEaOIB0F2iMFcZMW07w3nW1elmlZB1WWRrUwR4dauXiY2rry60/Yh
72R/4NLmRRy9RgRJguYPaQuMmgn4bsQUIN0zW3pR9tvEpG8vcfNsg9uNmRShCre4pV6URiahFcPF
bzsuV9t1y6MsbO7A5g/h/XQbWmayxbTi+ZHMje6JMMvvPLaRsWfon11ttpfaqDgtAwX9q7HrTWuI
CYep05HXYn8fzHo62Uto7hJajSwIm+Psw2Vh/JrdqruTDQBR9tXumdqXZo0/ciaz2Mf+R51xBQ5l
+jNhel7dqoiiTnv1uc8nufHj0D8TlS/XgZw3ZipeyxS39ADPfSWrBTf7EPorkTnVrujq6bPsremu
U1RFC9B/Ebn492FRC7r+4J+zJa/4X9vuHyOJjbXJLvlaDmri2+PEkZX01aVJOxwpXICPGLLsp6w2
m22H4R9R4XazcxYwxUPArVBJo90BFXG5WfOO97lpbGAiXJXEPdy0bK2Jzlb7OV7UQeGdOFg93uk2
s3+MbqGAQuRPnQ2xmyDiDVRnxys/raerLlorUn38Y+s8PNXa8faV7fd7iiFNRn/oXVXYPniYBdBa
bHM9epngDOwqEsxhfBcGvU29RJeDCSI+xiCJ3hixseLOBA9yzfdHrLupHq4Q8BrAdmGNateGqKQl
kBBguoSJRsLmGP/8SHcTUF8Bt1LSuGEYMwUmMat1N5bdmpI9c42t4YMTz9jYcjRPAbDnA831uMfp
aprr6iCJoZysZJK7tsE5Gsc+0yPvB273fUBcxGU1ERTwhnE139YhgbVzVDexx5bWBu5lt6lE99Ik
0+ucIDCiMtofSdl+lY13b1dxy7pJYHbEbn17trqDbWXDDi38floouyo894/JKbvum7TY4MwpttLw
ezSfmTSTN6qjI/gh0s4oIgdiaQX3L0eBTfSuS6aRIo3phqSvrZPbMslQegIuI+qdlp8wh/oTING1
JGoxpOcrrboUUgHttvps95CXyd0IsYXrzt4sBtECRDePzRoUv51wAA0Tc+3Kix1zpsRddTHqWajT
V+VD1y1gDaNJhnlev5Pz9rhHmxNuUOlVwTtxWBqXJXruW2mN8jnTPHMrnq8CkELPWyjyPYX+kYcT
N8MAyAKei87pNAcm0Vpul8F4Y7VVktceERXnEnMheuXRs0HmGMLq10aPdHf1CuHcEIciZDdZO7e2
H/4QvX3ttcnlO1esBCMrjAd5caA42EfFKpwrZIhp/SRn4eiNsNqiiTQakfPkGGyBAVmV7RFGMDeB
JfWq6Vx55uCsFiO273vWhT/a80xWodqk4mTqbiT/DKn5gU1AuPe7DE5enTxXy5Bv9ewxr1WXePBf
Site1l2JFpeMZftYJ+KoXOsrhgTHp2r1G10V2Aom/7fureWVJ2J8QcoFE2pOM5YN1hZvVjeDvctR
PTCsTdsO5427sYsKkkQdyEuYd5jD1zRd1bcRPVB9ZJQ6fwUw1fZXuxvqkz1Dz9+HEBxBKsW6fszQ
kvJNouGwPtXtKE8m2tC66FAwuzap3nABJfAORjlcRrnclSkrX2Jzat2lhV6XNm51ztDmddL6jdb2
50rRmtAGhfs4ZIZ4lNZck9abzxNtKETzWJNTJcOQ0Ysn0H1cEXhbpryd2COqQdZkkFJ5KELDR/lE
R39duhi0jQzEVuVZ+24v6fzjAF7Y+XaGd82RHt1ATfwOeJ2sZg+Y3dGJRc1YKkCyx/lPCNuMdSOv
juAGxeisSzC11DWJaaQvzQaYFS2LFPMnAUhy8VWmS3vDTK5IGw1umux48kPqb7MOCj1Evak7ZGll
sadNpGqd04QTIiMhbsVq7Waq5SZhI/BzW8ae4Ue1a/PHXemQJH3GmwG0O8mCLbUMVMHC7Brq58Il
Tou8VmQcr8Q2i4qmiahX87IoUhtV3TEfJf44ngM1frIaim9JkqTa9gvpM1jEy2YZlrcpbR5QqY/J
bEKBxhG48lky7K0F0bYy84DdK1m2VIIoXsbZPOL5z9xVSmJg5Yp63NFXILbExgskFndc2WOxrIck
uISachv2H7eOYf9X0rb3pU/NEKm2amePbrItys7bm81k3Lc4gyKWYNNa5wGZBl7zlgATptUhljLo
VrLDsY75QX7AhfPfE5i0ZwVWYGNRbv6RqiA9Tqil9DykCLSCFcW5rxYAsEMY7AM1JUeSj9WwHWXf
Sj6frKNSwubYp0e1IBXCI0Ps2XWqjZ+aNjnR2iSsHBePmBY/FjofntgRnCvLOoxzKoetmNLxZ2lJ
4lkt87kZl8WaWbyGyezF6xJOmQ8JcrbXHKSSdCBf3dUSGO5KIlpt6SxxkObxwiHno/68LV0oJHl9
FN2JOfeXp7o/XYPcXLa9d5YOfAqeJpi2UBPQDu3mQl1c/6VlcN+P3LzyIaMV2JpD6jdojSYURIIh
qexr2jh3Xggft+3nXaCzO8XWqZVeeLK8GPSda+bqPgx0cnFZFKwBnI/rtoC8vyoTaa0b3bEB6vHs
GZzVz4Yf37H44HTkYn2lSq1dmeiBj8BRL57KtnoRRyL9OxJWPPPEn34pAxcEufNPIZGsXZeFUxrm
yaM1p94eRSC9EntrNqF27Z032Qi5KX9osjIUFoXFFwWphy7Un7XEe0UPwR47tzOuUAZi3JGVNKdv
3rfVm279kW+jireeOd+7RgerDTNxtTZQC6LWKRCU8IePIIla8eR4tzInM66oURwtZ+/kE1WIS2GD
c5r/jF7yUgmTTRjfu7MAp733k3GJ5gCWU1iFdx7GyIdE8hni+WFoKFnMQTWtggO5juLYgmKP6M2F
LatxrjS9Y9wNlmgjyyKaTmhv3KQu72e+0IHxRPBYPWldPGYV02zc0IYTsOtcpVZh4bcA4g8fDY8z
XY6HevDf6hyjC1tEWmGID1/AC3IbjNsdPrDuKwHLtLGG5M6//VJbq/U33OTyyKwIJ2SMdbIy3ls4
rnsdD8xxefOaFuCsi8C6FUGNnyNgsXVgMMJHhKvwhfAKOdVOXV0SpP/ITbxvACXsa3DbP1OzYq+d
Ql88QR/PQrnHwUniLT8gyrSX/6Wa3dVmgYxczxtc5MYHASEDasJUHOk8qCILzl8dqSJNnzVW7+5U
UCzS3hEFgkS2El3snSqE//ijBUItNm2I4/JU9JDHtbbco5E7dKaNYzJBX3dO5ii5g4SSsRcXnXf0
4srOXtiB0KFbhNyI98U8go/iapiqr9g3vZPdL1X//K+nLy7Zd9t0zU//z9mK/xbHuJd/6qe+/fOn
v3zKf/4n/yemMDyMFv/nP5MO/79nI6u+Pr/GP/8thnH7V/6fawOTp+P6eDCIOdgmfo7/cG2Iv9mO
TzZDhJbnu6yU/iGGIf7mmfib6TsLbc+nvv6/XBu4PdybvyJgqcjfxgjyr7g2AufWsP2Ppg3fx/xB
2IJ3umdSgM3/6h/DESoAHQ76zCQA5YkBQtgQ9/VTImveghcwpDnJJnoDrUseQ8dUoLdOXmi1z1Pd
hPTe8Fg6UAa2bCwb0KXZ2BzCCXtEJikMITw6DevMtB5nP3hjk37yOxvuJC2sOxXQBebfEmxBoG5g
OYom6zTR9CLeYsAhmLTaZbkpu2c4b8F2GKZXkxaOdRubqXEN8uQGf/TpEVlJd66/HZMmxZlsCx67
AdAjoIhDzh9/z1dDP0k3SAYMpU1wAnlDND3mZVhDVVkzWkJBSHCAl6bFXc+V74QmvwaRnhyvuvKR
mni8gparbEF7wYD5NXBjfeJ/+jDkpK7ga/ttcIdOTBdrlg4nf4aCRL6iYO5aUjvOfpzJJFReJRy7
q66JrZ2Lb/uAAtn1x9YkRZbxrvxUGqcsa6NmDfL1qYaazblbjLteJNiFOfE2dVWX27Q091j4Ldj1
AvQJ2ZZ6247s5Me/JFM7y7bTor8JjI1Xac8SknNCmVyV8xLnDRHBbx82JpDoVdGR/OKgw0koKUOl
ogJYYkM7S5l2D0vYywOKxnSw4Nvc4xHHOdjp5mTQmkPnKCsLy+mTQ37zkAGMtZ51ENcABjWIrHZk
PUxHp/W+VNo9zV7qfCCEGTuWF9U+5fd3CBBl+QAzfLZeZsMTkX0NEwKa2SqMXTsyYUINaHYrXtbL
BJWo5axPbyGecZz3WHBkuupz6ba85rjQC6mX5zGjTi7oG3Tb3BfXKkiNvS9bWqpIpTD1yOIU3DIU
Zi/cXVIO/A49e6LxpSv97yaYmvcAMsi+CPBuL5I+GBc30nOu/YkGLs50wpA5E0bRHNPEbk94La0D
hz4DGD/1XUD5ILQtFxIrE1dYbSarMLaw/tzzCATn5NGp0EUVDDl4O7OwdnFbNp/zOOrdLAyTiX5h
HrYX3tmOCkyMgDkH7RgCoSrDGGh32y8HO6ULKCcJTrfzTLAlxZQfYzGGGqSd71QbXwxEO7+euYDm
3Wi8hiV82AbbHpboJvxs6k69GG7qPvHgLDwpfhFhepyurtWI7dQ15ioFUPmN69c4miR1HttiMdai
zd7qyvV3ohYDruGggzE7ca9bdHoeSeqsmbMd7uOLBQPLabe0rRubCdWmX5lmB18MZIz/o/D87MIQ
uALcvWsCyRJPTZ1dazHt9G0kHlK6CCsIL4ao7qbWO8q+as9E3Pb9qOonf7HljsfgzhfeUx7Wn9we
cCQotD2vz6MWNwK/MP3BHGVcloZ1jXa/FpHQvZK77S5Vc4m25hRP5LB8SEuZdYfr/t2ndgOYvZWD
BjGHPWmUPXTRz4L91tauG+tuKks6l43l22kN/TXq8v62L22aZodXporI0kHeSe7TZXmpwg77enGt
hvlztJP3WfsvMZJwh+C2DXpkTL+B1e91G883dwKbJkm75NSY4p2Yybdvx2zF1RhDr0u476r7gM3b
RyYgxjVL6bPdm9I/sScfw9S/Y1zG4TIZb01mbZcOChk9PFHnZSdMJQcvNd4NPeLfco15k2WK/SUr
Ke4x0ukotQf3yOr56Ejf2Na1eSQ7I7euDcgjAGbZaVgSjtyShL1lOxxeF77PRC7dJ6+3OzLIM69G
H0jH86SE+CG/Wm4NP3ly3JgFiTefAJPg3B250Mk6vEt6ynLneqpRz/FSEQsTG9eCkAzybeJOFmyC
6rfrFICNVdbCDk0vwTwgYBlheZy9xj5Wrn0XJqyDpBHEuFzCZd+W4kzXCnTFpfxGIflDMcpOGFCx
PTfliq+O8OxuWGvIMr5Iv8kRHxeVPAe6JhvOtTR1pw0tXBenQfVMxxs/o/X/xDEaTVl713Qcn6sy
hISFfo/UQ5rE4Ps0ZLCVtN/tpxTPgc/4PtrOBo/yQ2l54U+RYDcXRe9tU2ScVUODap5xeuawQwnS
WDWxLljgntNgKQ6JjS09+phLrswVGYFoXZuRvQC2RidAlFtezMqXUAOQi4nX0+VS991TqihsmCkg
GjpLb+I8KCn/7MrH0OBDI0iM2Gc3ACdIp/U7CxfmdwCdbQVIhYpxAvC/l04vEZG9fhfahto1vhH4
UaLHND+NvupDKj89HnAAkohqUCLGre0jSlK8gm4QE06w1opVwdeAP/NJKv4atWZdDkSQB82tY0Y6
V753HdKYtNcQctfrMWYPiAVgnMz6CPkpptNP6Q1t8Gsq9wqsMnBi3AVmQRGSBPQEYjIftrjLA7Wz
8WvtjFota5bzxdabGfWtfpo+lVl5GUERx8Q+QbCFMj0lMfNjMpuO9KZDTtVZp6fnyuMYPGZNUqiN
XXk9VbDexMbiYcpBsWvSQ6hock1NRbXNa4dURZztEyLk2dB8iiHd4FePcBZQ0MDCWRa/TIX3MtUm
1LDCfZvyAVpCJh7MTqx9qkfDxsS+Qgpr/KsCh95Lt4jCEtE/zTgB1nLSJjqIdQKc+yX1fPZQ2yI4
w1eZswVIpfdgWdm4biifB2+b3LqnQTO1CvtoXFQ/gTlb4COzYuVZ9Q1+bQB3GOHzRsM8TpCHy8/c
wxIwxB7ZMzYqDEMbxFloCrX9THcx303PMXirwNgWo/E1N1N+7zVduyMh9w5QgzdnFyZr8kYJi0rS
9nPjvWRqvuCz6fehcm7pH/p+AZCGMFEqSdk1T6mLHXc1FvMSxWLWBzRhB7HI1P7apHcpKtxkvBRG
kp6sYCz2rGqLHf4L/m5X/wLwj/jnj7iEodRnGeanHrYlBqc7ty3LCGpe/jqyCzhpHfZP2hcffqrU
VtWBcZ51/4P9aqvAwmxMHknSNrD3U9v7yDvrRnmGwwnoY2TRkYbkPam9Yeli9QEu9+mtAN4CTRD+
ZJsQFMnmnppY712w89iYQPufq4ovfAs1jEcAFDamSQ5BobKvQcXZca4UzAXPRx1RJMM+FV6NHus1
ww2XVA42ebsUslvDt6YzG+SI4JqNPrtU/AKam1cYerzhb/K/PMT2OBUYiqkaNNTVUkzT1cr5y3fs
unJpT01/8yM7dONhTs5gBqE9o1tgW3aKZgq2I5zneWsnw3syZ/OwgYX7f9k7syW5kTPpvopeALJA
BIAAbjORa1XWvpE3sCqShX3f8fRzwO6ZYbd+tawvf7ORbqRusjIrEwhE+Od+HL9zHmGSvbg/fdAD
Pu7wpFd7NHhknNLMNNtmn4slzu6McFbm11aJ6VTbnsIW0+Rau89gMlKLbAku1xuzEgJbNrk6/aMq
whG7tooUEQ0v02N3QHkZv5ddqOk7zpclm+FBuW355qwW8MkMFV7dKW5I6nAXJesgdQHCa0gbfUf9
PKca65G1+Hl6rTq3XwlANj5f0FCccBlFL/FztR58K6eftqnBSoaqTYPfMVgPyotorXO2Hp6ZkHOO
bn+eqekN5HxNHbFzFWP94did/TyDjz/P4xSuRk9tXLW+xdRo1zLV6KnVwlpw7uPMxIWk3OYoI8BT
pzD3cn5XrOk88MuC8smFl4CSM6c1uvNMNGjVcdPx2lyqBElvyAN5YzvzwJlEGs1wUkgyT9ga7Q8v
yUPBc8906RtfnKTfKSxEUKuWuS3WeeWyxuUtzGx3yUAdzImJ/uoFmlatsIuK9msxGw71x/BxDJiz
pMOOsFIr+TaGrcEIrHEcVqJCxr2vMDQjoI9tgjIYTs1kPKQEm8ct1j23fShip/ZeTQBLa7HvHIs9
LXCEm7i7BEETpx/7DJWv7KCy81CjJFRibPCBxdbGoSjLouDh34XORZs5bqDJlBEAKTPuMl8a2KY3
GWtG851MMHB3HRkj6cJssq9TFUDvbwIvfLHwrr53LgsvVbdB8+zG2Zz7PBTy8Rg0wYPoTMJBy6zj
6TIChjzGEzzr764a3PbAEECQS+lMk8PKpp77+WoZkvLG6H5yxAzDGc8l00omCK6RYHpp3OHFaDtB
o3gykdgS9Yj1uMhnDsYqgYqadRXqJiLbOo8z7R0j9zfah52HWKT5CZOmve3Wp03Txjnn2CHeNsOU
4sRIaEtOkNNatR7spOxP7qLEna5FeoeXmqnA6PG9gnHFlEbKvv7ijYFJZMyyvgQR1qMEuMzG7AW+
iagICK9x221708vfxsFJbs146KOt6Azi6NQXDb6LyIk/eZ7Eu5c58JqFK9SmrTScp5pd+Ctnvc7w
m3rS7bliQCvoqJ77q3qigjeUbQ1IhKnQ1qnNgF7hAMTQmQQ4BJwKQMiTQ9tjl0qHDg2v2deBiV3Y
tW4WOfS7jC+gCPsL88yRVFdyT03jlplhlZxz3U+Yj0YS4pQlfs510vrMF1MP0iIB9VE55q6uLQgp
5P5Kgr5u/25YVv9/2aL/zhatVTT/Xqd6LPsu+sdj//39j4yR9W/9LlXZ//QsS0qPGCS9NrZDvOd3
qUr907ItdCLbUhYWUgUV5HdiiClRsRzlCdNUePtthx/3e76Iv+S6HjRX07HIBPHfvyNUmZaHiPaL
UqWl5D3AzPBc11QW7xIp7VelqjBdHJ9T/+I2sbHjDc9Ur0naxkSdLbfsOLE1jR6yaEO0fCEnF9Zq
PzsdC23M0+lkZqWdXxs4kyjzwsaXf5t6wWl7w/jUm67V3Lj3oh+I6cnIZhM7sqDJoMXRuTGLAO0Z
vL/7KHLqXo/JIKlztu3hLkjM68IIxWtjD2168VqCgH5ZuRSCwhYNaRdrupYGH1+TFMpvuhjD+Zde
m64iOlKMcd9t8wXdvKLPSoseFHUR6/jUTtj/raMxpJO/jNqevpTseWeNfp4Buz0WGMldTuXCAYjN
19Ds5qaO3hmAL8ZZZUtXP6g8sJCl2oTE7mgmE0W3k+stxp6qulkcrTxjMtrkhZVv266ZkBCGuBu3
kEgoymGgPYCcX92YQcVDsgp9sEzMgnW2+JzDKtzOTG8eBj2cHB0m6DnFgA0ASl6+r4GIeHsUtm8L
CdObEItDMOmO6AgOciHDu8UI+7t5SFp93Uf0fL1bdWuwfCRt9KDzgYh9rn9aE+zVErrtpiDCyZn2
Mz4/1bChhNXYRt7RpU7ML9RAnGlZtPWaMVhuePLuRTO90EvIGN1il00uPqHsGkVkanNWXoUKh4nJ
stqCuiVbmMktTag1BjJb2htRBjtnATaQ4akAlFxVFATI2RjY6DWjUPfOYmYnhCJ2v0vyajGPeQFB
AVQxNe+rEjNR2DfDJcTsK0f9fUoJK4jkSBOHQh+caWilhLa1v7HBCM9ml2UhTUjmaqIuI7FxaNvD
yPpCHAQ+bm/IK2JBbf4Q1Vl36dLyhwCpEJrFiY9kuInCkEPYQF9MVC2PXLFwulRd9DSbmJfG6/1q
5UXgPM1PypLGHvJzeG8Z8jHMadHp40kX26oHgtMwoNwMgnE6VwQIPONNCVwmPV/PF2wMQ30wp96D
HdG1Hhm2sByfsU223aV26v42TcrU5uhEvpSOtZwRWpnKswuOoe7xLXg0O4o7d0VfkTyyn7yiDyik
WIKKYbfFGSyNw24H54MTuBvvXVG+iY4Db6TwuCzm0L9mi5WdMkfcNRR3H2krJ47QJxBAAZxf4fWa
d8AJqLEI6++jYZV34aA4UEZUyTom3PeZqFtCuA+L8dz6C73Y4GmxpCyZx5BvLs6NtL6Vje3bcct4
v5hIsyC9n/B8Dzei8SBXjA2LhsnRgd7Z5iSo4d4gQw9fxJQ3N+mQ9qdpwAVQLThzDQlwjTLyjvRF
4DCQVZS8Vn7KfmmDmR6usJE+VbIiJGEP6p7EJ89WE+mqaGdq5gbvNktHcv2C3pBnYPIPo7ecsR2e
1TrC6wxiXIzokQbKsfliYxB9xdPKGa6uNOxRZy0cixKiYIuzalPUApYcNA0s6VMH1wccteBlbKvC
bQk5AmtJNUxUeoNXtyEaecQbdtAPUW2WjC6Vqif6cmSQtlx6HLsO70sEDximUH8EYcE9sjZ74LkZ
vU/EMOIQKs6Fi9N9+jLKsVHXDsZrPJHTyLY6ascvOFkNoMPtys9rki5+kV1DozhNX+BEo9X+WM0c
O7L6BvsgoIfeTXuWHxhiaDlnJBxIr4xMt17KAb2gqgnoQPLIGqKTvYT9rU5mkeJDLxvMIkOPPUd0
DkasRo3TtMNQkLMgCsz3BoN/xpaBnQhrVwsZV59UspnLIe8WPb0NtHPpbcqxFQXAokulfQT7UsT7
BXiSiZyRTw7M7CrU4hI2lW1/z3kM2mfyecgCvl2N609fuN7wuuFA4nKQDX+8YR8oQhs31NBaexyx
yRXevOk9WLS+S6hnE+Uhnxa07oW0oLVNASyBIJ+c8VLkQDI3TpXFLnXDEII1UZa5gHBroOJN6d4Y
W9f5cHoDu74DVEane7p+0xEGUeUWdnzA/0PYR8+qzu2LCJs6P5XaTWPt66ZBj7VwzBY0J1ZKdfIm
tfhXW2jPDqpylecuNl2HVL0pd5VUlnVcskVkMXSVtu1vcOxrc9umzJr1sU56StcWF/4qCwcxJdFc
646K+svcemQ9NoKqcOcpzE2LqBDWYeeHOdrTR67z9JIUkMJ2FZARVqg5k/nwNDIBmvZYSAGjaDdz
X7o+pkIF1EJ9mMp8egN94r6bXd0ErxAPht2syXO2yfIZLy51UQtuha41n3sL87Va3iYL20lL4rIX
fX+MmhCnh27qcz0SeMc1xbltyS9TNlCC4eqzGlPYYTlifF10b71kdtCkPMSnNbJbrZznpjQ3MK5f
icEi8jT2eDMNFA1lXIuIeI27E1IEhzmFt9sPIFI623vVOFKjFDYrM+IfQHXbU+HRE73N+i4/Uit4
wfSBkZyLmlr6gWBBwx1gAflPs6U8GuZCRYunX/iK7xhD72oZHVVHT5NOnOeojCwaGMb3ZpquSNOA
09A0yRTWG+ad6hDRKOW7pK19mUC9z6DWpNR8cJqHjUHFMFOgBVYWviXVpM7OUGJrD9Y9h7Fzpuq3
xcivzLx9Uzp5cLPlulbOndUvKwOJKbzknOQu8UtWVoiabhCcy6EjsV0hUdg6/1yUeZ8YLJiY8Hjy
rblKG95qYlQ2TqrheYqz/jzEitNtfYUUhk5HCfQ2kvOqbHmbnHDKlhlpcsT0nh8pJ+v9Ye6o+p27
W3CMdCPmjJOwGzE8oJZuznPBFsn4FOxPgIAZBKCJ5/XCBffRr8sPXc+nIo62JBSzrRcyVGMrfMI4
9HWoi+ulS1me4+ARy3q8HXqjvhpVeoqTuuFkGd3ZVbMcMmdFv4/tXcj7ZOJAuKCKvIc4oyNGh5HP
WfZr09nvkainY6iIFa9K+I7vKwNl1Z5BqV4ihAY/jcADM3X6KrRJ8BG0LpYDVuiM8vT7KmhxHqcV
leENbV8Qmj68on6w6ImH/BhteF/FzuIz26HKM8A0KLgj8oBblCkYfbnTh6jmd61gwBWaoYlBkduu
XuROLTjZkzy4AS56dAbnalFY6cNcNwdNg/j1XOrVf0h4G1uXceaefI0MyWgySHBKEW+E7R0jU7pO
vDWi8JPSq36vpvJVSSL+PT+c8OuypSs+ukoUiI8IQYQ9yCG36e/OdFNtBhhqcm0Lhs71OQw1On0J
0FuTPbPM9juKAoEGmONq5joxPWWzpR3eEyN+6yuP9rtEX8HCWdA1GP8YTJjjKLnwHb2JNYvV1ERv
+8ZZ/GUA71zUa2teMxY4hKlt5i3vbNqRt1ltHAuDGpx6cvU2itaonaG63cTcG1uXSI8AhXCvxgB3
gWVaG6/JqyMYkZYNg3lbNhbDzCWLobKQZx7q17ajuEEIuFh9h+HRrHCKxlZ3AaNM7BjAHs1Gnr2R
avgicT5LTcRjVMu2WtJ8WwR1f+8omIQZBnC/N+Nz1k83U4FVcBiWd4s1yaehiQ0UGbtdEICpntml
n9RM+jVIHXGWHcNdSpi2A5rqQZcYlwp3zRxPFNuTFYO9t4vs5dVQ8oqoPrNXGKfbQlMdUDKH2yhb
8BZrNEbPmi9DpfZ09u2xKLTngW2jJ9eHewuKdA5uA9qWt6MbXQtj/JLU/avBoSVwcd6id98AhcE2
vFCm7ESHZuB/j8YlSfLoVpQRs6/23A3BsUxgdMnuGMyCTmjDpisjhT/c9DNjnhCvTiv3o9F+JAiP
VlYu28UrbumzOXE77VLPiXw42Edgz7e4+sngh76geb2irrBHEiReV363J8qF5wwLX/KZEunre85C
OMg2CK+4ELuDzgFDuRXBXDZGxLrcMsfSaRzTsbwqmvnZhWUU6O7R9jALpyGbGjt4hAjJJYEyuJmZ
3qHHULSmuAIDYrAcEzCFVcCthWP68LeDS6ZyMgdLsw0XtmWBFbxguzgtFl3H2LGZrycO+Qw13jPt
WI4T2IFbEhmS6UZ/W0/pk8ksyHdD72rAsdG06Y4XfBQWAeyM1ErpTRdvGi+VmI8Lo6wS0QeUzT5a
PE7HHOI3tRUdOb5w5lvaW8qPqJoqOxMzBMtNFuEvs6F3DH4xsQy0rXshAoqK23J8onE1PMnY/J7D
ddvULdh0kqpF2PEhkrDS+cXDZuiFNiDoJXlhFfXdCTquHL9HA4GkgGjMYRrCWytovg2Ns3PNnoRA
9h0A29PcOdJH8SVQJ+l5NGW6Mazxmjn0cI61eOXHhixBK/GRjkZRwlUsyl0LIuCbCqsD04MzeHw0
JLc50JILHd8ad3hi/YR+cRwckw/TvnnvqVVlRcqvhqz5qtJlvMIJc1uuGG2LnjNKX7ETT9jQtJrZ
UNkw1It3r2ieXJqmKhntcgr+dipGkw/Ceo+i+4xrjdNvXuRrn4lgM1v7sVvckrnYea00OQzgidHd
j6ql1XzpCbFpJ0QagzZtxdeLWTJFZxjWjVB4BvdGdgMaoU76BwcbBd1HfQSr+1AmocyPKNtsyTqn
1YCdJ3N4wrFM9rWIetEeudmJ4BrLnIlvYwTic8rByB8J0EE5xd7K7iyyTNq1ndaDo0Rd7F1PTfuh
sPNub9GVhoduyfC1WvUq1DmTiMZ7YJ9xc6o5JZLlo0ev8nZTaTffe+mWmACsyiFf7VrjXTqyB/NV
tKREzTKFLeKcL543XGN2ys2vMBc+aO4g4WbFiM7PUwdEahPyr1qst2pEDXVhQ/WHBhtp9IPqBsun
MYTrPOjrJn9UE41QQnXTbYckUJ8GWwcEFF1PLlvLLeQjOkKD124sDuxD7flgd67AAyqAm8EnwP3C
7pE8gepx7V45bpk274CeCLCVzGeafUIQczqQvmKTAMK1uSk5o2fbdB6eSvpxJ9idDDK3tbYgfbVo
z+IC7dS5D0tCEUdEGouktD1mdPwVjaJcIQJOovNx33VYgLB+KLw3eJtgPpWi0ltVAMW8ZU4fgQrJ
8z7coW5QbSxrmkEzy7Kam6YQMtulo9WFPl878bWkj3CaZ31u4pwI+0Jv5rnmmO+09JqfOjpGxivd
SUyLRQ8RFOiCQXUPQYVFJaeyQkBwp8Qk/p6WHvJGbfC/NWmZHEvIfGHSRfWitI10hyaHV9vV0siP
CCnhsrMLs2brQsnMprO13Z+JxeXsSIte3rHVLnBVQmkEyB8UoKUnu3W/cmKv6M4ozETtKKOJmE9y
nsx5c3TCOIs1b71hodHWbIjgaY4r8nboTSvbdxPRGBKwVP5ydj+gvk0U6Ri5z4gpZVa2cKbPu/wu
ZmhylMq9RHbL12ZyN55pSB1w2rbpgb5edGYqyM61pS5xGKRnUDKILUv23gQENEBtdEekBfsKlVD4
Sapf63G9HekyPQ8pvqwsr4Z9AJiVyOnIKhtNBy8t1cHpUybUCcksOhIC8p39PtV4mHJGQMdBMcMO
wnLe9nl9L4yWPgXPFTtTwX1n7Ct3BXT3XYFiwwKKBqJwOfF9Dds1XPy9MZb+xaQsCpuPnRjnygPa
Dn4lu6c8UW6DRjRHNbbPFt27p0nU0Fk8Lr4TJwWmFjX+3iAx7EfpmO1VTtxxN+om3fddMZzphYuP
nsR2TGeHbNZur4CpsDD7hzJ0r2XfnYeGVj9qEqAE2UDaZBywrVTTSzRYP5SkALCLQhCUFE1cMsN8
Aacx76wBOlgGA/2AKNzTqQNmrUSQ2kYpyasgRYqsmvrg4BMm1tdvvbGA/QJvn5iOJbaoEE9F0RH8
7Uf3KDkNbPHaePs4zYsHnCbdPcHlK6fvNVIGG5g+JAJMC09ND4aRHQo1hkdUUjKGxCr3oQyjJy/o
LqSKvrljAOPMGs9ZLow9sW/rwDjY+hbYVrlLYkwl2IRcOCg23zqYImQC+v1gJc8nRfL0lA8k15zC
iu8Y9BuY/sPuRPjhFcB5cKRikcNv3PL514FB/rji8ZEo2rpWmbjSXuX3TIC3hggUk3eDZ3hEutbH
7MLkLsOnHfOl36D/ivu8hmXUpIDYZq2MPTyW8WCZ2thhJbjNWWNg9gTY89OCXvGUFFbflQlQSROc
zUDqa6Dw+xJYZCI8RpGcnYmKtBQzZy2nERj+WzsdWTncnMKBumWFGQKHo1Qvb+nVoRx+itgUqGrN
Ie8aB142YrqxVyP7wBblna2fGA+NzCKUPlpaQ2gDD3RgpdUmGwTH4Um4B3ugstPkfLunyUWhmWF8
x7ng5SBoi5dITQm7UyO6Z5r8IOre2k9oYGRMwq80phA8SysVr8mCL7LO5x0QEbEvo+glSMOZtKJp
gReeqbQMNINPjn45KoNp70fwvHcw0qgLJKLxxPZcPRXZ6Ow4LIbPg6PupzT+huWcaMtQPOdm+oyF
pDiWWfE1lQruLxmsawJy43qGXkgyy/6KIwu82y5YLpHo0aADDBY5OGWfImqazfDVcs7NqofB8RJ/
zEENMb1Ms409zsHrQnhzSyBYn5mONffFRACDguf0vZAsyqVMvRUTswwUWeZy0012emAKSA0QuCRH
VNPerYGYWt3aXpCy26DtLXwHyvqQZR0ikjBsEC12sC+T8nueif66IqiajqPtB0ZQ3rUDVNowjvYT
skBumc1L2LQ5DThgclJ8kWCy25YVpCBBUURsmMDzYnkYMb46cILxI+JVM51d0LFtHTG2nVrL3Nl6
uM3Cqb03G+96qABjr5IZB9T0FSEppMqVIths7NQjlA7G+mUdb+U0PBCCPxc8SH2brceR8U3k17LJ
d06/YI8X4jMLa5M7v3xu5uVSufEJlPMPBU8TAg+EzbRNACXgT6CUF0Z2Wff5wUlc56bu5ru2NcZq
G6b0mmWD80RYtztZ0JHuyr7OfHZwOIA8nGwbz+5NYMI0tMBRxzUlk10b0TAHxOpEZW25lVXsvI0u
J81ZJPIqMvLrxmD9i8Oxuw6GFDNZCSYgcAjR4YF+T6mQ5tHpTOrY0eN8nTHxvTMAU20xqMH4Mg3z
0tYEfzDNJSfgByQjU9dx790Q7RSyzPjCjUf/YPuzacR8q6rxTpTFC1fDc9RiOHVn/ZEo7flMTzFe
NYptbUN0pw/zdwBwxsPSN/kNOybfZeXhQ2D1B/tKpHysgmPHY3lHcZs4GRbeogJj6geVeS+4sn/A
CVfs1udXoVLIvY6pJEAZZzpGNM1geCZ3rtPgubExdGIFPcZ83geYys4JPzX5w9ojwb60PRicaPiO
zbjbwric/Yl3epFxtKAmTkSDCo42rJ8JPVf4wu/1koQHtnXTftLGl9hZQmAqdnyquKuPdlQU/TYn
QHlgK6FP3D6KbmdpHxfp1NeFSt/JWIcnUbj1s0HjiRtEs1+ly3JM1tKmpS2qw0TA1qcN3dqPlAIS
8nIUyxu6ceLxi605yF2JfWundVwSbTGuNCXNkauvpr58at3+OZdWunPt1L3gWUoudoQZb2zjM2Ys
xT6M1ks36SnyBmiU0HrHEbGfzqjcyMht4sDrSMMr6bo+Xsj3xjNH2Bve9Rgj13til61ICFV0G8Z7
JjO1mCzqPNpXAQW4E4gBTYejNHs8A4FtX4BVw6TCHL2pY6qS/i+38RtrEw7lX83D8Tn+4+l9jLNf
gxs//87v03ALOKbnOqQ3tLRt0qj/PQ0HxGk6/IdIB9xwycT8f6bhv5E4BcukVqDblPzf3IY0/8nP
EZxaXZMhtpb6b03Dmbj/YRau2FhLBEhP0KLhmnpNdfxSaWFxaUp3wZRLbX1LLpY/wyZ1IcT2GVQq
ohcXcj+dZGgIaQfLxw5Ru0Ma3hIHbB2hwZRIXd7Y9sPfv57+v0v4CL7Bf++cuKPrpSv/8RB/K3+9
VuT6t367VjBV/VNKU0FelXwdtglJ9XfrhOHo1VWBm0LRuKKxTvzv1QJ/lT9qgxEQjrAtMPL/450w
9T9dlyGDZ2stoMY6f+tqkX90Ttg2lrHVOoFci2/G1dZ6Nf1ytRTxEA4cinPIMY6xqxZcdFabE9uH
k7NaQaPMr12hz7PUjzxDHuNVQq4AH50zxjub1HLio455cEUdEYchMdxr+jUxizY9IPKaC6qor2ha
xV1sML0MAVCdMSN2vy1WxMPoz7n7LZT0a5PLn6JK3ISOK02SURzlLTwgf4oqjXCF4sAE55SVQUNV
Rk+aIojv7Fy0MP0HzgPE+Ta/fNf/j9ckhfXLjbbe+C73uAk6zjapjlnZur9+dAzLjA6plTN5JcAK
eNmn1MVXT+Sj/9cv9Ofv6M8v9Kc7uvcY+NG6FO6AeXxtkjDfMjl7+vuvwW9DdGa9ulAO/vjLdL2K
i6iLw51RgeJGC6K0tGuq//A1mX9cnH5+ZthBTU6yXLsMPP/0q4D1pMCW1KWPGMiuJcuuytx7DWL7
4PXNG+fK56alPoaFaZ8s8Cnd6e6vf8/1S/kl07Z+aYTJPEiMLI1Kiz+BiJ1yML0qwb/DEf06K8f0
QqEg2y5YAcDmR+83U9m/vS7N9ef9y+tBPzY9BxuF/PNqHNuLapciCPyor+ctG96PiJPapg1dwjmZ
vi08m9I/27q3+wQgQv3417+uLVbr05/eAM3yNsYoZZqCKN8fv1iFY8FarCDexV51ruz6hlYWYPFO
8hn21XKfOvY9okpxyBHvNwgIHxa6t4qz60p2NPLkeF2piUMcJWuyR7iz7vrVOxSTodI5NZ/OzZKk
n3hpb5ixplBRM7WZR4iqbK+xR6F9nzkeRHcpcd+NKc3vQ8YQh2LweDsH6n5RqdoUS/xom/XXNHDY
YjFIbOx7V6wuWx0+J2rMcPsnH7rS1AUsTeuvr4bxu2Dbwx/0HCA7hX4ay5IK8sm8t3riMbjSQMaI
L+6ceJA++Vc8F+1HgYFxx8GB0F6EVddpJ7mNEl4qY3O4tWbK5o1ZLPdWU7o+wYyfvtzrOJH39NYU
v/1mMrEu81DPV1a9rnnwwSiXGacz6md6idP2jR5NfitNoculWPLtOI0uVQwdcW6bMwlW+e1iO18o
SSheyU4E/ox1ZluafHKQdxKO4QNQhKL1yCIy3mQY9eHA44QpdmMnXXkE77ZckAYQrmz3yQkc/DnU
/l3cyoLiEkELsxX9TMzJB58nz41po+7JNUU9GZoWE63uqzT/SGf1ImMJOVW3b0GODTfXvAUzLphh
8L0GurgmZgbCZsqiW4D1uLCY4fd4iiFF5ALWnYXbLiIqY7WLR1KfD/nnxzhZ6OfEMlw/6sL5WYdK
7gRJTX9WpbcvzMI7zGD7YW/rG4gj3sFu5vlASYzLVDT+wEdBXjLtqj2pVBdc7Sh3rRERG2wVpTGl
fV9mjn2FUNzC0ZxowuBjgDCy7Bm7yx2KHnUBYcCZ2FBAGNIaQSzn/wYFj7i6zj7dsXqTEeTQ9b1n
oS4OotCnIsdgXE7L+zjIT3b+T8TXqz2mk3IjFv7gUEefzhwue2Y6jDYRW7eOqYcffTwAD0zm+pgO
2T1xk/LglmT3Y8X7Tj1aE6nfe1sSkjs2jmhGDGRtMkrFfLPlc/KimE7iBGBn0XILonu+LXh/NoYd
fxqhVRzKuXnr6AGgaR7nzU/ZTYPz2UCk4fHqxRUZQPPeM3Elw0+hARBcy8YIChIjyYcY+MEjVm/o
P/zj9XbvI0rC5oFc5WBYdINFAT8aLsQKNP9En0HRXKDRN85NtJ7VgvG2Ft5Tjqtqk04YGWvFBU/t
uXeIA8mYdrTgpw8e+S+4pi6nbjg6467IiOt0hLtgs91nCTeSdMIP8lxyN5fI+TSZvsFWviZ+9WYY
fFLYtV81Xj9fjHxhJsrJlqIp44lRHpESjZxlpZyC7GG9RfXybVCmgyzoPollSZF6jSchubrXf4IJ
7bNrsw+oicVGWxpvEYS5dfHtOkKNddu8JcAgaH/gppXcHMV64YsAocNsVsCDMW07IKs+IYIVEMyS
gf+Daqm4m85TXrl+7hiQbELRQSKwohvFfDWg2JSvk56sgqg+b1IYBmR13ELwrV1u0Sr7sDsG4HYe
YRyJlxA0AAhbmt7yb/kSnTDUxFuv4o7HR/bW6OhjUP1bkzdvWbl+9haRZO2sNWma68SNeN+lG31m
hDroGOE+xedDIk0siNqcQsMZV15T0nZVuQN3RWjzuQ1cJO5gPE1zysVleGcEqWoPIDZ9GNATX+jf
IqUigmQ+4Pb6IUY+WjkpY2dY/K1AyPuMQ/daphm8o4XiGFu3fQEecKp0JvNa6dJACsuJsKoW7Vba
erzFyVhtl7Cf7lyMQ7uE9jTYBUqdrAL9emy4tIO6Q4TkSzGOYdy4oPGM93kKozvlkmlLWL+PvWTB
T20CInFBcw8HNPPaClpArwiND2QN4QcNxtxcoTCy0irKdIg+GMyn08jmb5q9gdLFWzadfj6EYuZN
zAMrfa7um0iyLk5MejuEaGcTxEn72sDouU2NItvZjf1OBjT1LWwt/ui1ro89TOATsuyrdqqrfVCL
6otpuBPKRDBfDPDdti+S6KMNDVgWwng367SPt3Gyfn8JVpNNUIH8kSNK/0Dt0PeqSrHSmQjLacjN
MmTMUKhNznZAi1o/MMm5a8T7tzHJPqaJx/O6OMFam86KBzYoHpyIQ/P287HIvvV+HhtmCFh8t2Q/
eS4i4l/l62Yjp8JGLVyHheY2qFgw1DLwC+V2c4WN0di2oKXtoYu/lgUr+M81Io0pP2yr4tEoko8w
q4JzteYYu1IyNO5QH0GXP2UDKbIEy6+/rscTQ8xtWsaffSXvKkXNTKm/WVH2pQBVnCLx4stll9BO
EXuLIveA4IGCbGJuOMlkYd/D9WTTkcGQjhmHKboWriaSEdczytCuosPdLyE9brjpTjIdHpN2yPcS
pdNHLJ3u5MgzpB3b6VxULOvsKN+wIfNrSgEia+J+zNKagGTsUcUZfcQhn1/a0GAe8qfNer1p1w3G
z+1CYTZvyNgfGNWAeMSt2tmYT/7DTnE9ofxxn8aIE4oesgKnQq3XfdwvBzGVc9QroELvMpe1ytEG
kfWWxzYbNcQhhv14v7FJo37/9Q5x7e384ws7VIOgdwrCHmzN/7xBnLAIEhMNDV+j3kaY/TpiVsoa
7oOUTDHjQMg5RYyhk5489iMXpzNeKPV9S6zooNMCeIHF83yxFFu2NNmSQNwVMLyTZnkMRxwQVAvQ
L9+2p6AT32yXPl0VGK+YDB5xRl3VTOf29WSfIyN8Ntv+e7JWp4UatyGX9ZAFnxU+0G1Ew5cT1mzT
smG6sY0uPecz93IRsHAr7cD2ZO8+xtw06zVnJ9aNKlh1EuTdHdzFZU+vE9P2Ctm5+Yn3xBRFJ6PH
LTm2C7aUmaqOirZEo1rUDnP1+a8/5n85oDpCmlKyX9GWTekoZ/1fv96y0pXTxnAdHckmZGBmuEUz
OC06/ExwX2I/Tz//wyv+yxXFS2oAIrwskS3rJ97jlytK9uiINRw4n+I0uJMitU6k5Zd7FdGG1LbL
F/CGJ9gccpvjaRgC92bdTkoyA/R1DWBZaVvamAvP3HXPJLDrQkxmrWQzMKv0Y4p4lOIAexsg1c/A
SNtEN6dSZp911bypip1Ov3CuSRiu4ETZeG1abRF52QXx2JdRnO3w/UGoZOu4bjeNhZ0DzjzWK+5O
Bgfprs1YA4jQduzaOLT83NMNTeVRae4+uS23CF0Hfpo2xtEc+bbbwr4hlMyK6tRvzLDbp9KTiuzB
mBS+F/JMXoL/ou48dixH2mv7LprHD3oGBxoojz/pMyvthMgsw6AN2mCQT691/r7SlQTp4grQRJNG
N9BVaQ4ZZn97r802/tfOyJ0rm9kYQHiBI7Bqob1s6JONN7csrDV7ceWxKyTJgrXnMj7jqvI9RXO5
vRy3aGd+LyOo0Rye03NWhOvn3z++/+nS4v8/ss7/ompjwjzcVcGvUvyLtIJVjBvrfy3B/dP38jv/
t+Lbf/rn/xLjvH8Vaj1ENN8jgYRU58Wsfbw7/xJbcv7ScBNkEG7NTojsw2I0qn/8h+RvfuAjyaHl
cZuXES/xv8B/Hv5aymmH/q+lgX+vH7HUBwE38kuiKpSs+fF/kCJsFmJxa8dPwAdtxHy8irp+AyvQ
wbZuS+A8xLKjpj3NjeBI2+F5yDdkE3r5RIVkRmua35uq7T8BL/UasEhe9vG2r2Jnybado4L453//
ifzfJuCGDgLQ/+Ppacav/ueY//z6t4/Q3//QX4+MK/lU/oq6ib//+/95SkTk/C3kIU1QkyI3cWkE
+tfHBPPo35zQRRMM0fJDEnD/rXgbOYDL3v9/zwYRhc0s4IibTDQvWnD8H0TaFpuv1xaSi4Walmro
vfpcli7DIZfmSL9PPdfKAXQHBaNEpP6gk8DOeUhRkUF7ig7PSnela24S+Pkoywy8nSZLjhHWV1mL
/7KSyQQPI14KlKI7J8f/TjVoliosbgzeRv/QV2YN7POAdFiI3SqAmpozNTYNjVsZqAFsAxBSF5TD
YCIc389iDO7JoLv2tiUHR/NAgtfpSA/P0v9yhtHUu6WmtfjnGBiUsCwbl3pXmBXFkVaZ3ju0lkuo
Jpg8Zhy6ookaUBAFeNLa4xIGWJuADTNNB19PZwBcBqsYzONwYHS/hxDFsDUzXXkH353R3JBXlz1W
RHmnfw7Wr8e3FUvOE58dlPa5mmJMRO7sKeyYOpnfygF8pCuzbBuoOaHIL1uSjpYC0baPiQnbF74C
hr+ka++sQEaCv+GrGktHGjGlTOPlPMBhJJ2fEBiE5TOaX2BRu/F6qVX0MKwp8glZYU1PTLCK/EAq
Qpr3Mam6yw5N+GiIgq9y7Am/5sBOvAv5PNqIGtr3wcJyB5Thuq/GmB52C2c76Ag91g3afTPOSqWF
zbJpnGpWm9L0AietCbDPql6/zTUT0XFa4OCma81QM5lsuBGYrwfUlTplWqqbfarpNob6Do/hWITD
uB6sAFjmPeMv6crXgZN78WcAaApJGxoBnwx94PG9qJS9LD0i7iAislCfohzsPZ80GPvrXuJV/Xam
oD7I0cVJDNof4DqAG+MFwFzxUD/ThlIBqlcLLE1F2nFLPl7c03yRb8lzkkZcYkwVC03pKpnLh5VL
Dk6LUtWfko6jPbjqIti4GWG5NcBFtMEGAT3TktXBUWN7IMy4H3BhLf7JUi79RqRZN5sVrwdQe9bM
l1oO8wOLP2UsYQu+ZiX9OHEm7Ef7p3HbdtyFvp4NVCJgw6un5wGGFkXd9DN5S0c80AecoXaNGpbj
QGWZBCJs600FD8u9cfta7BQ9ZdQT1RWT24iRm3PdlPwV13kfY3aFy5Nd2qjUkMCBKEUlx3ZXkw5o
uBoZ/RrpujFflGn7e5q91mM6A2iloFxhs2i8OfV+8wZTatFYZFc+OnEDYSUYjtQlGzIWJExptPSK
/hXxNlIPVuFZxJHp74aYkMBQXdKmHTLi75kar7dkzeujF47i3UxTmW68dGWjoTe1uh1poXxO2mCl
Un5q3G2a0L6scZ7ycE4eKJQYj9E9aYWAT17hrtp4U4r1GNGZImXRxSGemDmg7j6BGNBt47TBvr1m
haZL73LFmqZVHtd5bnfGXnIn6UTO4TZo3QwehTNRzzOGoAJ+Mtrq3yq/qNpr0JGS9IQgbbtfRIxK
NVH4rMiwq/U4X2hNG5sKL72xQV7dQtbPn1xKA9467H8v4+LNb0u5JNuyNiEWUNruNz728gjzslZu
sVl0IOtdg69155YOjWvGBgfSoNkDl3XPPWTTEBFQkxnXYNHSnDVdpmHc0Itbj5EwZPEi6W8Hkxh6
awBEQULCMzpuY2VKfCg1tv6oWOhdAhNmrnpk3b2eTHxLME5226CWjT4Yzyc3OZFfImmyMnaTUy8J
AlTZHQf8mq5DHXj7sRWN99kH+Kpo9+ouFSOatWNjBgF81azEbYbmwpMnShZdLOpgGkJ2Rczxpohv
586Er6lk+QbBtZqBntUFi7LtvAE2vIsplAiyDT+8XhcPa5sRJiVMQBdpqK0LFaLCqX8jUlvTMbcM
N0Wf2mcdJ5g4B7iUW6cKXUKrKrif9Jp+Z1QMN8yf65HxAbYZ8EoL8YuoYcGFQ05eBrss6NmUewrV
RHAlNI7FKcMHzR9/HWqO4gj3idM9dAwJKcgqesDA8+xBuYtDnPJHrwGkNtAN+LmClGg3fA3iqA64
tmQP9qc7Nsq2W7fJ+Pyw9Ck4MsgeDb0awk+4ipjeLvh24/wpGq0g/NI2JQSGhnIQ+F1gw1IdXzoF
Uv0YhS2EuMSnctFQA/yoEUQlmS1uG7CGWMqh22cfMZzgF4oHPAatDRn13wPgiHfFwtRdDZ69dPRU
1QE6GlznMpH1fuD9pENEKjz14chTclWMQ3HfhqQ0d6kt1G02EWxjizNzAnQ3HltUmLXxSSJjWz0O
Oh5x9uW9wqE/0iL73UXD5UuMdCJeeWWBO7LsW5cALeX2GDNxoAN3pf0M31UTKpz8+GbY34cwGACd
FES+mUEmOPTg2mYGSkWP6RkvKHHKDZRUWgj41vq0Psw+I79zHIfzvcy1xJVbCWBiNgovQbCJRZ5D
7qhoD2gYnbL0+Vh6XTX6ZJaw2k0ja4RHvgaMedDV0yZ2Cu3ug9I1ZzkwvuF3JaLslE0O8i1F3LXz
PWvK/7otqhIng5QegWXPJu8+WAyesDCGDFGSQ9PC+ldUh3kd+W1lVc6hp2CGj4kID9NB6Wkh9+fW
idDYuQr36Dc9FUkG+jrwcHbCZpMzXateEuj6dtcJZxo245wWIATg99C45Zd3Yq5Jm29a6rP5oRog
hH2al83JZa5AoCnml3Bgz51PAl5SvXEBW+zYlPiYkioDF0gvIXCQ0lP41rsoTcZTG66uh93PBj8b
d+2zYxYn/cVstIzmaSrrubp1nKR8aBLWvSvfa1p7bBxfk80iwPPoqbYNN+GUsHS7CKlvWPRHkpkB
W+1LSvz/h9MibF+oeMmL0688vXFVNU9K5fITy634KKhhaW9TQ4PUPR3gMCGxIc6UNBQQckfE+HyH
EGIeunmt2Y3L2Y8xiZfI+8DPsu86T4Nok45TgwW1TLPgBrUForpcBclK0zMMJX/lANsmi+f/4m9K
MODavHmSOuzswcYZxxKPHMA7IWeHis3SgeKzbZ35ItXSRmUpUfQXCJVOSBfXsKJoqxDl7YoGbwii
IlkLRCO2uc92imH29nQAiP3sCFtTSDNmuEQZPM/Pq9fPv9ac0rOF1DD9gcaOeLjd7tKieqGjEJxN
okcD4Tc8MGJo7ctCJX27G8I14fGF1gzrwM+iilI6HJF8xCO9j1Bujj0v1eMKz/jLRi2topj9sAWW
k+4peZUlkxpfTCWGyBlyFUXeVCby4Mes4XkQGEIxCgMSB90ipsA6snWzK2uZ6OveYTrTHXx67SLA
7wwXSZm2HrMmYp/zj4WE668hHgYQZRZlaBgGIzZVQ73cRuKq5Qw+j/LZeKNwz40NynxbOgDG9qaB
FbFBaXL8u2VNOZtUgwI1hhTe32pGaOzaiUmH29EN9NdEKpRDCD++2iyul33TOJCND2FDNf15DFvn
sFRj+tTz9IQH0Btx+9WRS1izbT3J5lLf4nRPFvdn91it0coiSQ+acDfGk12COl/64Uu3zsMFPtar
6yHMYrkxERSgAwMmCxusr4lIq1jO32lDz8HZogPBM+iogMSNb5KXEai22Bu38W5CzlxIW2Q78Dmu
Asu0Oxs1bJmjRd1mHucM8DNbEm01WYj3D3wOdWWYz+2ZUquZzr+wpYMlTmvCmBBl16fRDpjdG7HK
U9e4DiJSQBL6EmMFl9QFrPh8HCa8SavCDXksCJvs6adq/+RVCXFtXqLwBxC3yEV9arO7YsKd8REB
0EQPDhrP7mTYKu+hbCFb7DM5d+ocN578rscKFKkNydTGlMEF9IiMLdFFbZH7A1GoT79pZnENlYR4
cpn18fAgyen/7rkjEgsj7XvbWS4KJyB/8XTtQOP4ssAgCbL20WNNAo6xsg6UuZJAUG65d1JPwd8+
ko8ZvEu5LpWa+ala8yS48WZJocZS1MRJp0GLXySjJv8sp8wpvwMqqMwvJ0upjSlajKuwnDBQviVz
VH8vxbxA5DTVtel9hF8GMZzUsuw7LsOuuxqHOnzzrRyDXeEI9co0MDL8Lbp+jEwev/IzO9R4tawH
V3mbUPPU1oOhdaQucWx3qR5f0BQ9UnYhAMAdq1I+bTLR1/6tm4gQHn1uq+4V8NCQ/ygn3yhUW+mW
T9ZZ6v5M83wOnV9nXPo2DbzV6oSr1XFuZ+o1p11L3pGigJSGUuqlfPXuF3rIDgG8pR9BszrOrnXF
TIa8l4W58zDBfk4ev+SdMepiuaindckOK7ZWi2kAE8Hv2Rnb8MVGpTccAN664AxDcwDqlj1Na+y8
ulJ6L7WJplMNAqR9DTAbb8Gajx8X94d8LPpmna6MDPH0FJF0tlNRrpyo3QtdGSZuTnBspmTolMV+
J4i0t8EGm1V9b6OsPMZ9Iw95KABJBio+gFRPb12LKuykpfsqnJp5oIcdFYpmw2T1irwkFkPDEW5L
nDuZriLubw9gU1yqhPLVH68kMKGVSp0cqGJJgKy6ggXnZLuoiJNbDrvTB+dQRednVOmj0y3LDYg8
5tNNU4cAB0M63PYcn3P4JrKP4k2KetdhrG15o/HT6OpN8Sw0t23IaHAD2IXsVVKvHC4kI/EfdVoP
CxZ+SMLjNEeE2IOgOKTNYE+1kCW0D4TiNM3qZ+s0qXNXWIiswDijezsTu2dG1nCDsLjxRb04/lUU
O3X6JYkHkZZqsuFeRzMTj0nmzTnUgb0jLmSnDw0b4RziigBuucTqWsrBXE/VsP5aSRfEuxFCxl2V
BeZgk6ylJBmS27CRDcLPFhTv+tR4FBMQi88TsMyJHZ9LW4AJ9GBoAahs6MDdjEoNv9aQ5FzqxyY6
D5TxBJuWfBuwoTxOXiJgKM+X6gf8FVxfGJgSwSFxbNx0NwXN8hWKxX0Wc+C+5ovINlm/ihVTnRoP
WnpgfCB1zBxtO49DmVesd1QM8YmuElQ0M+8BsvAYUaUSUUTIJxLNEwEyWxjYnGpm/uLKQ0LvcbKN
85EEC7Q9eRqV9XcJtWn2ZvKmMN3kfQDUTkL4ocfGwowJuTLPnI3ADOIKgtI8qFSU7wSf+OAciSQK
QYWz/6PbcYp94FYt0980kmbvKPxcOi1P6TmJAv0U+6H3A1WWriaOgWNzr93sUrdsq8TbeaPjnNfa
d/oDR4H2J0GlIH4fhYkiGiVkFFA5WbWXq6p3W3JrtU9saOFn5xcORaOGQUNA9Oi9SbRczr3bM6/L
w+RRekHfbKayL5/l6nXRrlwIRx4B74EsX/N5ug4XSoAgoOkoOOG60e9rEIcdeag8fcjWycZXeTVw
4UnYRzggs+Ef18RAW0x4t3bDHCzVdani0ZyolhDxtvCE+Qpt6N/6EWlaYCr+XZDP5ucKHLLCUBKR
0hyT7BBj/3zLWuCchM1n6jlAPlpK59zwOPaa+HRll/C5nolx5zHBDhxVsInuOBHHe7b7xD3oCKAW
6yotKjkmm4yDaWD7RweOe7clfSByMpcX/hOT5TmEkEchCVtzF4XTSQ3NeK8m1IQpgj73jDGGRBlP
mE+SZQQUb3LpXYUFTtiz2yzy2Xc4+vCyFAcvzMpTkMXpYyikfHB8WJlbq6c6gvpAm++IIe+chAXW
+HTy9N4uunwBfFIfSVGCB18zLr37aSb+wbYcd591Kiv3dYzi2btuB1Rg1oqAbuqM0OlpYqWqqbe7
yBGbluQaX6pPiClzinhWxQqyBlCDpshxqtbHdFTFp8Cfz3eE3HDbpxWX/wTGKiiWMSE+6UTCHAUV
VPy6Zik+fHZBfSL7Mv9s2cu2VTO1VGt7Pbd1IfrzosZ6fsmCeX5qKlFRzoEeyREi0emZcuXY2yAs
ureqSE0I2kG3tKsEbtX0LzHWC/KXTNrXP1rPODDYnhYwDgu6WNQg1M2139xB1VXmDQ4LLX+tmgMC
Zg6F4n1Y5SVpiTqa+x0ViNVwFxc+pEYYNtVtO4Z18+KrPCCS5NupIfnQtBH4DAJlRLBzEaH+elEP
/ZPSU0znUu3b3qntXgXDpWuStnUveVwH6oUwLDEiedAEjGmkWFIq7kpuuwB/aYJb8ii+A6AQ4lAM
L1GyCJtAswHYjskJOw5ojpl8h49e+atAbylBG3ER3s/TCtqEqGFyw2m/PUZeRh91jl59z0u9vNRp
Oj/BzkUSYIFRAZdzAte5o5Zq77Y6OCyNpBiTKmQShamgqRbyb/Bu46i8KfPpshxGA2xRd+FR2c2J
KuWxbecJnBKKlCUGz0u3JW1WvRPYpTTICDk+wLwYX1QFLWKTrDIoTxJmBfYpTJo/sAb1wPSpP0y2
/eoudtv3dWRuckUmpDWO81kNZU7zbwOU5LgMi5lfFldOn6aVUB81uPta+QAXAlpWOWL4y1k4NkRZ
6ubpRWE05GbndM6y8zspSe0EJQj4dEiWA+tqoxn6i4TB+MJw9zGoEoQ4anZZxW3Sya8ClAf5+gyf
MOtB1YJTaedDHbXNJ+322Y2I6mVbUAy/oyGAAqFIJShNJpoxzzlLeMwVfU6bBVX8whyKy19TR7sr
spoCGQ4eFHuQuGmm0R5NM4UnwEzhvdGJ81n2s7nh52rvlY9FyKg1vC5048WHRrliOkSLCH83krge
UcNxATAdtYfFT7PfOX7SF5wejbptrLaUcV3SdwWEu8cMkscxHceGW3bSD2f6VC+hOE/MGP5oLa2v
9EAslnN8jrLgVx6Ir94q+ROIXvDdlQKoB0LtqYtiTt35ksOILxcarrpgbUBQzWYs9i6Qr08PWZ7X
iMTcY5+GKj8jburgnPtQaq4IR8d2lzTklLf1WAzHURq32yZyAQ7kqWT196PXetWhCgwM8nT0Bn9b
QZviFKA1BGcmg4oA/OJHbw22xWBDKfKMCEhI9mYq/C7+jeRIq00K4w/8CqQhs68xI92yEdNLqPSc
HGbL4dcXtr3LuioMrhBms3mPI3NEWBA+MTwu7bRXQhvmlZui7LEsbds/tkJwx44aM0MFaCOsX9no
ob5Lr3rQyzS9pyCLfuSdivKzChRzCTKAkqZxd/Gmh0BNxVYajoB2s7ZBjdZWqTx/MO4cP4aK7eMu
aGtA0/2AX/SPCrwUb+QU6XMUF/IWKrD3gODO5+DX4thnGgqK5/qRAoEdeOcwh2f6EatKfk1hXN2m
lY53YVl27wluKwjAieS8ugojj65fz5QEcAyt92a+qJjOMM/NkdUGcHQ5QL5zoVovV8OoyvtolQSt
sQw0Z9HJOrjKo1Z++bzj7q4KyZ9j7gIilrdpuQ8DhgDMnchtttS1xxuTN9gfwTBi2y3LUrLVkPiX
Gw0eCPog/7t9HuOsPNSeDM+Qm4evdV14g4PSn6CwRkJu8UX6xzARCUzXSORw/lNdU9Q9DZ/kMLaa
TiWY2dneDB5ws5Iq8xN8x0v73dwv+1b64vfkL4grpmE1XfMeiYZL9wSGhMi8htsSLN/E2ORN7gwC
6Ve09t41VfAz8yZ9XDsBeKL3LW3jVZ3uUyPSm9ATwIpiZjnqMBQd7KYVrECxC0HTb8pqaYundSa2
tzME07191zuIBmtli42VTvXS05V6IYgkf5xidJ4yHeq3KsNzXhQmad/y0TUoWLWoy51j6/BxkMIj
8Ny6zp8+wCGKku7rs288TuFRs4yWJbEK9JEgIqgcrj1rC4QIHY5QQQL+hjb27CFuVTlcV0sy2GtF
baI6cbQZ7/1EYDBpPN/vHkK3HVOOAWAcHgIpkwPihy8PSx53XPR1OF+PQQitKpPUYB0kBYBARUDi
XdmJQgyw2MWFGDrSwX0YJdQFVuKU6ReNi+HeoT3G/1CJ7eIdIDM4CwWw3HarXeETu6/cwt2ifxLO
2CBcRNd97tQrDXbJUCn86ym85QDcUXA7c2L+ma6yy++q3lC0E7Q0Um25HUt6choeRNa9Ur0lQTcw
jxFmevbbwtBzU4loy/WSO1geCKhU7CjBBphv8axK7L/bTpQuR+BCmm2E32DHDXGEBxqi0K1bWesQ
hVr4RQjuYqpSYKY2uhjuQ5HMlxrPCq13E1FMcph5+59XPGgAiPn6Bgdy0/ebeBQZT3LpfSdUbkBd
UV38zp+dnhQItdMl/X1g1DR9rd7ovTnJsPyA+cDUCvSER1bZz0aoMq2/BhyYwDOfC9hs1Svk5Fnc
yLhR3WMYZAxBPfrHI+Z2kf4hyjZ6jHptmnNZBDRurSu4URz9cAk4Uur2ERSDiI8t9mZB7Lo1F3dF
G08f6ZB6+hPL4Vr/XmmNXFiIyIniC82LhkR7W1aPfjJLYPwqcXO2/nKcf/VN0prNmhKc2M3EfLEt
M9BjuAnfT5CCSNKfqFaIZ5xa5q929EHkaX6dIErj+TalLULdLfCZQCEzdOA+rS5oWH9o3J2kkb76
iIYu+vLGhataQrPMUYu0/9YLE5WroJja4VLgU1Id1yOaZydu5f55KjzsqCFutIzBIZ1oFCfGtxUW
RLinyxQO3K2Nvmf64GDlbdFIfrDbxD2aT0S1K99kzjkFjWN6wYiQrmcHG/MB/qqNqPNoE6aWBbkp
CFHr2Jpbz8uj5ITffRj2shwuSjsqyEteejyla2amP5ZuN+8MDUTjPszG4JrRgwtstu6xhA/luNK/
C0PH/WEjehHPs+66y9a86I+UQT2q6d/l98t3Ch0rglKxt/M8ka7VNSHnxF3e25pA9jUdgwPhNVYL
c7JdPrsnuADqFHViiRjeoVpgOZ7Lb6R2saOZwrNUNbRecIgmTVgohOrDXamdt+U00mnoD9zseyTc
a4Et7GmJKrGRpeKtlnFoKMfuArBOYPJzjp7kfrC7PuPEj4cfoGkWuZuqJhe3vcC/dnIjfOehNe5u
rlznmgFt+7ZAl+PttWZJ4CaUnXsLoMh9Infnmq3mNsFheFlC0JvKEozpAxL2jm2qlxEGgAPNSafh
tmJWVLLZhNm71WV3zXmcMZoN+oIa1Isn8sWTy/rlTGD9iggDwyv7HnbqhHlFnd9YAByre+SE48yQ
UQKU6fesqlW+r8H9Rfcrly3u+fGgl31B8C9/5uIaQzqNOf8d0wyFBzBlUpv1E9uhH5ICz+s2v8ER
Xk87DhNFEu2GVHGpu6knT87FLuhbI4b96kKmTw6FjpL0A38qQDbAM8MYfNteC/+KUwuKzIj2aR4h
FSXtus2moc5OFheoitEux3Y9B70bDKz+WRBO18pUo9Q7nbmB15wUb+b8XoZ55j1obeIcd3lK5TlZ
cW6k9YY3g15UvXqOuPM8Lto06HQG2r0OsSbWpK6dw+o6YIApT9LJhzdMiSbqnnOVIuDkOe186TcZ
MLTkQ0z7copMvZ+DC/JOF7YfnjvGMSXj3pKJ0A/XLzNYxFT/oeCftWoFjlRNUHRcSNvMmhIAYJW5
UFsPlFxCYRIStbowGd35GAIipn+bRsRYfzc8NRz1F7vqXc4RYeRkHHsoSzwuQTjfVCmnBSQVRmfc
E1C0u4fa0kL/YEpVQATE8plmtN7g0om3NnACA7wVPybsO859UXwk/Aiizl2caioPGeUHnJSpjEKU
k/UyQs1EwKZBOzBlfl16ulP3rBwjh2oGvQwH67Es3BY/26DncMOvcQjp+3Q77V1581xh60+acdbQ
eCrbaoi5+Wji3zqI+/jFlbmf3XCb7Wo6CyKVbcsijoMNJu54ve7SqWJ7dFLpjrx/qM2vWhQ1ER24
sc2O2T+LWxPiJDnBjnDLO2Q13+6TsZ8pglZyTA+6SpPkd4+HB7s/hqaQ+AEhO+1vgyVcknCjbHhx
B+lMccvfMcqa43NkL7GHC7YOhZChcZZwkFCUCAAmWaqi8I8qztVwjZ1spG494mYMgwk7Sf6rL5iU
XU7szQDxb5UUNYag9yhBn/H6tZm7PidO74cHnDWM5jkpjZTZU8W70BS94DjpCUl1EL6hRmJ+2ei4
KYgyyGCcLgWbqtgpvLMqPjHLID8Wg0Jf4INpxwcnUxnKVPusRJ2itGGRB6fPoz49sDbM8MJ6h5do
O4iO4XCFb3/+zUCm6oksyUlke36+sD/RqOcMj/OcW+dPIVOB0s1b0X53REwS8SfMu5F5cNAAeASk
HLVYfsmE5bqA89Q6GTuRE7KDio1F7hBwvbqBIp3ZpzsVmLHu90ItzoxAjDDMiA6V76rNlmq686uQ
71h5vbJnI5eINqVhKWlTWN0yeUj8pGEbpdxNhLiD27nQzx0tn8kfQRHWAtmVOOpNldecUMN0XC3z
41x5FOPUDqOvCHHLvc7KQXgMVsM+/kMyGpsw62BT77xLdBP38Upxw1VX2XK6NTpofjgeN2aCN25S
fRfWGfV+GRdC+QDYVhQU2npw3WSuPq0WX8KPyR/rdNyVdIYUMHU74e0JmvlqN8W04hzoNQKmhlVs
yt51xSGI0Jqw4vMyMYhOAxt2/MHy2I4bOVdt+ZqK+AK/h/dM/KXG1282siLUcJ3UdgDk4TWevoQr
WOvYLSaqoC6XCent5ZrlrQaWLQnaJUPmBNuqrxbBVrkq+yWjIfM+RrTR8AZdisPzFUlnhboXRBe+
EpcHYQ+uC7SQouIVtm7FihUzVmZGmCTMVB3sP9WEROa00C6juiaDKRqH3rN9vLpZBeiJY29yRtDR
42nlfLy+UxxGr2kn0kk4WKv6Ltm2ZmntCduO192aKQjlH/65cNFyAspM7zBPsiyc0Ee4nAEEKuZd
7S08kVx9Ulmc5qJuxJ4qMJvu8SqW1ZMDi39TTw23BNZEEQG7YR823Cr8apZcYlJ+NXcNw6zkLWp0
R+xviswynGdyjfV5wMiQHjyXtfrBRvzHkdAxBcBXhTMsUEyDTkvOWInCT/AwdmyYmzXosx5lZ/H6
9BTNma73Fe0X9TOV0o3/xPqBxeLA1H2tn4qSYOaWhpmR5XyA+L3cZEIah7O3yetl44LDn16DahT6
t6mVk/2O2m4qn1iRNXOpNhjSbc9a44GqGbtgj25Zjq9cwWR2JJJlkq+4Tzmq7EsPgeqeh3zuXlbb
JtWehoKgt0+TUmNwQ//8OO44YjJNW6I1dy+9UvFSv8N1Zaa66IJk5Hmd2jzcQ6ks3T9BbKk+vHJG
+UhzLesdE5f7ODMepCOvCPkm74uFIoJhw5mVhpETsMPJwsIZnb7ZoQl25su07ojjjDPMlPI8TW5L
FChc6OK9RguBPY+hi16s+2WVfE7wZiTv708qpVZjwMRpW/300phLIVpUrsfoQgDqtX/jyjKkuJG+
JCIJhPD6jQcEeb5y6TUTuxJqHpMpEggkcaqiDsYngktr6x3my7D+2Ss1SDk1sZPizKEA0APal/RN
8REZyPXtTuYz5s0rXBtmhSfvMPWxG369nX+bhe4U3HGLIpSCcwYbx4PG5udiAsHJVR4xo1BVXbOH
Z++p5y1zuWvHeskY8JuBTsnEmFjSWB9MfNEEf91jQclLBBnPc5i4RBjtLAVXL2HgLi4My8H/pWbV
f1ByFjzWQkXzla/EeDN1Lc2EoCcu4LneoQFUUM6Ef7fGAj/hkaBh6ZCSpl93vax9rto1MiDRaad3
NMDg0qin1PN7Wk7Tsax/jwbt7x5rlzd/eNPsJew/XUZ++2qIuefR3pRG9QEH5cRDuxIGJ3+2OMFy
49o+uLO1zvd92sFILUaBx5NIutg4bmq4V4pcIA+7Qf/Q0CB/TGXHRL0fOwW7dO3vLC6x+qpxgaih
IertSEUXrU3FvD4FRRbcq4EhFpOZrvjoyyI65MaPzqF/6Tq0SQ8QHo7DRxQF/PH0Ag2K1jR7back
3uaRcr44bsKDK0P3GmjgvHFMGy4by060nzQjwKgJA4paw2or1mJlzDPk/kNjaqJUSgiPKO3kJFeC
ZDtjxiW8o1Cp2Xr+6t8mS+YwRkaIPmlp6meKymnWsU385F0wsWZNdAWV3PE6Lt0Lfj9WiNdLLcgu
LtbpPcZVvKECrYFHSwVH2xFYmdN5OBdsednVrMboDYZ7+8zNiWZJbhiKOW3SpDe124kE5i18SaTH
6h1yPpPmuLF/nDiLlnvGPRnHtL4K4I+n6tcwzBUtqjzolyVTeT+rYO3BMko3O3TRMvZ7/n8Mn9Qv
8mqE+Z2c/OKzBvk0EacdwhdMtFg1giXiiGAm/9RHjaQQWKU3XuQjNorsnzk6r+W4dS2IfhGrmEAQ
r5NnNEpWsvTCkmUf5gCCJEh+/V1zX4/r2NIMA/bu7tV4VQjs0QHu9KG35SFLSihoR1w19Jr3GClJ
emddUe8pV/BPxf/9uizYCQ5B0/U3vBnch2Bm9tzYMpFPMLKR1trS9q/uIPDy8gNn90E5W/C5OVdj
2lf1PbkhGs89DCbbOEiaAJ1Urt2GEmDfbuO+X3fKWZaHiPbCLXoc9OXUzfYeoSoGDzpXuD70TE1k
0hRbvD9xeGosHNFyASlf+BKLtyJ4BF9VsvQuKqT6bRaUOeP6jEVeAEvEi8vm5NhHWfjJPqs8BKaY
j0G80mkM4VFvRvAj29kW+TmPZ/PEFYBuqTKO7MUUAVSHybAOV4oNalZuZf1SOej4rA3iFY6/FtUd
lW+MvNTfbWC69/SdrCiIXNc1tq+oHOEwriV6Lf1eM94Cit/WQ+KzPIIK5Js96qFoHlhLBnfWD9Er
SthhO8fvyLEx0Vc7DIbBGSSMOU1u2UP9YkN7TngAnQGndye5lsM506wmq6Ye72i06X9jqG1e8pEJ
NV7DYDcNrIYZHOLslNcBUXNb5tckzhTJ6cTiBFOqfPAmuIQHN4rkr6xWuMwC4YSndmqdSyLn8I/L
modMu4pkF54XH0j0IcDz8NYmTvXqlkP75jeLuvgzkdjKeIilFNymJ46u6BvJlInsOozxu6wsJ82V
isJ08NZrx/7kOtoCejQ8Yw9GV9bd5zhcfsdaS3/f12VA73IUE9Qh9BCfwgG4F9h6UcLhltyK3ljX
j3014DGKedNkIZf7pp697NrjcMkPQ0Xr7zzF43gJMcFsOf3lzSbu5+GhRNv73QQY/GcpKL1l8XMA
fgc2eFU++Xi4zp9cz+VdnpgUjjFHjn3vqPK+qxLpUDZQRA8DbyjsnmifvCpQp05RHHK7Rc2QvLKP
Xq+0JKBvu2F1QemGLI6/NN0ELSvC1MdhnCXV9KS6eN1VRSC2hl3tQQSFfAg5p14VVUK7kJIH6lQ8
Ts9Pxg4UpSarLl6g/dkneYN18+r204PHM+cf9QZLt/dXBixo6/KbQ5haTo0PFwFusfOrIexxIv3C
hLuBPlxsVz3nHwUv208K3uDvjyXUTy5gdDeiXZbJuopoHprsMKHuR+Kn65PkJev6kIUJpxfWLUYr
/0RtCv0IS2cmymRRBpqdROV6YnqyDAWifjPYh++CLlCvY+wP4mxYaB1Hudr2ccX5AtpdhfNbCinv
ISX6gkrRqWePRdLZnXsLM7eDccn6PvYOS+LSH83S+R+eTCGe5tkML6whjXNIcw3zJnb6zt8tVlZq
5xiK0IrEkyxnZMUmLWWxuS5FmO4SU027HmD0P+Gt0zmLhHPhZFD0r31RB4rSUle3Z2jGGQcE2cWv
Er+mv2mr2WPAyLOMH2US8OlR+6KHyg/JEre+Z/5M9Ge93ZwTMQkaqANtAiQzT8umPrpaZSTj/cRd
f9dDJwu2lTP//4lvowp2bNbC8S9keB/VrcqRCbEA4ApyZ58ISSHd/DwseKphBajKWJSQNuSYmClT
NI/0qU6W1aUqymcwAv3/Z38viSh3oA2WYlM3VQFIj8kCzc9ljSMhWUbLscnB12IwgUPNd8MOtNmm
XvOUcDldDcnEWXIe2KYFi8ivMT8cngVkRFjrfBHdB47zmnNMOerxjrOZSjbdGAVPYqbx+tlRVege
HBn38RmEahYyWvKAvPBqnLezGGFhJZK8wU6nseJc5VhqQfoxZeftpKKv3jPHSzIMePjsD1QGzis4
0BEUqGQyxLOolPkMc8kIGbeBAAWcd8PfiXERYEejhwsPNOfb5RACb16M/PZOy7HIYBDljtM8WTY0
RVJkw125SHCvocxOyWzXCzJATkX2LVmyFu4QfnaD1vojznKsD6t16DvIesdnberE6LW8vDgcS9a3
+d2IjxNkaBHeHIqzn2h9B77SyNcs5GM4Cn9V+r+aVhsHZwGfP6dYyKL+SQ1Gyy+2uPbAmgNzLIBW
lfF+6ary3SwVxlxlEXF3Q9qIQ4oXWP8QvukGXuFL5P3qetaHV2SZsWH/MBvp7eq5pQhrGTLST3t3
HIjEbcUCeO7MfrJ/ZVyFpK6AKF+AK5UZHnbXM0/ZDKfS23SJhWoQaQ4F70NRy2DXLUQafoTXs8ik
SIUvhDIBtbBbS0NaDno/VycOJvCtNhM42xXOSEs9+IZabfjejmRT2RDESAjGdftyDmzyiHjqHMTQ
lz99AOa7Ma5bf6frxDQLkStEyQBvRMv8DIJ4aubtAqeeioMSdM8p8/L2MI5uOV8d1rIJykZZ5XtS
acb+KCGoPEyKpL7r5rCQz8DXkn8YlW1xjoZaz2h5vLVvOTpSGm2a/tQmNPxycNMfmtmNToTMi38F
nZMXZLcoOg3KXa64hP+5RsY8vQqZB83nOveE7ViMCRjjEX5WGKDhKvmZYct2PA21k7kPWLHajEZh
WGY/eg2FOY6ONMG4swWaLW7DpYYFu2RJRLNnKxx86gx7yj2NIUPuNiID4R7qOkxAf6T+NDMhk7XC
wlXGqsqfGoscfazVOtS/naFb0Od0r2B6T7PMl6/chU+wKTnQd9u69uHaY5KiG7WU7fBvlUqbjU8V
HeXEk8W5w1Z9xdmT0VOl4KOwpQEjbpgD+7756Vwvm4EE83pm75AOwnkjE6L8mhOOndTfDlkSgGx5
Q2b2dKLpPcyhhGqVJsubnTulZcEycx1Me3RD9jN7GJAQu53UVITOOxz68ynva6WG7WJE80fTu6qG
i53xbiY7G/m1uQinvpUUm8JtJfCRYC3DWryQZB+X5Q6uA6XdNJ/34+rvdMJOHO+KrZr5ITPEutot
0mGob8j2IQxJ+rAhh3kKHIs4Sp671Y7GrOUjMqYzL8GYVsX+xv7iMuZIE+X0ETlTX53Lcgh/oAit
Ff+US8HUXmhePJ9NjythI1YU/J5oQID7qZfxgsMpo/WlPxjbNcM+g6JuuSXqcGkevTa0/LOjLwrv
fhhpC3umkKOIwjfWWEW0d+M+gwQUsnZndgrpywEFI9oeMHxG8uya4mYekl1F1LT+bygzz//xVIbC
CdscY7A7CRQXfO/PuqrT4MJI7AnAs6x8nn3T4Vtt/cC1d3POx/PSsyaf9yEO2XGTJGV4FiVeqY3b
3jZX2gKD9npWp7joqV7gqdS1Z8jX8o5nUgr3BtXqgp8ft2GXTj8leuOuxKoU7HxOUYSfbHGRWWLd
Q6+akK556V1b7O/Td98NPIP2JiigsItstJ46zGFoeIkq3K23lciS2XPXZcLZ+vx8MN8LJ/q7Fi2x
nVX0xZd0huE42XWhZyuoJWXnESsOLtIF1b3qs+gWaXU8b5suMY3NhR0PHSjnmT0QX8BehONw31fk
I3kotM0zVtnk4neifVmw0CbMmf38EBEy/T0YRINd67e4O8eUyC8SbmcfA6fHTbv0ERibGKfseMaJ
sd6VQUD4BM8u1O5p5DXJ8pjdwbSZatUWR+32VMkjHg5ncDiUISrDZDbMfv7E3j9q7ybSAEDJBwFs
Uaiso7XaXe59jWWF8RpBNUAsnWjBWo37CBckHG+iKM52mpSdX503xaRiqz7Yrpj36C+p4qLhxjYl
FXtZ68f7mgCNPjQRyv1WJhn9x9LPPwKvqLZWjbHHYFOisVWY0p0HqP3mWI2Y3IjogYw6a7aw2zxm
/7IxsUm7QxN62Xi/mpChjjScWbEwlMhTRI1mflGOcupzzpzuVWZ1nG5H8js8ATUtAOc6EJN35DVi
v5eWNAIpHew7HR2Db75a3HZL0y4NB5hQ6v5uwtpFVnRVO11OwDG6ag7PLICD7JAY+nkCJ0OCK5DG
3yNL0zT543H5lwlCvXdaqulXnVlhzlKs06tnI8nixRmLo6DppT24ivHyUMshPBnQdPSd1F4dPhq2
K09NmVNUFlotHrQc+ktRESaEnOzuhrqfzy7Fhmc7mOgsokr8SCXpDjEZK/MwLLsnhmW+qG2ejHW/
j8h+/MgxLU41gc0TN0m2Z3iBGNQaFnGXfGHUOwMY9clylv2q7rse9+BJU5ecHdxg4eRWZw7aqYP5
FQtNYhHbKX0TR3pCevrEOKHyupz0PxhCTLqM9ACS59WuO0/n3V3Brp77mE7iT5Uh5bx4kEqmXTIZ
liAhoTcSHhlSMm9onxmiGY7dIHO7sxOtdzPVSpyXphKOty+wFbA8UOO5HT1AWIqDwAvtjWx6Ag0y
nDsSpHnd1ZqDvO+qx9aahIM1WcwNXWPR8+IVBP1maDmULaUuaKLRGZ8SuqAOa+nUl2VK+r0NJ7xI
47A8g5vjTAzLgRjI1A8PS1WSfOGG0/vKacU/fxH4/ITmyIGGLOmIEX79qLnmtgFLz13su3l56Ss/
2XlYfx2SAA6mzohFeoaIPARvI48kw3ZVhscMfEoGP3uCGzXrdGQrHFQ4jdj7tO6ZEroC7IwDi3VJ
xqQ7rkhiFwe7DqfukYzwAYcMHuhVFty4edm225rQIuGmwsctmLkDGrM/RmI55VjIiWTbMeZ84Ydq
R9X0fBpc6x1KeH2wWrzE+UuWPDvSL519iR7b7mZN3OAM1R6TTEPhpNxQxoElJgiSr5Dk0XtY1iM1
ozipLmTQ2kMmRr13gQoVn4PrBS/CFzD04hLl4l073nw2OvSCQ4OCxKCY+5DyuTogB4g8q/464xg9
6WR1qlNNStjdNgE13n5X2p9akywMiUU+N0sHuwbDM/UTZsbr0DkAeYBou2eNwPtUlEv/NAxBlfzK
UUofuxFNBotDxBRVYkJiud/Az/MnkwpIdx1KaO7hqwW1xTxomzr4iWyzJN9N0yZXFAbusqYJJByu
MY3Ia7PxOg0FTjYYZfhRH8e6HQpy8dgjnGVGRuRpULxm2m2K05i40d5DJ+LYM/o7BOaZ7Rn+6QL+
1UsoPObhgfAW5rB6zv9r+iYj3hCkPEgJtji7eCSAmOlgcQ9AIJeXJVnw27JZc4+9oUF8H+ZtzWBD
COMndlaiYu4Ub7WnzaNbeHm0T1seGFtdOA3rEI4Z98SPaflln5k8zJxX3q2Ger2JBpHx0SSAs+KK
VZdPfWjQD5XY2qicfjH9ZvG9HIb0XLdUf8Z+PxcXRc6CLogWJX8TTR3JJTesff2BaFJwKEWz689z
0M/NgVBRjbMXsTUGyI6mVnFVCvc+4crQJ3wI4zeugurOSDBGm6aZRoLfUJR3fjK10yHSuWRhABgK
5wcL0izUrNXSuTUnOxTNdxvUpd2wRF/O/HHwELQNNlq+P1BQt9oZ774jyvZglZddnMDUJ4ce2t/M
q81wXbSal7PtJsG+u+PNSdJEhjTXW6mpbomAP1yG24Bat5ocWGvcqTib2Q7sod3yv9w0TBTdLPr/
4HYn4QbfjCYQq6hUpi+qmvxL4nGUeLVycDkchCqlPrPukpzQQInOVU8aZwRGyuJEfVH5RM9tmB7r
+pbEtJ4lYkXjRqffqDNYIXktQx3hNasXT3R/CVTpO/AfZtkS0cRAaWhIAZSAi7XaY+vmBOL606CP
pNvooYVHUHIArEdzQs0D5qkgiex4U9tHDqx9/zu8FYdusKsF7ZkKySQ+reGUXtbFmb8iw9546dwa
z5BKflcLaaDn2zbZ/tYyWkiqofm29Hb65WexsLPYMLKubx7+GpogUXzxMibMYA9+VnvuriTrgGUu
CvJTTxFgfAjbYbrjVwTNwFTQ/xfHtAz5qweW0dH4/4oq9+m9rDyABVgyS0qhSn+QR4lCQnEUPrmU
EAdGmpSIIm6jKbmZ1zK7fvJYzFF0mMSDFKGCZC3yO/rnKZ1JU1MIlthsFzQTVrx4dUFRmCoMaPLR
IymJ4+rn/R8/GrvnAYfCulmqkO0jlwI+gArL6XMZexHWfkNlDc7c3dAsHiDmqdvzZCl2ix9j34UU
G8+vYsKcIdZiOOKsU/pX3LhpdgceM+uOAY/+gvVruaxnK+B77NOFPPAOscm/mhrNyiE3c26DzCUM
J+kealeLlqPYAweGXwz0xPiYYLy7pGzIfxz4Mr/7DErBzpumhBBzjOemJod0cCf39sDMAD0wZIQt
+k/uHCIjTHSai5CmMmIZZmsdajxIK6xkTeDDEJ4xbj7iAh757FqyFAt/L/e94Jdu0Rl2YzrGdXVr
BZQ16wn4Ow65es5KR9wbVFMmxp4opL7VVyveuqSlyEjRcmv/cSNS2Y1iPzwwSvqU6cRh9Uvhkvxr
vVlwPbFx3fRNNR1XCkfv8bcg9RqbrHtCAt3jyt7lLBZ/Oup5rbDpjtSIMM4iZe75XJyXYRDkqbMV
72oRo/+zzhlaEGYRn2vF6X/vElj47abcm/8tbmfcL2fBQOkPK95vb8k5iZNZrnf0outHAknUIHsu
i6NyGhSTU+oKZK9UGbyy68yeprHbAXv3S88cczI6m5hgsqY45qyG8feLBYto1/eOc6qkJy1uQrL8
B4eI3LBbNctxotcR36wwseDgVMJ6jvnPRF8MJXJdpeqHfmrMfcIXfsVFRPisSjzBddcTNs6WmuCa
TsmhyHioL4yY4Z6USPzXjIK0am/CgBrrCVyqNQDUSmgcioSgoWdJED54FbUIuveiy0K0pVjaTck2
pToJ2RHSLTNT8VyICdEjHTc3qKkMwOB2XghcgFGGUmKJElC9eowWMfIq3x7CPHLDaQqkifeebLxq
Ow7A7E41O+V2X8FuwQgj0djJyU6R0h7mbpsRHgJF7iI9iyo9do52vScyqON0PxIxeayzklk3tmz7
n1xpMPVjmQzxOKCyHT0npSOHPQIG+JhoqwYOMsz0ehTrYzpbw18RkfIhbP0xo5q9csLE2hiGwIjv
MDnn9uqOS4ldz45+caw7YKmHNhaOueZep7xrv7pRiHbp48NPhlafBAubD6yrxdesSiixuOGwyvIu
6t56h9nJ5d2d4+rDpWeOtnEyqAieOJKfZeEo0EvJxXYzNkW/uCvpP/7MbSX/BnEYPVepEv796tU2
v2MSwNbI232udxn7A5at7JsfGkA0P3FQ5Y+Gr/MZQ/tAAFxWBS3MGCGX6QZi8pIzXBg/eJY4k4N9
QEM37AaW4wMIGnIN28jigEHFqNCH3DxpNfjt0fMpyR2SCb9hyqF07hOHY7qaDwl/4b+qBm6Dhu5A
JpRpPt5qUjxijkU2qPiw5Jz1CMJgOHmXM+b1Y5xgf9lLV6nzMlI8E4RZ9whwPB/5aCCP7PhpBlJG
WPXOprFLv7XLOn7Ycu3+i2I9t7tqiYg5NxFns40sx+UxbbEYbGd3BaXQ4oe6yohV08OcrpZPJ2jx
n8q2R1+OM8nyOkkwtN+vcVo9O7Kr5L2zBvhaBBetPDo2Mxd/daiSWbyITuQ4+XFnrA88hSMj70SL
ge0eIFa97hbX1XKHmbdqL1k1uI9V3oA2LW3y3FKm+1piMGZSSDCA3bWcL2JwSmuIVldi/IvWngjV
VtXO2FDxUbMrS9lj2y8KsVtq9Qh5JhjehXZp6POVfUyLJBkJB9XtfknL7iTGprgHVu2eQDIt/m+k
+xiXdcnJIStwKXOoG/Twy2GKD7cJjEhQj7AOT8hbCxE5PYUvSzgmirJYJgqy4ESA7xVpjBVrnxPs
6ol0gpkVyrhPK0BwsY4bHgrHx2K1dZLYjz4rbw6K174xzYxA2kAnIqGlfE7GLb8v2rkXBmS7dOa9
EvDhwYDhwffvPIjVD2VCPbDJzUjjNvsUflyQeS8Y/tX4jFdfMp57GY+BmM0d6gRwNP2sQrFSSUHU
fgqZbogK8K30IOw52oVvQd05CndeJKzaDJMb31mbAv9psxZ/BXH9wfCkpbV6j9PFNn+9cDIHOsdd
ce/oAc8K8SgjSAyM9YqetWEvRBf1BsyUj/lKBW6+0XJc7rlR9F4IA8ComtWu8hVm+Nwdx+PqsEXc
1DoEMdQEqkwOeDfEpVg4j/swZK81MQ8iFgu1ZLhUsw9O1PjQIibO+yrxo28bF7oJOS+QWnnyHSIm
J2hS5AfAIhASplcYkz+0TK9uq+m+lKrx95JoVL+b2K2Dg/AWm19HJojsWAcDa+5iYuVFsXSQT8eg
dUaaxQctr2XfuvaL0IwI3jSRrG8t+EGzvm6KQzfyECQgbUx+oS/x9sKR0R7v+ygP7G7d9RyyI9os
sKGHC8UeRCFtEorrCLu7hbTihWgbzbyIr3G2kXdKB8mojfMJVYMuSt4bLkaH5e9CI9xLj6i1wJay
BmvhtqlKlvVLU5byv2po2uID0cFNT1gcCmD8CIg4R3Q007PoiaI/xF3AnFuKLgx3htrM+BFvqD6H
nCiQpv3O3MDy2Lu49UNyLrFra3XH+EvnbNbH63fEEHttx7z/SFCi8idphXxgLQSatJ/6uIfVg+IF
OVjnzr/a9r2HW0f2F9RMnmSIhM61kuu8x/BZkSaV+J29YjjR2hvRylu2cEGwsxd4StvQf3PGGifY
FNbyG3jBbXCzRZEWn0Z5M+rkgtNtnGcO1BG3Rpq0aDewZ3iEADOt1DsOW3xgMLx4NB+AQuEZ1axs
5V7B+h5PM2zW41SxTP6g6IWFCsvEktWQsAmGp3q9lux8YH5pPFU7fvmWkG6i2MjQr7Ll+M/NRwDj
V6mK/GimtO6gs1kWEp1nnfY8GX7PDWyRUn2PzeIPz3QTJpgloyjHPWr4wyj3bgaYwTxzE8/PEJq8
SzHV1ZOwVlIN6Sbih31+fI9nfNhVM01HpFE4U0J0w+Z9I3yZ6Levx9sWJL+pntlKfu3CFjj/DDol
xYagffDQCSRz1iW034o/aPyYpRKUtE3RhuVjULe3Fm8/nL9gk6j7tMRHuV+JnbhENt3lOIecF45z
7SQh6JZOi321FO67wVfPEpGaFn1O8QMPJ24xCTOOVoMajxK+ifqyCmuuuqim1z7GRkyyJLXVETIO
ZFlBySvN3HPR/FqZlLfCZtVDj/Y9b5QXiy1lTisQCTxqMM7744BfZ+8w5P/jxicd5Rifc5dHNBSM
1RgnZyDhc3waS43QTgBsfevWyc7HqA6d8FfZFyh1KSZW+jUUZJcNrq6I5XsMXOGT1PnKrWrSSD3D
o7frlpG8+4j5wWcQGC7PtprDxCWKsoSgLGV44MNn403bKYYtjLl++GY8KDeuHhagcckMV0oK1oYp
trXDyuj34mXlyqYAGcE9DATNiv2tDPjGO8JWnhwCz8UkV1AXQWfpmuEd55UpDgOPpu65S2WOA+3W
5tnEjb6fPV58z0SZJv9eeVV4CeuwdpnDUcbOWN774M7xIihMt+6urwJ2RewR4266min9BulfHWPC
9wq/dPFbBW101gIDKFyrkR7lKqUY+tc0ePVb3HLaq1Q67lFxyu6Oso+12MkIus0Ccip0P2zWzn+S
unVOs2n9bLvahV5GR8gBadm0/4mb/XZrq773nwgYBNWB46iDN7CScJ/CLM+WfZo4HYWBw3APTwGF
QAWh0ewGsUqe43pM9jJhSUULriFAtRliW3fHfmCMxJi/hmxoHeU+V956i+ouQdVhpbJzePLIfV5q
3PY0M05dztgxr2dqPqPgkOBMxClVc63j1VUE0tNmVqegVbfVPpQYYF1e89pizf5RQRJvfexP17wz
/T/6CAMPzy2lp1nquve8QifESq0+XCKX8ybTOJK4ukJ7P2Fgv7RsKbeASAxBzpYt8xPKDElBz6LA
XVTGTvJ1oQQEg5MPDaX+WlbHPSQzyUgO54nLP+0CWtpnfndj8osFYyfH9ba7zqkLzjS35Hw02w1/
H0dq/aAqpf5bLta5uI2LnKF1KDCZQc/dKCelKQ1Xu3rJkSKuAPXLt3waMRLz4cM+E9wQU5S4/a6G
0CRfC+MgeXY2CsgtCiyNtxwGNoFhoEAE7Vk/a1zz+GVlX/0FmUBsIgtnFqCBS8nhNlzQwmDYdX9W
1bfPa76sf7JJhm+Ochx5BeHYOPcsTHJuFrS/gIUH1bV74WKzebN5GPNaYqtyg6VN8x0yvaQ3t+R1
eK5zOZ3TrGqjw1Lo1dlVJDOOvFKzlGd7MT7yEtbo1qmqD3FVe8um7LziKMdqLA6FLtyrmEreDA4n
IEiPXFFgymfV/GEtDIhUEcDA9mBu269sMKd1VSwR3QmoBLnL6syNOWAdC/S5x/UZbiq1JBC7GzxJ
AK16XoJQz4jMpNXQRjujuyZDiwmKH9e12R7rvbyjsr7nBB1Sn4pan2KJ64do19aakBwXAzzkNFEk
vGP4qZeuURLIDQikhuAt4RqObChniEIeiakDqZGZbsmYvaWd8+mlaHRGmq0jpfNcZQOH8mRZioM7
EnmPxlvFLXSG1T96fW2y80rpF/5OFWWvHRtogDler7N7Thnp/ZQRboFSyvGBxz0VaGGnVPOEQLz2
j2AXMV/ByTPxde4lal6z1Dq4tGjoXLsQGXFxOammDnmYWn23LktNM1PqNGTcAkV6PkHZWrZpFJCo
HjQ8XHJVmAt3eIiHYAtJA5OkclO/+U+vcfMQ8fr6CgoT/6LmaTqFjuW5VGYYmj3XnykiWW99HCEG
/4eirSiqwBoTPw7Ca95XUZR2303avrBJlNkvRaaFjoEa2P/0ma6eakGOxQq9IfI0O41hJL8+hWwc
/ovztA6/QoaM/2y1EE/ti1l+ytbPtyl2Efo7nF4iKVVj8Bw01GfwW9t5feWEHNzeWOxqql0amVWe
Kkar7i2akrb/W01xmv9htsiJOVBuXV7itSeBjhjEm1ei7q0YZqs4PFRx2kARkXX8X2eFehdpBlcD
XZvXPt4Krgs0VTO9sgbkztwPpCFoDYBy84jrEC8ibfILEvGSx+IjiqvweeZQ0p4mqunOQdhgd/CX
9iXMJ2xUbqiIMRoLU0qrpBs2dN0vF9p1469Og6X6aUhk/Gl6HqNIl1HT/1hRq+4hwVURnCEcigZz
WcwUYAiFst9o8Jp3FMX1evlLlKotd8ST/X+aorn6Sd7gHy77/wBLZJMMzbHHG0RUPGaU3AQyiS8F
T957YRcTgQeR/vfkT9EpUAGWEtk18T5IIq5yM3bN1pXSevg0gp46opjRq50V4RmIGOu5wAM1/9Zj
GOlP4Bt+wTlnSacv42treSvn0QfOAmt+caV4/TtoQQ1IYlbDEG9n9n8EudvyiWcEXJjeZhg9DMt6
HfW0C0il7jQncEqMEw9MFrG3MTzV5Vxn56zw0/+wtstmx5Paf+LIOl5Uu8rbxlsNf0pdd7+7gtIs
MJOpPpH0GH4ZgAHHLu677wkU1IPGJWEoJExzvCqOr2il8GeN6zl3kZaxRIKw4tRT/GELb73kMBbY
UgjUBnHDX5MvYo8iKqj6aXH98a0FtbB/kzUPYBm3OAXHnSqgbn/y5OafXDkwJWx9kvBBZ8xMCycn
/9KHyClYnVYX4Kt1vZxmAzDU7yXAj5K1WwHHgtCJlFs+Ru+Tw54Ey5JVuoAwRrSYK3p2xmwnIQ1b
SnRxpfwmzFBg+XOmcHp2656rf+OTsOmuI2HAbteYBVSNGDJzVIWcWJW1OIR2xBDzHIaXIZAVxlPj
PYl8qjiKD+wC214wMKx5FTtkbU0v4Lmazm/PcOYbgf21m//SBNws1yKLWf1ONAxeZ/IQ37lCWU/3
KXIdjjTXRzcNgJzOkCgScGqmWrNnJnR8T6YvUcDMPD8nAUxtuyXf5J5YnaKdNEQCvunqStcXintq
cLC4OI6BRnS6dV/JDL5bQp28r2nQynjp4l3miq6Hr6ZsovuCSEqDUNjm4t+ki9rlhZqUDGz4Srlm
bqhInTwTxmqrtzqH7YgZwauLw+KX6b7ywRYf0qRbin3TF4rqb10m9Y9LiM/7CKLVw7AQwi18G8kv
lB8xjgOkUGyzSXaBZOm/IPTRDUwoFE+YK1VHVw2UyTBMUCS8LmuPTcDDtmOar6/SzkStc8yuz7Vn
pNlK64gn9t6075UeZNufwc9GLhD4otFw5GhD7gQOI+Pu5J8TDjb+DsEJfx51PpmzC9RIXAFvEQFM
QZuWS9rz2FRUAnCqdFZaj2PHeW0G6N7HeMzS/KbTe+l1DRzAe0E9h/rOWDb79wNXjz6WxijOgSGL
2V2a5sOV63d9B79lKt5BHX5kPeAvaSPXQwzxcv0nm/ux3OigKUriHFnBbRGHwXR0BUyr/TJ6FjJa
sRCyCJjRARo1y7md3YKqbXpc9grvN2szwh1nKlIBqct4REWpfaKUm8pL2n0ftOkVOaR4qUWH/6MI
wvpdVRBNmHDa7BsdK/0D69MFSWIn3Nk4NvluAZNs8UAGsKcckdY1jrVVVOar7JZoOhUzc35Jg0O4
l7B3DilqBVlYmhE48Amgf+83+FnB2Zm7ed9z1lGbIEAF5Zpq/X6PCXTakf2CTUbeAhwTq6WbAA9H
EvZX26wbb4ri5pEVPEH/vGpYRMf4vHABCZfaEM8npdWwJRCPQQZxk/KiVRNzMBO7lOR/HJ3XcuQ4
FkS/iBEA6F/Le0kl05JeGJo2tKAD/dfvqX3ZiImY6W2ViiBu3syT3izMNoEXNqa7mkMIgGuNcvEK
W9BK75RbifiVtSG3gFBCaj9w05iT94WzL96qOCEUxaB01GwPwc9Ew95NKnbmuTOfcOCDgIM3epjJ
+1IK7WSsMAo5+IRmHk+vEIDr97wAU1esYnwGDTJ7C48Fg8g0/hfwuc0XJNcFeJuUpNkw2ZeGnWrH
N+CVIanIjx2+AxJwHUlZHLFe8B4U6fgDG8Wuf1nkKMgwlPw1KLGGIOr5/iVDj/nHNBnhQ2xNwd69
K+2PLFKRfUDLzi4J4zEzaW638TMmFIUjYh5ZRcdjfEUdYjtGd5m/ccmArRCrHeS8wXFeutICGunK
iaSRgwq+5ZRyP3HGWPcqV3g/HePA3AU5cp16qCcJYFc24mNd/VTQus6mbM2OUYukkiO0Ogz4GN6S
BEr+NSDbvAEbYQlAZU7qrPGyFE9J06qF/DXZ4XUuR1b8bLrsLTvdudryAw6vMwPtG/53T+w94o58
TGNeI4JPOS0Arp+fjNv41q6qI//JGzqfFeYc4zLERqC6jyTU1e9RojeTL24rDHjCi86pP4NSYdmg
3m3W5uVx0stIxa0SJj1AO4iuqH8Rs+H0UMtWXUiC6PGEGflJj7mjfrh5OuFTUxlfvwAAstJrALly
eQvCNjVfLfDQXVmH4GlDWeWQv0p3SJ7wCY6bQLbzp1LkOh+rrn/QDjEgiQZEbelhpYr6tv529Mzd
oi57467TOssv8JK9/sWe7Hnv0vGCMIsNGNekcNsDodpYHduW60UfuGzJm4p/EZdCMXwn02A+LYvQ
OU9G8zSG/rBva1t4fBua8jhYqkS8c/krbt2oD9tbkqgSFm1TZFcZQKC5uzA1MP5nmTrwnlh0jKUV
r8oWkcH7EuAsXkZVt1hGwiK6ZotRzIiYqDeaOwLoJYC7+0C3EIkAP+d/k9CaWCDThk3VaKmnn0rp
iJVXgOd1O3ne7MO66c3ekX0x7IYCRPC6x3xvr7np6q/GUzBXayoxN2PhBvYKfc554t3gvxbMrdhM
7ITARxlQpDSJ5joTWhN3pkbEWHzOgszJ3GEtYI3lVudQGSgcD7mPKbudHoELfgsTo/pGWoxwjxt+
ne8gPgEjw2LPbAo8Bof14JGOapw6Q/Qd3aPv++B60kcQGaAT75P+YJsu8g6eculsmCGDnUBe+PcM
XHh2nNAMm03TeclB88Wyr6zKWlYqfo1zk/tb6O2GMNEe0qZr9MmJPcIzeGVFRJy+LtUuTR2qVaGC
ssZeh9joAPlDk4BIvmFsljn+unj+O0UZlE8+jGp+TgUtGKeOa9KfjvwHKeMcphaLoDo4PY6XJ1f3
EEwdp2r35NxCh8YKNx6OkhacDV/OGuQJJ4NEarbYZRDlqZyajjKRANJ1i8kOX1VSziSQyTA7d5As
+T+aFcHHE7LWU/9T+1w/6QwMGEd/m2by/IVwulb+AUatsjbYI9O3xmdbTmHE0nKXSvp/gFqSZici
fKHJpqRfM/lF6tCZLolTWIyWLAlex8Wdf4+N3X44NXZh5N46Rx0TnvK3ykfeugyx1B8Gm/FOuzoN
/2lWeZiMPEg911INabSDAN1ZpM21XclkS19kd2MgEMyOvnpK6CKArkKAd5MUfv7MHN7zvGr7xlja
H0cnqHaZa8VHuFnluEr7sevuOvBjdcKHB3AfuCcF8V+zAa2GxkHXgjqpEXPznm7cPLh0At7PK/ct
yrs2zJulc+CdVXU7n8Et2c9V5SzgszI6Dre9yfSTT0VFdOREJ9w7M1ZsaIzs5RsTYrwnyx6zZCoj
tzi2EpbsgWt08mXx2q1+dJzl3mfl8pZec05YR1ikXrW3OuYxiVm22M5My3vXN+pXDagRRofuaUB5
qDqEKZQblHvp98GFkDT6Dj8PZB+zMIIxGlT5anQVmPaB7OD4qx07HW76INT/Hhrl01QuMAzxJCTD
2zzoao3z3TdHrBLJm+U6ic0hIMrQvDMyCpJ+Xtx6b0NjcS6u6magoZZIKLz6pyhygum7d73e0CIs
MpulRVADV/+bkmfiCcT5lebvtZVnMxt1hynXwiwHV9Bm9MeryAWAy/zBqvLOA8ZoUz8zbrLBHbN9
PJUud/KFUR8bVDYE+hyL0auOOfIQP44TmCZ7x0Qej+0h6u2h3wInJrWDrZ5j46dVQ3vjOxcPME4e
pnhnZcsicLngNZPNIVYRCWRlJlqehxrTq8yC7ICxhLUZZRKj4J4j5tgE+Ndc2b6DCuyWE4+5nbh8
uk2aeIdkHNL6rcgsqtkpXpvsdOOEZjik1IXepqV3GpKjYayJWGQFtOEa7zWXFqw90Mk1U/y0TayM
/O2+4YK0jPt0waqyIc9qie8AV6N/o/gqLM4FJjUrPKShz9O6Mb4N7M+uEy/+t1SaWXyTRV1kUTzA
uJFdvDRN4XGimhtWkI0VzBdlRYsbXSlUYlLbVCAB/2ijAUkeWvhH0cZ3ep4Pjne+pvGu8HVDej6g
7w70LfzcLt85drmUHN+x9pdvSoiw5dQweSmpeQTWrbQu2bQ5TBAzXJMEPbexJTlhngxgWmEmLANq
TsfJxgSxc4TNNaMxsTfl31P5O+1zMOI7kku3tG/wmHliglGjUQxOquyhrga4jL9yvuGcXJM/XTMn
4CsT81naL80iFrHmzM1JPPdgpNg15re8RbR9NuBHqq2Dsfrxs2YhkHfweZl7f7zWiA6TEASjLrN7
55MlG2xMNWw2DQZNAhM98X5EliI/WDY0I2pkwaSfBpaS8z3gTf2nsg2aZyXaqr+N7GWoOIaR6e4o
dIH+qxR/En4iDNXxs1t1UCIDiQj9rgn17EvfYpgy+KV8wnyEKLiw8t2l9obARTvldrFhuqIfZImb
iwv3sFv7xEGod9CuekYOGhDKmse4gTHWBVvD9trrd0lvhdMbgrx98GB0T4A6Zu+5HtIGDkFhD8G3
5w/OHc9x0DHskGbcA81i3xJHWQnSnjvjYmZEIIxodJPaFrBn/j9tE/3OesOw1OZ9dYuFcpojzQGz
uCwxOB41Frz5ydTEeqODApdDE7vZU9h3vobP13CXZlP9l/W+JMCVu0CyQ/N/cYGlRsJpsjYiksN5
GIsk3/libKP3osTQcggxPNO4WfsubjnKL94knb38jZY8vOkpwG4fo1RthzEbxWc5MpzDH3nYILAV
2jRkE0FiuaHTDZmEDIWhX0AT5VHXtjv5SPcKzlGHF3yZbgWA9h63RAalWzRkkv26eQg8ifWfQK/5
hqis/3q8RC9YW8GQ5bJ3T49p3D+CT7D5CqQxvPolma9hpR4w3BiFNLSJOgzOAiiOpHA5HUJIqz8M
T1N7LFwicng1oJJusnSkmXcydtA84/H0cPyYEMmrlHn6wQ2r/qEaqz8GYNX/BoEOCYDTA9LeAO5m
PvehJvmAO5PtC081P7xMK7rNImO26cRoR6CUj5P1Yuw3PA4hrjmYhukfi0Jh3iqLCu5unrG8B3xS
EeDvpX8pDFYajJJBQdtymoTFCQWZQw5iT8/dLDbq91JQSps0tDtvGznFf2LD+nnd8yzuGsK6eoVn
W/PCarP20+rTxoO/aIW3OUka81xKkb3i+Kxep1wAQmDNb7CA5MFn4bjQbLl9KtZeZuh2jkpaj5Tk
wI7dgFT6qYYmyLElovNRQe61AQQ2rtUXQ5oIYBpo/aM9Bbxb5ipdjl1nUKGReuM/bZvobDs0S1hu
aG/h/s6vQwbrpMqSFFoZtSAY/Cb5yr0K/qOHzvSomEJ/B4fbvxGoxiBBLJK7XVHg9eOaAYeyH6vs
d1Fa5c4JI/5ek5WdogWO36kBi/dCXjIj5edAv1qNANYWjOKjd5dUORXHRcMiO07DA6Gg8X/oa4U0
iSm1Gz/K2mrfqNSdSbQWRLTGPmS4blnMXsGGdu5+DKnDOC6OXHDlAHrLVosKSd8HuShv1E+rf6Kv
8fhbSZgfWT1QPz2Q5CeR1AdYhywgcTh5JY9Pp+M3MZFOZmgpCiIvyWihJsVOxcgUiTeBvpptw2qe
KFBe5HUMwXxvzNDIbdWVxn5hnZXsmsbo/r3HK9S+kwErL7EX1TsXfhG4NN0M96wN2crACOEOmvTK
2TYdvpJ9VFXCWqHilLwUi6BC348d8+TB2vohqxgTUZ6gL14kXu+BG7sJ/JdlmOofM3Y5cwar7OWV
a5fuDnXQs/1rk15e0ARQXNmm5eHwo8hz4r0VlWXt5jycKtQUUyf3Li/5QPJZ0lmAj2wKiY2HVXfh
KyLNVvRC5MfC0sO8F6MVsVHKKBQ7tbYNIKHJkq1q+NKt6rHp/gskIuzOK+rxQqR/QFhV/ZT8G0ve
+PxzknHFH5f2gMg017u4L6ijZZwsb6FdGH8bFNZCcz1/2WXl4WmFyY0yRPoWYV2KbuMN8SgOjLF0
V6NC9rD6PRJQB6Wcyr3PCQ74Vak4Iw/Cg26xqnFkiFVYLsDhJj9hAmIIoxIB6QpzY0Iv26OFjm/o
Ks6Ry1azryq5tQm1ko3nSQjOfsKuztmAX4Nqj2qHcv6GX0k7hyLKOkpVDBGhAoF0FoqFHt/OHnBn
nJGY5lTrChobJupwbmWeNeya6wRgAqat1MW5RKS+7I4l1xw8mAVHO9tDO6u7Zt2RginEFh8uChXY
DOM953Ot8+tg5yEdoixEutHQwp5H5dmwfxK/Z3ZLy0blnZN5OM1BPV8fkiWuTAak8G474xKSwTCm
UOxSh0UW7+BfRzIOBn2nyNZKI9KsqjDv+OqxmpgPI0U+vJWFaUjUenW6dLybCbScHlxcFOdRoVRs
89oV2X9UJWbVgTYzEBorB3dv7+16ByodAbzEWzqu3/FgQq7HY0BBNELqZAu22qL3Hg1gXYWpckZz
2w2Tk5TuNUpD3KZxX1UxN9q2NtV24RveOButeXtsOQLZJvg5PIAtMeDe2umlJegPKdsLVgaTGOMz
wV4EV9nyhTiPUqv8zYcKWQMeVVN9N1Xv/LEI+R5a4uwYqq3CXs4RTAi9cUrlkIaJiPNJzsdWNm9E
BFobp2bNWvu/huufQBiqmEPYmpOte7dMu/SvwzTgU/KdRBQ10b9CD8G2bYjqXlNVpMPOHYKKtwJ7
Xdv9QswVRGywmFpbPN2ixJqRMzNQZp7IcQ/pTQGJrZJS2hhw0keWJDMA0lZezugJTk/V1u9Wjybk
plg67T0nQSEgynK3ts9wUYxakRsLul3ABEFoV5cxaH26HZL8XOOSIdriNUK98UsJxHdJSFNwFads
hwHI7hT974qOxrOt0pqf3Ac4v+7rCsCIQ9bO3y6NqJy1jbPB3s5jO3pIABGMjvGUM9PWX6xeYvuV
zEaf7Im8WWqb1Wlrj6jEoQrUIQFwiMwAzXBg1dTox9NowVm54CJK4eSR/hftc48xg8x/NVvREQiR
G5x4O1bjyaD5ex5LoBF2PWRrsMhBjgq9Hknw9UckQTavFRb8iKxRujyUHcCKWGziQlgsMHTrt09e
S4RyA/8rdryVyiEqkPm2PXyhvEHbCoh6BrNJ4TiWB0xSBJp5HmLaz7EppP6zJDmfv8mJUt+tbAtD
OIE7qHryxOKmf4Zgke5vWzCaXCOpU3BNNQHaV65//nJ3cHHA6AylppPHamW/180yRUdTy0i9RH1A
9yaIIFPxv7BYccmTWnmSPODNrbVmLmp4Yod51/pd0BD47xWuc9Q68vu+bN39QGTDx8zKJY6VhdXS
1l3IKvpKwA9SBcT22lvz8SSS9DgxuFuskLH2xHdH9Rc4wQyewukBEdSrOoWwhbjrWzP1eVwTxCGJ
F34dDv9dQFuT6zkNP5sLFlEwm+FblWNDO2gekt6iMygsH/nPhXa8nU34lFjkaNGnl2QzXpZ1UNVp
enbhehfrwRhQNk4RzSXSblah/wNVlNV+bCpszWacrAh1eNHNu7Brny2AWxfjJZp8QKPtoIeGcZ+A
9LMzIiPRCoHrVK/ofs/NtSGP3AbbaSmz8A2EpcAFHZZhukGqV+a8hLUVX0FVW2DQua7M5gWd1+YV
FKd4GUJU2PGrVhZq49Zu3SQDrm1cpDE8Sw2MiJrry2NAdQfoXnNebsMeljrFaF4X7Noc0hA1JFIQ
6Sm6mHKTKaU7Y1sMDriI7nE8bZUD+AKbEjrZ35T+5+xAMBq7WM+qYs7AuizRsOE5wl9o7CxLnivI
jfNXAtlcrDPfyyxE4h5FlfVsPcf9qvR0HG2sKcC3009Iuhu/lSD9eh8i9snjO9RcObCZw9Z+FaVc
ZzLHGcNnR4gi21gdyZ2TL6Hsb1wQvulFoWgDhZ4Ithy45uT5d5VYvnUk+p+xf6MFow/BPhdV8Bzi
DHu02BUNJwnefyHqfS+daTybiO8Ze2t4SSsP/iAmpdJlKzSuDNdwcGANVLJ6NWJskFdYgHV0bcu0
ofqpS+QMLhIwNDku7IaHMYeF+CESG7uPmAB/nDAKEx5bSquot6GK8vZgzzHXKz6bqcRNaEv3L7KR
Kg853U/A6Gh3Z4JyeZGyYkFtemVebmYsY7E08DuIgTm+N/1ndWm+f8wq0x82fEgg+BDoWEAI0O8c
jP49DoLSefZmtsFUN+/qkT6L3oaE0VCkYs/TVhe+VZx9lzbLu4nybrrYij/w6gSuT43TwIKwlMHR
DQovuFlUcu2EZhpdYTitkxPvgz5D0oWEq3+HPYfo7qGYYIXQ3nKGSqfkLmkzj04GMszUXYr0VzH5
lFUht66rNm0vmjNJbLy2kSc7DmboFHXS04DZqCNm7eQIUDFFFppS14Wkmva/vbTrskMKbwtNtGM9
qWyaK3ew/GG0LSObHy5ZXXyhF6W9jIZGZOpEawTIoyrx+T/OC6rtfPD7rOXA141Xmze42Ys6qeEG
DdRTbuIFginX3QSeK1Mt21dj0R3I5X1sWXXo/nsqywBlRvHHXIus4CJAWWv2lVux81E2mb+3wcTa
F+ho5rQQ6/pdMZX4F7+yg2Mxlv66s6ymYavqOEcUncfWjN6SDf6SKT3lUSquSeBRqcm6wCSwm/z8
NaBNNN/OBmsoL+SpqbYJLway8pM45hwhtJEwkmLjVKPNiqwmQCep3c2UJCGLBajugEEv1s+jV/ww
KoLjA6l8yY0ewMiOXTiUoyLtlh8OTrbB+K4bbIEsAKm0aHOY0lZcgZfsgYGsaaZR81PfVh6wS9P9
Ipwan4Y5ADQS4yxZOQzr7wI7EzgGR3kPOX3khohZbDRnAhUDnFfGu63EHHrwUw+JzsIRsZmAECno
/DnnM1ED6K0EvAX8Q5NcjUcxQswktJU2lLhVBrX2JEabV6SZWTbDJwr8VdLN3gmPVu9sOWRDd5cl
bPnxe+pTF1ddsvb7bjphCPDGrwhEsjiz3AyHr9Ae5uop1ZzkBwDevn9zJW6OQ51YKFosw8edzWnp
bhSFYppUCB/oWcvQP+StFs1xzFk/nDiGy33CSXTIuyj5sFI5/YpH0Chr4lndG5/slCBDAQoTYvK7
A1fMwTpIaLhYOeu2vwZqCaDeUlJTJ5C67BjINtJayD7Vi4u/Djuo7UIOBpBKEq0xrSbp25T15R3X
cIeTVrfRWYWRoeISaXiNGbT3V+TcVLOOlK64yRYDJ767IDM1LhoykmdTVhupH74QIRtMutbyKoJH
iN5LZujG1GmSD+T3vRmTZnrFrRWcDYhCVi6cCr9a1aCPoMM535PvOdYLHu0KLPnkiZBtyJSHEMAf
3bZk2ra6dS2ull5wGsgrAE6M1Q5bEssqtg0HdLn2VqaB/+p1wn/25EKzaSIsukWsxcVa43RddIr6
vqSBDyuzuwoiOsVXdthY3Z7/ujowC01Xq4/KPST88RiBxMAqzbs82k6qLX+sRaBveR4N8o8CwHT6
pHKh8h83h3zvVyabP1s0lW41YSx8haWvEShDHE94gs1dgXuZX+s6a7g4jA9spEuBylvh6YoDxCID
S+Vian8UmTefyN7TKiMNTWioOZNDvXml2SssWARrR1BLAyS838zAkXnYWi97IaiUHEYnRGkd4kY9
DbYTnGN/UDQvMdqsWzk3+2JunV+S86x+n/OFEgESUiLZ6Dio5Cmp8Nmv/ZSkM20OGLxpcyIevQKL
nEgsJ27/gzsMQw74ONwYROzaT9tOsSAkFY2DO1Mt5WsMFWhecW46/wCsd7RdgL73AU2GgF7IEHXt
Plw86wW+URRsuEekZw+2LOa2KueESsFgH6S2vC+DKtOtpIfZm1teA/nyceXC0kGEi12t6w/2uiHA
n1749nLW9MuCpdYqJ3e3tIAyGS/G6Yh7obksUpQvOGasQ+b39TOMh+wr1HytH2kd0oYUITm8zFAA
1MOwKLq2CDaxG0Dfywdbr/g4NYb9SFI6M9sKJmXXJk28B7egqrNDFfkTe/mYL7L9gDFmpRP3LA/i
wsBosHkDyRla6q+Wq2V5At0HBYcBC45PwW5417JMa65lAqDuVC2DSe9cNOBsVDXubFzgAfCLiD4w
MGBOZIbnsWSR+DKPfu/fbcCK2JPDxZwifKvECshASrEzCQp5MnaSnrw0oe0GtpElXrjpxSiuNGTK
tVBJkWxBXRL51lbbndteEPED/UsnOYuBdc/RFkPXEQPMcQOMK7ZJmsIV6YxaT7OF2QOlu9mw/SV2
xJ2EKzhQC623kiINZmmOuWLVS5LTuLnqFydZbHp+pHb/PQq59mwKgpbnOZ9uzZJkOH1C+MZNlyMK
M2AFBxzXLXGPoCMEREa33SsbT8dLXhftNW7s5hceHcK1ayhypkPeZFjGeE5P3zjjHhk6aBZVGdrx
qR4KdtZroIq0R5cNqd8DwWJWw7yY5x8b+Y1QLUxifRkap4KktzwQNrEg/6tylgdezY4U1wZrv3Uo
Zi7+gRtXm97KYr1vQHYgh4Mu5ovEORVwPQB2+RyOzI+cevm4EVACzQZHN6BMag3q+GpoJIRGvojg
O5+d+jOUdblce5XjymtSlX7WdDKfCVZ471hKYHPKNon5Xfa8IY/aTcmxeJo1gcQmzwTdFuAHQ0DM
w6ojkXyQBRh6ovFkTNad18/Hlif7UXMXlvkjkaOP9qL5La/aQNZ3XUSk3yv2e28NYopZa9mpDQsO
IrUWO+iXRvXlcGOqxL1RhfhNL4v3CJ0PYziwE+GxGORJ9A2ZOi5FtNy9ROmUlK+q6/TyRtE2z5AZ
6uSXRxiIHwXawi6QIM83bcqjcUZcw3JA/wU+nzEtoJQrbryeb5FZzEpJc/IYNpXCrwJx/R2iLRZ8
gDwsESkTDM54E3ps1aRWfxmek3bV2kmWriNoQwWocibqkz+OWUthAWWcabKKSBF2jz493hvoNqDU
/V06YPzZB2Iyx6KEBbX2cmvZV9hmAVOmuv0gqDs2dwQIxz3pTGBivPlqsPiFsTYifQ+yImJqYlep
J/1Su2EQv1mKEBrugVHzK9q5VliJZ/IcJPnxtY8d6DgaBVwypQjBO5t9C4vcPriFM6c8++/oua9s
xUooQqj/mlvpFRso0by6pq6V+VYVrIzHhyWGChitkn2Oad098pdR6V2iv7MVyNv+KF386r97bcfi
nFBEjekUcIYzryxmz4z3vBq3KigBR2XCm1YDL3GYeCwlYBsFHOhvvQb1vfYmAj/ANBerw8UP4/BU
prabnNIyiMjbURh27v20uzP29jVRPh7HRnjio5AhuXD2vUP0l1/H4m5l0431NkbFmjYc6n2Y08Ft
EjqiEFG/MWGEpDUgHZ47WvVi1oU6+K7swQUsms2LPgvs8q8+1T3ViRV9uvaG1hxZez9UkzaIbgMw
7+FpYk1YbCkPqQHFzYBVdq63NDPMg4eLYN/1Svmwzuu2hKevGqJntdUvPMUhqIT1KLziJIiT+BcX
25J1Zf0ml0Mcl/BxC2wMw5G+G06eVcbh/pfLaHcqOtv6buIqYGvO55cNcElyQdMwGBHpn6NWhC4P
5+T/5KCVYuQ0HsDgPjuZ9j8bUrH1uURuuscdbyxmyPABELUfhWdeGRR/HnZDjP2eJzUb6cXBrsrg
T1DJGZ0547cRLtfSd+VdlZNcKMQyS34FYBJ+ZkugyzOhdBHvllklv9KeKrtVkIke+GLjwpHnOl88
2UWRgRSCpPORAy1sLoBpcL8xt+pqs5gud56YyLVNC3TRfE0xRJdtXnHB3i34a97aPKg/5jyb/oTD
7P/FLEI/LVg0XEVRFlIqEMOwPdgjSU4ufbaztwO7S88dYVoiTQvB+xhuF+PfKYOH4O47xCJ1nJvB
DGKtVe3sQSuSeMwhJlUnaH1MpZyAckXSwDnTbpgeetYIOR6eJdkIm7zdCa/QgpT/mNzOclK+s0ka
twXU0FXLvA6Yoa3DmAw5DxWi1/Q6Vc14x/dhTVfD6qu4NCIqNB5ICInDKfI6Pzy1Lrybg12EVgOs
uWPeI5po4a7w7eKZcJF1klXvHzoQff0e007xF2sIhRF1s+TZqa4swfIg7X1n4IYaN2OyGghIA7pK
SXFTBUTcK1wD8vCqQ1xxDVoniR0ub25nEm9LLsV8D7XQBd53PaebaEKVWecV+AXwCVM/fCD62y84
hHpx8SERnXBXWeGrNsbb+rLB+1TWMNpb0ylcQGH24jnokvz8DJEweuvPBJgsMnvi2NcmAhC5s+Bc
7rIwXcDg9pgQt4IN1yO9zfCST1037iZluvTVVDG9uJRMIX6XtMwxjUzZp5soMNGCKNt3b5j64dtR
a7FzhAHqAEgC4K8HQOms5rR5qVpDp55vIv8bP7GvnxNuGc6rcR3FHih1quRl6J2+2vKg1HThNrPL
aQ2Rp69Z4wOf2zHXWsw9fZ1cTEoovh7TzH4FGlmRCRdxgLHFh/CVrRFb410asevhPQ2SZ0uPBqid
eikuUe3YYIFKixIMysmx962InQ7OOyHRIj1qDtZNOoV0AJZZNRw9nUK3CWpnmFeiwARPRQgcy/Ps
KVm8AmGlKBK5YRQRNtymuukmnv8jd7j8tJqc79lxrO6n8Cq1Y6MbL08uoJ9222L8md85vxaBa6ZK
y9+BY9wXTkLt42cPIlaAPfk0o11zswqRS2hZ+eh9lm1S1U92Ld1lDycmD50Vd3g08Jm9LlzR3I76
Pb09Ml5HMGcpglQOm7KKVGW9tiaH7c+I8MXiERI8W1LcwgDYyso+4rVyfxwnAw0FVc/dwPyBoBEB
grulEznLC6DZHLUzK9VxyQDz3zC5mfKK97y8827L3YMjcR+chnwynAo0ljI+gKUhERa4dJ9XTg9F
CB/yNJ9M5ab7MNQFCpyjsG33fgVnzJdR+jlNuHVBH9X6HYGhb34hIgbudrQNN1JQsRjO/MCPToxe
Qh41RtrpIgZo9kBTIprN8CwnvyrdMpuM9JQszLlOc9Gp64wnlK6S5pPZDhjtuO1+wDlA2HHgL+y9
Zmh+M0ANHz4fnPs7pZvnMrK2hY5OD9R24n1zgqrfPVGPUR4E2O1TJRqiuhagRW5cpecidrCe+UAA
YBeVlNg0vhnuxPjiyXneofsmB2gE+Cy3FffueBVpEMQbz0Tp+G8quW5sSjeBv5bzdHX/FdYQxv9l
oKLGk0Dpzi9F5/fHwUNoJZQFj23T1WOb3bj2R6c6J8Rx11M33b0gCb97zDDcsjy94BUmU4SxebnJ
OlYvC/lfQO52Kr3t4qKbX8q6tbIbvmNC8PGsspPt1TG6D72eBjmsw1bzcMHZQOVFpnB1NjRCjo0d
3+MhxPDtFrxqkRkKovZdNtNMzfG/1rGb/rKWEqCMU4KYeWpsirI3k60eegL5xWs2LcGvvvfVtKLj
OiQoZ/KPpq7dTTlF4s6AXh5d7Dk/sWJVAzxY4Xqn/iGLz+GCqTClSxCih6a9DwSnbScBLqOsSpGR
FEnncYhFwnDRzriu6NKLOGwIyVB/2KNIFnn1bXsx823p4c+Z8NH6TEQ4136Ttes/YdHPMduBougn
QPtjOW7aWLTw57JGRvURm7MqMpBJyzSQKxbVKQMRWmxNHvffMwG4Fz3lAAJHW9oTspq9qOU/2bsP
pwAxa7PLpiqDwNgmKXEI6OJBtm9H4VxbHNjL3eZS+JzTzuSzAAkj1+KAARyBZF03zwmdxDY7FfLP
hLMsQlRlSTXKdhjwo55xkHXd2Vhd7xw9GfvBjbU43ikhU/VVzTPFU5H2GrkH5RwARJjH6YurpfWO
PFMi3mc4q7xNy8UPDmcr64WSgtaoMbZObK0kuUwP4qVPrCImoSei6kEIkuUX8K3JsFFMhvKJi2zz
lje8Qelb6UI6LFraNAGAFP1T0c4V5mh38MgLr7Uv9HiTM+ipalOhtbunACDGrooeYRZsCWa8pCBr
BqzqLGyONftMc+jVnCDh6O7dblNs7TWXs1WdR9Tx+BBFNha1MOuZTKD/23M0xpqhj5p9LPLyOVTK
m8+1DJbu3nnazjYdulaL8rzACfV9QlW3Hv8h/RopvBmCh6T2sGZPWtnVxtZDePQJvjTHQcp24rUw
1vUuq8PkH8EDGdwYMDx9g0XnZJsM12TDqkUqPkocH66frOl24a2DHbWTO7tyPZ+KzxgDLXgy8FiL
S32FZfx8/h9nZ7YbOZJt2V8p1HMTbaQZjeRF337wUXLXPIQU8ULEyHme+fW9WPcl5BJcyAYKWYXK
zKCTNNpwzt5rX0FWFMadoNNJT5Uy29HJhuLLQDwjsrncaF5SQR4HcdCl+YouLruMSDSMFhOKzrfw
hOvmuTSiONz1uSRYsxYkWFmB362FDt3LmKrgL4dd1E/OMuUR/IR/gHwzXNHDIqAs4ReoaxE2sj7K
kJprFHcdY07B2Vk3fs5xq+G/4lslw3QN3qIfLcKKQJAbQ9cQiRnaEVkKFkIaPgHVxmtiukl6Z6NY
HHO4m4uRoO1m96iVRYbKgEiLGpDI1HVM8SbdN35FiTjIHfHs5shH1pwmsdJY9I23SRIzB3rVlFy4
qLYxlabMKhxFKifF+MtBPqzt/gs7Me+W26Ta6NFjI7JwnMJbBwUqwW4wDMM9+8lmKVHV0r6t0edc
0gYIyOiQoxqOFWmpPLDKFodGy+mLNJX+YoW9eZ9A/yeGU5EJe+3WcAWvBRaSnNzXMvR/ZtQqmDks
h/l0Y1D9wrgeGbh/gcNieMPXmhrRhj5+CmkvzBm/F8YQSZYcBwtVQEbHleO0cJdW+ICM9BoqD60A
MmLtLUxSwGUUNQznVRuWadxTMlbNq7CmcV8j5f3SkYNOcnuCTOvAUi7DV6dlZ7LnOFQOD5wqQlw1
ozPkl5oA2k1N0uWCSXEU6RVOcU8Rnd0z5R76sRozEq+Nvp11nLO497alHrPwpTPQVLc6KR8YE35/
FaBIfUKdCMaJuFzvMoKO5Oxjaimv9FxIC8zc2uPT4pX7R8LssJjWZbU1tAlBMqe9upbNmMM9Z34P
9Y1NtC9Zxl2b2TDsnXYSB6RNEQXLWqZJ9OwsqEEppKdXE8GYL7EIs1/adPljrQG5soldhEpOyu75
gsRnjywnYlO2Np/JVkxdFRzlSGb9Oil9hL5xRbvjovVKtr0pkSmLcJGG/w06JEM8FY5ujCc0MDaO
b4zLRMs6zX+KeBxBtm0c6fGbF6X2Dbri0bE2SS+GLx3gGpkvJsLmtUDzvS0qQs9WsuVNHQNgNQcS
ycJ4HbYREUKNVksoTKzq6VttAqh2VwvFNkIBRlPmMo8jJyF4gBVj5egIolfo6GGrSIi7Gt12fg0g
t2E/mCp9QTljoifQzbgCszIa1qY9qat8Hghes8HuInABwQDPf/Yb4wtldx9BWe0wGQJrkA+FlVfj
PWUkgUEi1dwou1PiBuyd2ZplfZ+F05BcltQ5qB3bpUwZBFX/Z7QRpjlC9le521lwZ6Zmaxu2fQWY
E/U3rRoYqsjeG/Nb1Uxab7qaDfM6nmsSLAkRRT6zJhgrH0DrG4SyFaEFH3JThBnZgCsBwWbqNvHA
mKShCrwnBWXE5yDKcWexB9kEhBv/AKASXLuM0gvoRk67RL0W4wPibKRVFVFE7qqVrbeNYqCb17qr
EQNq6Y31xp6QV6Z1lW44OtXDD0BbYfiTKiIRuCDtyaUcaZ2UO6seCZFEu0D8632oOg+aeuvm6R4R
omk/UA0dou2A3HuP7shABQZPfRuVuIHLviP3Q0OW5/stYgw0OXbEvhIOwEaQPBv6MTF6bhsJL+Ec
sI27JuAxz/U1TBe20YFNx3JbEzS5oxxPFIDOG11tnDnusqd2dJPkKhHuwEF+msUvfI7mL9/CV7Uh
lZR0gsBGIfeN3rZnb6Bb2ttgbMXsriKdxbczjfNnbcTEbwULkLjOjaMA6cSmbnLItAGV5Jr5DqN7
SnMNJS7kGLxO/ncyesj1xliHIJfKJ3gMgdXFOiBCBOI/MHoeusyynsmgLfV30YT1NS2y+ec8lcVe
+uRkXcK5j+VWDFOHT68cQRvCMd5hrgXXxPOIrQ7tlKw50JQglG3QC+iVB3d4YAcXF895izl4wypL
emAAuinfliATSQvtXe3CW1iMGcXo7LJqMWMUuBPiC1RIU3IPg2d2933HVu2yaZVvX7hEsGIPGELm
iDGunOY74qjRyMmk5kfe9cyV5WGGh1kcKkeggrAzIgrvA8+q1X0dBDRhVwrWjMZmaoD2QrxbDsMB
+V9YY3TO2fY8IbTiCEWrkMSsdeEZ9tbW6P5hArE6NhxrMAHduS36W+SrsgcuFnQJSpKVyBUtoR53
fwMFemh/q7RsJMf2eDzUjjvsCk6juAmttnouoDbuI9uUyDzIAVxkJbZ6Im7Re2y7pAVh6IW/KcvY
4pvtN50PONc1f9FdGaY1+Ib+jk07rKwgHOUlFsZqYCEPmx9DzZ/SeEXI9qIN8J7QYfuKkWd68IJY
IbADKdAlNyW21PnK933vnpiT8jeaMTCVzAX6aWgxdP9IFwDTbWrF0XXptdy8m6QSeIXCb7BVZQUs
hodFd67TYVFvM7MU4VqZ6XQ04nokMKIy+6cxrMPvyA0bc1fIIczu3FJoegmeK/Ktxj9wSbmXfURA
efvJiBrDPtBt6Ub2PamubqVLGRjDAuSfDTG9MDh9rKgecpqgLGFkVC2VMtQT+TFrxpL6bQuxYDP5
IdLbrnCSo1VSMkYYRwfLuMCtwdGBTI3xboor73U25/SZIvLQb2vqzZdOput1VVflw2yNyXjgSKph
hYZu/iMUdf/FFb1LW59xSfUC8c9KoKTceoE5tN8ABFRDeZwrykHFipFOek7UB+MCXoHI+pUuF22J
hAGFsaBwUx+uiSfMYxRRJlxz4kPNM/suPQ5VGNVxBERSrCmlo+UKOwI4sxXOP8gotqvrbu+FTTDe
9KhHb/uqdW6sqMgedZRk/q1BnGy8gl1M64UgTTJPNjnpmuz7fKCwW6vlcL9GRxVdUH+0vxDUQRwC
ZXWneWrYvZD1RiyhufEyev0cpcslLL5mVj4m4Mr9tYlL+8KvVfTDptL+bNN5o/zSi5+IKLyDb8XV
nzYS7VWM4fFYpkGQ7i2w/KC2M5qfzO9Z9AtPF99AJRH/bAppaLxoBPfcNCE1ds6GbImPky1q68pN
iwZEc88dCzNUEWmYOVLvYnQj0P6mpeU3RffjksZEM3wpSWMSBHVxIG1XaY3L43fhFjHbSrLaF4dF
PBfeL1s1Kr5O0b1QXLLKwvR/0nohspYrj6wvJmv/JofEgkITS/0FxLOov+bYQbZB4xccEXCKojWB
CVHOqN9ndpqXWqOTWg1TCVcSwWnwUIN9I6J6MpN218+hlLeZxii6DgK2/AfA1DHXmOKBGC7pDjc9
y8M9Zr7pFhKLLu+QnqZf8zxIjt3gBRo9X0QsNDpV3h0q6oq6a8CLbYYqNR4UHiOUR6jenRmy+1R7
5T1RSsj7DZCLU7PCzGlaxUJYAXrLvs3DY+T4NtqPyhk4JazmFsgRxLXSRqqV8HsPfuyyhq3sssv6
F0NhRJY0SgiWIFsujUYyQFuiEHeWnNMQtQi8iCsBJZ0Z0qYWRwVpCr8EvQ96wk4L3I6iMPGIUUoZ
nWfVUvRrNzR74iuMXWiAiGgZcXzSusy8+sqGMPUClrAJv7Um8kEqJUXAIT8jwPUXNP3A2tDaLpLb
vPITTpa2nTQ0L+owNF/AoLVIC6centQ1x0hAo06apfS9Zwmh7WuNYlEm+9HFN7IWIsbIrjW1oUv2
u+BI6ELqC0Bo9WYM6tFAsu/al1I7SXOsLHYlpES2Y6ofI9j65W/S6LJ9MNgQlCuO3L8JXGOQdP4c
XDqeNTpbSFnZzzGmf8Th3pw3Pa5Vh7yQiNE4dBU11rDDRftjHlJRX6QFx4+byHDK4hb3NGrQuvCs
YG32xB9fGg3xPQ/U35ExJ0ES/WxgNO1qawzyi5HxD3NADlr8Vs3opmD2sRVnMUf7ox6w1zLbpNUt
2nOWcj+B9Fq0uMe8Vd0GlX5KfWqtjyR/ZgDOLT0aWxQUNekbHbv+Gp/VyyIuAJjpCWy9VIxwkhml
YV2nbL2fTfYg2f0c59GjpljL2Y2S8U8DgycSSRXU92ZTx7Rqvc495nzXZIqie1iVkzK2HMgoFpFf
ZY7JyuboMe69qcj0MSoC/gaSELyXk6tcAj4bEtBunGmK7AXOB7j9izad6UKW+EkdsD63SzEPCY0T
mxSBkuqykWVi3DacgQLwTtIebwvm0ww2o51BUCVMCgxeEXnyKUorKVeow/P0EI3wvT0NF7/c0DS0
6ms45FH2NQ91HH5TWvcd3nCsUAQYNe2wTiJh+Heh0Wl0qqiKFHG34DKxoRYZ/CCUC9KyXnIrdH14
njN+kcyMymtrVDDvaDPY3z34k/5uDoDIDLQcamgdUGGzPuOUQ93+GltM4v+mcVkgjAqZlLM8+1by
RvUFn1UNfRApulldS3xU85ce6269Q7dbmvSxAfls62p0MaK1w7yFzg7GxRFi8Dd+S6TTlTtNVfcl
bGfnOqfhBYLLnih9eNuUeo7eIrwunqh3hcWGxCKbTYg7g4dbt5JDVEGHFAjugehu8PdMaLN+gIxE
CFNOLlXDnrkElJIiNZC3GLnydemb8ILYMIa5+9xQpeKkXpJz+YvKOSp4Tp7TBenVDlFLlCEJ6xr7
39LjDtemwn658sYOsm0aginNqAa9TszFxconxgKFSDeNTw2b67t07g2+rLACtzeoi6o0u/mqsnuO
pYSFTzs9plbwrEyB5pCifKJ/ccZQ6GScObWw2Vfuy0w4bxBgNZxDJl9mf7AGjpnQQp266Jkojry6
6QwYglFLw5Pd6fzYkfShFtxNH3TPakwxWtOBa/DjmDNez3uWnZi40izLixerCvg8EzaxX5li3NcG
KQkFl3Q2/Q1IJ3VnGjbwQs+p+p6KGmDvR6ot6n7ifCAuW3Qt3wriGaIXvDtBux/tOgHG4/ryAemW
hRCDTIbrOBzUqwXz64AuM0bARZRA8NSahefew3xYjCy58r5PmAv2njTdq2kss2Nt2j1HuUqkL2xg
J9yOQFUA4ep2C/cGJBNOtjZfQd9KpuuM3LUXnTnR+Ji46YL2LXqLf3KpkFJ0ZGv7sy2Bpqy6QXcb
bRqYYo2urK5oJ9co/Tkxy3UfcBZczy1y9N++m9lXI+FwzcGkW6n7NR5mfMT0hBu2s2m5D6Muph+D
++HStNi06pVJwwvUzqhJ/Rwa9wbSDlvunto/YWBF5n6dY6QvnbJgD012RiNzy+M3xBUouKH+ajp2
azwPQE+M9eyA+YP+EDqH0Uo5Q+aFY/SbLpF9+Mthf4rnvAeobil3cq4oZvcogQcvJluGnml2MXmY
+G5dzx1URNL8bNh/qD+Rb0SOgK/LB6jyotiaYGKBTNgK0RlUyIEoGttIgztpkCgsQPgFakueRuU+
BDGSsTV7GH/doAbDYsjzJeUp8KHsmTUBjtflIIoLCzN/Rf0q6dtt4XOsJ07Tdn/OdJOg3vAVPAeg
UeO9Sky2CIu1mqgFs7TSdTNnA2od0m7kDy+vNG16k+M76p9ETGyGMbjSZnLB+IaiIblqa9Mde5St
kRqbigbo1qo1HcqBqDS75IRJO8nhHGAgR0tWVlh7uPxFm2KzyZpgN0i32fSBYci1pBGHOCMSyS5m
d1LtBlNM7vccGvNwg62tyncwxEhIJ0kjOoxkVz1nmEtpeMQ4Aw+CokZIadUnmAmJ8oBEAXVBZl0n
YZBinnfC8dZNYJYdzbiL2mYnptIxXjBBVM7XsvMQXyKXR3FXT5RmNpXJ/6aIR/n0adZUib6EbJ5v
rbETdP6VRNbwW8AM5bkxsXjyJ3B+SEp5XgE1g3Vre6+MGnN+GYMGneeaaMGweyzQhT7Sth2DDcml
wR88x11yX1WA6HxaGCFZDDxDdsVOiiOu5k/5hsnVxCgno+n71IKNCdOAButoIHiDMEUyhCMCjhA0
KFC9mEEQX5MMU8BxdT0KAKbNX9Mh0jvt9tSacGgM06GvbLt+qaMR7YfDlvj7wEIhVqkNg2WLNKCu
n3I/lM6lpAb44NsVpQEyCTAHVsRmfk8MIMY/MjZ26SoB7xTvKeG3e7szZXytRzFcpLMojxgb/fbJ
q7pRInxhStq3Vkui96bsqslZW53PPKJCJ+sf4Y1l4SMtJotrigQAuDQmt9hP2ah/Gz3CgVXsthAx
UMbuKs91bivVJ5eWk1T4YWPxw0GZmLwOmdOMJJih3L/Ss4VUirJY77LVG7xdHWE3AHcZQeMvUPvg
Om+37igNyjs4yVYRBaeNnwl7vscwgUdBgXJ7zYNs9JDBQbRbTaSGQ2XBmdLRp/ZcYMeSyWNnj4bk
pDPOryRvJB0TUD7H0x+ivrxkTU9Kw+/J2GGsengS5RMNOne+DLAPJRx6Jpf8TOZFkGV2X9M6mspr
2pE5YdWdncufXajLZ9fA09Cv0afa8yHsDf5Foj36OxiB3VVGQhkCFmEE+4CkeKJUBj0cJ8/xlpI/
YUeo0Pr5RbYl1kMlxuFFZMxxVJi8cCv6jCEc8VzVBZul4C6oc++RBhPPODPc2GAi8+yi3uUQplBA
ZbFZPAZemRmXOJ+TaDOQXl4Co2LVVyymIY0BauRbtlszgCVPlVgFFHvBfYGSjhA/KET46TDfX2Qw
FRO++762vzYgiwBTG3ZcUReYZ4RE8kLBOeIK8PNC9x5LdkTcWpZCik7d3rjrZ3dI7+bK0+J2rMxW
HJjLfOgq9Ly+1UQj3CUI4P0vTtkZ+Hcl5Z7L0LesHUyf7JAJPd0oNdGTNSKCiDhaNa94qMd2TSXO
+kWVpYieXeJynivDYdfGWRAjuMtjJQChj54bujhr0m9L+xe9h7mEue94x6yzR3NtkxdEHyqO2B94
SeHMR7yNyR3rQkWsG71AYxs5lUf3OoYSmuwaYA+AJoeIT3Q8VGXbyRfSEoN+OGYuxXvOlnoedzi2
vIGIcFxTNHurrA+FQpYutBNvSKBgRmCYdc5jPHCy3DTdjIKslZNxV7qTgQsrWwraV7NLSW0/xEq7
hJp5dv/NLKDDP00NVvN+i7aAsoQ9eEgka7beMSN45OJGT4qDWMt2rjODPPGSPgz2xBL/6FRa/tQ/
IN8L5uqPI+qux8fXl9MQoKQ12pG6ZWEDP5o2pF/lrXgsIbuDVSLnk9P3UySF8L60btGP1wrvXBn8
8thsx2BqYOtiQ8aFOMtg73ZtBDAhzlQ6EDHhkxy6VmQ3BCnSflTvFxgySucOjK/X3lDTJ2+6K6zi
W1SbRb+PlVHRQDIrqbp9zELWNaBzzGnMUcxb3N4F7aIw/Br24EjlxeRLkhlAF4DOtts///7X//6/
/+fn+F/B7+KuSCe8+//Ku+wO/Ufb/Pe/TfPf/2JaX/7vy1///W+OIRh+bFRfFrs2zxbK4e///P5A
/sTyT/8vmWCgxtxdfke7VOHb55S/h7NrvmiL8wSQgRCmMLi/HlyDN3F6qV0692NCXysyw9X5X7Nc
7K8fg7zKtKUtPOV52oPPffJj6N5NGmZ69jUxUXpsTEC0r6YBtH1r9dmU7TPfRDtdJSFbin94ZY3H
0eaKUktbYYp6+xgsRQ/ICI3hhb1isq8zPK00lqud4+iAiDDjp+nn5f78NU3v7e1KULPSNRU1cwtF
uuudXBTFFKUklCkP0+JuvnZlp9WKMpidrejH0nrCcYymeVWVjW3e2dZgo8nvoQ6yOkuHslBJN3VD
8gVSP02ZNqaIVWMyowksHfzkRpNvkjEu+8fB7KCsBhkHm6vzN3HyyqQA00372YamqhBZOcs9/jV+
LB7QDK1KPEyO2aNMKsdv9Zz024bIQeYqNjWvk2UFl+ev6p48OdMSpuVSM1sGim2evq5iSYmwSTt6
TIe5F8DaXNTZSemRP4HKi7wh6dBftvziMoQGpT4Zpst7+WuYyuXqUjmK0Wophz/q7T13Y+rVDcF4
j34xtA8JKZqPQYNQ3vNF/sml9EeXcm0L2pXUPGPx9lKNJQ0aAqp4bFpOljnCj3U9cojuEoJmamDG
z+cf7OnrNC3FgBQ27F7GJWyat9ezHdC545CqBzMK60MWekubhTrGmqy6/IKCP30jQIBP56/6/oFy
VZsCvjItNuHy5KrUOLhRmm9gDtmiYwjVP8KGCjZdM2P++Y+vpUgl0Y5rm4IRZL29Q8yZ7C4t7T9o
UtDY78QQttMUnWmay0r8s2mFkaKUVKbjWqai0WqfXIw0egUcU/gPKsp9Mg094/tEsEpHJreF4hyz
P/bsFJn79vxN/ucDeDtElwu7mreIEgV3+du7tA0rMC2ogA+orw6lIRGYo6TuqfJSFVhhC4wX91X9
ndi8F6VxRa+TBr4dmsbWrJltYY6aA+e5Slf179wvm5fzP/D9uGZV95j8tHY8k4Xn7e+rYNcNDVCp
Rd2MtCvMyAhf9cRbHAEC04FIi+qTK55OtrwKgE5qGWO8fRa7t1dEaS9nNyQkglcGKDfHgBejmYNP
A+jnYEKAOCpt0LmPg6ndRdgM1+dv+YNBzlxp8juobHHcWT69v2bKpIf3LLrAedDdaF2mqqGKVKY+
Gty+++RSp6v6Mu4WORBzLGI2vMQnHxQ4Duz0Wakf0Bh7mxIQ464hMniNdE3t87g8wkDDs+K2cmOa
frchoQZhAHy0i/P3/H6etpe3y48R3LmwTn5Hiw9XoK20H4zBsyYsy655WabpqwEe7cIrXOeqT8W0
CUu8I+ev/P51syTxlj3B+BKkPbx92t481J5dKvWA3IPup2GPzmak9rRz58SGmJbcpuiMIH7qRRji
lsfzl3//sgERaZZF1ibFIr+M/79fNlRXQ7cNYvuYXawZD8W4AhM1bwAb9D/OX+v9t6QdR2gllMUn
zyz69lqwjwo8CK7/IJAy7gQWfw5zIVjk2oFrKsZ4f/565jJS30wujiklcwsXFUhirOXm/7o5IG0k
S4iMDl9gmOXR11MsL3q6nZSFI9+ud7odBPENhohQRgTEJDuzlpdTnlbzXVMJ80cxcIBdIWp1vrbS
MgDLmbHv8D2E8Y0X2t7t+V988oS0RsbOt+BowV/5OE6GIfF3oQ1+BWi9TPS6B7h7gWfB3NCISx9G
5DqfPKH315PC4tkw8yuPdVS9fUACudEM77GiM+lhr8oHqJ8+DKG1O9CsmKPZ3Z2/QXOZz/96Jdwh
WiUBuMnGFMENnsynPVqJAvFSdaSH3D57ysj2isAafLZivIzkLF+NQcFhaUekIGXWJphYe28DaHze
2pY1frKgn05A//N7cCxqBqSHof9ktjXTOUCXNXBEjtM8g07l1PLXEJP1/ccnqd6/rMNxMUOCXYCL
R/l7KqbEeFQ1SpGDTO35+ZMHtLzi0weE/MiVEpsle8eTB0SbzkQq2fJKgizt16lwESgoYjYYnAQn
3Q5WiICYoqy0VzKoJ7mzO0P8SUsrCjd9BiTzkzn65CNanpBJZoBnuwIlGPiXt2PEA8nChn9sjya1
/d0Iy53gP/pmNqJ5dEez/C2Ikl+dfwwn8/FyURYF09MaqTMT88m2IIHnF3XUOY6Qz0viyGzZTtdj
N0U0FCV6fCJcaz3e1JS2nyAHgCc/f31rmXZPXgMbWZZ+XoIpOUO+veumSxO4ImFzDEdyKSBAYUHM
xPjFi+obdvvqwIJ1u3DYsDPRrOH8K1mcQMCvdJbOFwOZ4Stkrd24chBBQdsw3T9B73hQxwY0x3UX
orZpgy+NC+/Kn8mWQzP7/fxNnH7dAEyWt4YDXtkeIRSn9wD0UnJsTy9LfvoldmL7lSZ7dMsa6KxN
S8qH89c7WUs00eTK43wqLZMHp8XJ7BWCUnOSlJhb8v+I71tZVJ9HGo3wFsGFp4Qeo8Y9f8nTwem6
/9mVKcl9cqPeySU15gSK/W57UK0oLxxK3ts5mLItOqdmre1q3CbY6z4ZHCdLNvfpwsIxlaktW3DS
OJk1e9eZMvSe4HVd3OMKklPc2Lc6pV9yUYkS4Hk2poaBg9Ekv7cAVqrXcUfr55Obf/d+OVh6tmSJ
sxxBvebk/VpozSI2hgSBNTmdvcQfNBHBRQBzbi5/URBwP7ngcmN/fxS8N7pB7I74DzoauXw0f62n
CSAteENedhDD2N5D1igfSXoMPrnKuzn5fy7DmZBxhBhHnczJZZWpGLF0dkBoMGBbtdVlrWRwQzIH
2MyutC6NDKxRWqchdh28uGlJSLMTTsknm6PTWYgfwnnIRtsBD4SXfjILQTq15kZKBEyeGp4VcB0C
z9L5kM8z5DughhV+46I8JH1VffIQ3o8xjkMOPXKWZo5jp+dbEws+8CUzp42AI1vneXSb4b/eDmr0
NyOGhEu0Ks5a9Lm4Ie+wvTv/XX3wprmmZFxR86Fisnx3f73pMGusecpQAQYAAimg5ln2ywBVenn+
MvKj26SiZLMbYCRzpn57nRzIhl0bVnNwLYhKV7SKw/YhwxGRsQHVXfOqOlPDeiEQSmxk0Iw6g4jQ
jtOT00d2cwWSG5MnzQmbGl8P8C76OrB3YhNrYWIMb2J0qslD1UaVvxG0hr2fjZoQq5m4Tlg/w64W
D2XjBiFFmAq1Jy5q2Bco+9uQg0ZJ/F/F+bM0xWUzhQuwPluevz/FhbGUUSIRHYYu6wi8V6D66Eji
mgye5GDG6jnGHpLecUIMBd7pcezgiMK9yz55hh/MAhYfo3AsoXmKpyfofsCjCVCWr2XGlbgmv0xf
k3o7ETAYD8ELUn7oMOdf2weX5KtwPOYdTsfvipBw18cyzMLw0ChBhEPfHDEOIqnvUJbZlpNuzl/u
owlBsQ1gD+/xHyVP9kS1SKaWdlh4GHTKMjomNaPD59GPY7LzKp4+NoF2F09xeRWQqb2b3Na8FXX1
8/wPebcrYEKgPE7NiQRiFgB1MiH0sP28og6yg4+qBTAhvGf3gFFnTF4V+Q7zqjJhPn4j1SVAtB9h
6t4MY450Twp2jT8RrZmw5hPsCwiLvRqCyIrWhk3CsukFMIELNpTxIY7mobyZkST1txUpnZxARUBf
fJ2RviDJBVE1ChwktfBFzt/gf457JzO8crhHjkwWzdjTeiVCg9yNGPUHaOMS8NbMF4Pj0kUG4E76
glOEwymxxVy6s2jlk2APjOipbBIrveJfBZaAPsWHzNNE1wpDebkLGUU/Y/aW5iej4oNByFmJ3Ybj
Lcdmd5nC/pqicFUJLLZk3JZQQcgCaciUV4HTPNszOBtyd6L8z/mn88FyoHkqYin8cTpzTobhqGPA
t3SqDwPJJUQrIEYylBMdYmbnXSmt5qqRQQxKMYg/ORW831mxrzIFD0m51lKNf3uvTWpi/64ihobO
JbNMYgWke9CVP2Yor6/P3+YHc792LJtDEa47AG0nc7K0EeibZZUcEumOgB0JozOn5P9jbdUYOygv
KYup5LSnMOgIggn+4wPufiqMiI7RcwrT2DhTOawkXpudxr13IbGtb8/f4EfvkXoTRQGmMNc5XdZn
tDJeq4r4kI5YdWdN7m6bqXYTulw+azCSYllS68ACfH/+ysujO/m8KI4zdWqO3GyRl1/215hFVw5x
m1iNQ+uqwrlNFB8KnigEZOsBBdZjBkU23w5eGtiffC0fXJk9orXsYzh+K3Vy5RKFPWYtnxGUZCkw
s5HEzjHWBIB4FTy8gMwbzncohM7f8LuB6yEhpljO9nSJijqduZFyB5HbzdYBRGK/BtaLIdfyl9wE
kX1y2nl3hx47paWKKDjHs2VZ5ou/nq2NxoKISWEdknCwcMQBhHKQgK8C3YzbCf4MLViRffJY301C
PM/lqiwK6O0ZU28vWqfI5ychnUNa9uaRUw9hWfB0Vznpr/uWXsQn28L3SyFlSs4drLosRKj7T2YC
y8napT5iswIh5cepCE4njv9Ueij2CXF+qzzKuHsyPm8gFZFjESqL5MHW/eQb+uBpL1Mg5SN6FEu3
+e2NKx0nyg98dWjayts3LUpLc4jzjaoduUI5K57AJ3929+8+XG5ecvyiMi6IbndPTnuRD5iIIAh5
SBu4iIhpO8CGKXlFwPU4jRyUWwuQlnbmXMABaT/ZaH0wlqkGYH1jraHTdfrxuk1aZJ5Fm8LFyvW7
iUS1b/u+cxAv1cZnHeYPBhYTBb07KuRUTdXyY/4azUqYNctIbB+chC78S+0k1FggbxY3CLIS2BhB
g9Hg/Mf60Tul+aNNljdFG+hkRZ0NEmuzoGcjB/cQN0oVbwnS9G5dK0QoE8wLgB0Y3Cef0EePlV0k
jxThKq2Akz3VbNLhGIJWHSbycsQ2xNVLjmvgU401Q0S05+/xw+fqUevkKEuVSZ88V1ifpBMZuTqo
kmmoDZ18TcfeXNLIvssqmw7nL/fRzXGO4gTH7MDW4WR+6LCxEdahJKCIKVu3VpQfATgbhEYE1t35
S330cSzFVclyapqYvt6OmMqshlnRAz6knSvWAhzRhRHkRHQ7ubxs0bs/t5FpbqhfFuKTgXPaxaPa
Q40Oxg+NK3AU0j55qjXcA5BhoQemxkUuirR5LqEj29FIcCueEn/rRWjQtgAPReutOpROI9VLb/K2
KmulZvnzseuv+HdjkFYjbgqxm3OAE89IK3zrEy3AR4PAAaLAVLoUWZ2TR0UkjR/UhAIcZhcFYo/y
E0yGk13kMceZKUyMT57P8uG8WfZ5PNSp6CGiPHaoaLx9NTMK/JLAM/tASH37ayq8eo8bNbs5PwA+
GmsuVTeXbTtag9NNomrB/wpRq0NbVO2jofvsCNQHH0BD8MU/vZRFn0xKZzkrUB84GdZGadsGSAqH
nTBIIz9soZpVCnZp1MtPZt1lIXn77LiUFFiOaU69r0Qkgd3UWAEddPsuWqvAQG9pRe0X1OH9jsKp
u0VG78MqLzHHQLj65E7fz4lcfhkitH4pg4iT2UnGAxLLJPcOU+jOV2mprpNyspbihL/ihESKaAg+
4PzTff8lc00O8uxMWWOxtbwdLgHYmaCfFlgFRY4HMY/z2nYGeOyGk9/YRZasmqHHfV0YP89f+P04
XTZqrOnMH4vq4OS7aNyhrCqkQAcdZ1pdlwrAH5HJBLd+OX+h90OVYgVTxnJ6Y207bfv2ht1Xk2S+
CIFDHCxUh1eRDp9rwaM9f6WPhg+PkbhDFAbUkE72S0kITHyyAvdQhrWBfE230zaP6vhoDgPhDgkc
xfuEWKmvQyfi3zZr4/35H/DRM112LBRntEWI1TIX/bWQc0guDeIb9QFi1EwwmVO1YJ6Qy/zjOYaW
IXtRaml8lcwDb6/Tx44yHIAJB/jncb+z3LZyIel5zj+eZbgO6ydavIWCLU6megpfszuXjj6wwXa/
OcSqH/ER1RwWxa/zT+6Dz4CdtastVH8oYE7nM6IaIGDzXR7GcjK2vjCzHdXBcd33lXUcEJ6xoZf+
xrbm/JN39tGV2Wcy5WgHYPLpCZgez6INZ87BL559hZcUbzyyfvce62kEbs7J9nGBNx9B2WeNpw++
DGq7tL7YftEsP+1HFlGPmTTsnEPo5XiwDDpbhJWQEDC40f78832/CgLu93B4MtmgJ7RPvvYwNvr/
mC4PGIdpYflTNFxkiuoNdXZAKwaw4fMX/GAu5bZcazmFstk7/RQ8oxwcwMFML4RnjnlvX3a2B9gE
/OJaDOB6CYL5ZCr96B4dJhmTocqEdrop4pAyVPDY5MHr/x9n59EctRKu4V+kKuWwnRxsY4zBBzYq
DnCUc2hJv/4+7bu4jGZqVL7FggVV9HSrwxfegCRmAHr2jGGTj8h9YSIwk3gL182tz8dns2i9abz0
3mxNUzaOOhqVcTJMHXgBoAvEx6bkOAn343c1bVkyayo0NL/eMZt/3yt4y1al2hunqbC8N60P+41r
DcXCab91EsBNWFSfPD6YMzvteqM1iFggdFBiTbKqvEz5hghsvgn6AmS71ejNmgLnDwRsP4jXJKQk
FTAc7E1UNJnd+Vs0ufAHYLibJw3Qb76CA2t/awrvTdcAWONWAKtS5oD3d+iN7aJTQrB1Q0J7ua4v
L1GUIxycO1Aw5h439i3eQ/gmFv5rhyLJBr/CLlq4tW8NSNFetXWPD0mEcTkg0gSwtwUZbd824Lzw
9EKiX/ePqG+mO89qvt6f3xX8Qq4qFT1wfgZ7BnjZ5XhqXI8WHizGCUUfbHiCGH0btDk2kRBwEgZi
g1UfGaht9KZDqtDXj4Vk+AgTNQ2oCo1YWPAbz7NONYMmG4+XZs47igN2RyM2fsapteCf43gk8KEE
lAI/1W4jDICEV+4aSAyHCijWi2vH6e7+ktw4sRTEgKKQDtBrN2cBguljuhJ1tX6aIN/sIzrpp6Gq
sQmvimBhsjfuP0MDtUrLFiAFMO7LxUc20ECys9NPceaqZxgm1UrpOvtbEU/Rn9GJx8fW6NWFW/7G
CoMYp5ZPbkhtzJntMPRrnd4ZLPOUq4rSbELF67CloPwmVmmFJO+qR0/wKWjRvFmju+ucHVOE3cLM
5SCzIJ73lH6JRT8R8M8sokVyMkaxjwRoRPP+e9QIH4u0UJ8+fpoAzljUdWnRg32YzbXAVQL+hWac
NN/RVlOn6PuixGpJTaDjGXiufDi756Lg9gWlQox5dUe5bSKisaHzVSta9htbXvvkm7XyVMA7WHg7
b2xTVo9jS3bPbaHLvfXXdY90X6AgRG6eVGOiEaToA/YBbSStpsJiXBjsxq0kgw/tPQUhHZito5fE
U2+UvJoZKPVXryerQxShrNeD4dv1Kib+9BeGvDE/SrfkWBxCHUzabH7QYWKeM1c/QdxSH+rCKqks
Nkj32cia3j/xN04ERTyLAqLscfAFL5eyiTSqS7Efn1tN4nMsZDfEKsBRbwNtDn630Q/fFUPYO4Gg
ASnmaL3c/wE37gEIci61RE6DBX3k8geMUerkkV/CqwTZrcCNNyT2DcUbNDf0QUOcCNROsoaVhX3U
/aFv1I+5beE3gYokKYImezk2BOaqqYowJQyynBGOoI/KnGoHOFopQuirTnER50OW/EnoGj7Nbqxv
3Sl0/5gtBpf3f8yNW4E2KikuHBBSsznIIBkUlaxaTc6Tkmh/2BnZukxj6+PB/MUosze9R4aoQ9U6
OeOG5290bzDxBAx8lK2z4ptjeS9TVNanLsqXgNy3PjMPiyPDeKC1c/SpiSkUQVUcnwV8MPM81mg4
vHqBpX2hO5r+aAcVDUCs25xhIWi7cZZkl0mWS2Te5Mxu27hVdBtVyhjfDCwY3bzR93Gs+S9jEC29
3+94zdnN7roUNwkpSCGAfl3up1bwb4YxRmcHW0etWANrrVEgzrI2W3dl15ZHTII6H+vZCDzGCs8g
eIxVBdt4WtU4V4uF5/z66gI4SatJNgjYU3OMMUFPMvljlp1j4v5qrWv1iF02Md/nsbTEp67Nlyg+
16ttkEVxWb6v9RUnBEpUYKlKnJ2ncMA7GY+jbWVlSKbr5lKscr2jDIB8nBVwqlxc88KQHaYtpgBw
2mK7an6GWpQj48kRRc4HJ2yMcPVso44ekon3D+qNKUoQIS84eCgwyrMbs7fLLm7QsD9hfY06KmWv
7LGLwrxYl0kCNuD+aNc5h6zUWDLp18Alz9NEA8KqVU/Aa1G1dZ9SdNC2fol+/GqKECBVxq5r13op
geqUu/1f9we/3j/A4CUbgfk6VODkUvz1zhZQOxxReN3JijIqfGmHb5RV9hDsbQ/70KhaCCGu78D3
7IbH1uGguHPABeAytOs6vz21fkUR1Ur1vQDBsr0/q+sPyNNqUxiWcSAAgtmDLhwd/V4snU4jQfVz
0bjTkwKBHKV/xPkXPt+tsXjWVMo2jqRTGJcr6EROWoIXG08IDEkESYYGNarfkJSTpeLsjaFInKhD
IS4Kft2bTSsWuYJDiNGfRhwbfmKNkT7n2Bhg0zPFH58VQ9FVIa4E1anNXpE6jksVpaseDkYxPCMn
kh/0wqRXn6PEe/9j3diCcCQktuUdnDA/5bgIj13sZQLRAZHt3Rrp7CwSgEsK1AEn0XYL42nyi1ze
4dY7HIGYD3AAdInLLwaNWA2F7fcn/GGwxK5dKzqO4eB/KczK+q7WvrYP8FmLV3VG6cQOeMc2ZaaL
g56q5parvDwUoTNt7i/D9WVnceGQubiAA2l3zy6drB7sSI8VARs0RFJDH4Ot0/kJ/k5CoMKBtY0t
zOP9MW8sPREhVRXYaJS/vVlk1mWmyFNUOU8G6r3/KKCZvw1ViGwmUhA7rbGXyD83NjChAYg23g+u
nDnVqvUGdHWyqDs1wJlOgpvnAEYyPTpOo+3vT+3mUHBAQUmQa9tzmGCkdUMfplp7QqQLu3Qr8I8G
Tn27kMRsob12ayiuGVOWUYhz5xt4QtIS1au4PQ191Dy7iubtCXi1Vwod7uH+rG5sEu5owhxZoQKM
ONu6EQobpVo57UmtBuTmldo7CMeMD04Yi8e6GhGqmoqPp9T0OrFuI4YGTQMp4vK8BF5Tu06m1qdC
TGBbNmid+GDe0goc8gpPSJSWMX0dMLIxFYSwCs9I/d+ospTN8/3Z39iuxF68yxqARAK+2Q/putRA
HbIAPYu67/i5xeYAt8i6QomOJEdBALUz/fTDmZrlUhSHo8ReIteenRGnGSk0TGZzcoxsAEmUN7sI
BZiDqaCa9PH5vS8xHQ2iyzkdqg6KIUnNkehcqu34qvc7nyJ/C8BvRL9A6Xf3h7sOPCxwHeDoaUrJ
Dtjsjte7nrQxtOqTx8lHih96+4hPxqHMi89DGUSHxkwl+rH+KA2LJgaQJTYVtQRXvQJeoFSY47aa
1qehsaJXZD3Sf4RtBRukF6SmYllv70/0RhZIhVqeGiJfydiebZyYMKOs2rI/WdCwQLrFSbqGtjJh
rSFaNGaaGmeSYIxcdCVxdCFhyoJ/k1pJfgxa0ixcutfXBWcJbhHQHhjd3E+XxykcUTNHi2ai7laJ
YBMG/fTk9UmFq32DofzCnrr+yPLkot5AyMW3nteIerxYRxPv25NWYUe5ihNE4DctMP+vIwLir56N
3vZqGuJkU3dJuQCtvL6uaAu8d7Nlg5ec8HKq4Jo0qQynnuiRVGunicsfmqijP0WuICnjdR346TZ2
f97/3DcWGCg/ATWlFR6aOU8kjiuyRaFMp0BDUc6MW/dTnukNdpRNtv/4UPA75WaWVZx5idNtrCo0
LYpTokiMH7kzjEcUU1AeVFHeuz+UfP8voxZEQSQ/ywSVDX1WXo5/ReoBb6QU1B9PAWjpHW1VC93m
3DqkQA0PYxcADGgUMDBxOSAxUeYLZ+jGojogGvmcvAWSPns5vIsWbyZZpSdCpmLfkIqsBKYkKyTl
lgK0G0OBHqIbAkCK1uu8tduoikHsmVSnEiD8VvPG9EuGLRIezXW0cAXe2KBo49EXpDgFG3reH6gp
/xRlNzArZFGB9g9KcwLvnjX7AInot6zkIJ9rjkvx4aeMfiuQak2z4bwAz7pcToC40RiGOKEZeIMA
Xwqc0SG4dqZp0yKU96v0anzl7u+g6+eTlIi+vElIT09y3hxsjRTE6jDkp8wTZbafKtWjxZz0vfcQ
mmMybgqqvguX3a0FBp8lm66ujMNmryd1QWwcXSrRU5JpcG2tnxFa0Su3c1BCt8vf+DMvQSBuThOO
DXVcCD2A1y+XVhuk65DnZ6e6MppHe2rKXTvoGfSVKtsLpVnSD5iPh+ayrOpJVhqMniskgtahpWsP
rnnU4kyJH9zJs8WPqQiD7glPyQLdYgHaWixsoPl1IEeV8AqSGBLPK2CsWhR5CF/aOGJv1fSHEn/L
ZJ0ZsETXaodkbB5oMIgyy92E9O+3wh3Ewo1w9aqy99F4pP4E1ITq6tXhqarAm7IAu3CMIajlVkMu
XmsL+NIui0PHexNe1lobX/F8f1ciGYJjVlomwaMoKbFvQ4Tpo4VQ/Ko+x2+yaW9JqC5UMqKLy48f
BnYAYLYcj2lZWasiCOrzQGN1bcGYAUkRYnIDuXXtYidFCS8J9iXOah/NaOWPIFCmeAV/giLEfAfy
wCsRWNmj4D3eOi4DGlU+nByn/aXGQDDvn+v5Ey+Ho65ODZAshFK/3KB/vQycXbyNMr0/hrYY6uck
81KISXgn6jbuvjnff4VwbWIg3dhG0UjHE0eEhe04v7P5DaDGqEwwW/keztYdtfoIAw2zP065rv9n
T2P6La3D9Kluwn5hurLK8fdDyFDUH9l5RON0y+etoUlDebsRVodAHqbq8VQ1W5v8a3d/Ua9PNZUW
jTiVMIIweF6o8jIrpxEv+mPfl+NjncLoRaoCR5p0UFcuynar++Pd+IiyI8wbKwurVEMuP6IXQ2/N
cb8+Gnw98donBeE45p9Qp9Y+jrLpCXab7m99LZvaVZC2prrQOJhf1XTkCY+JZDwYoPTc5Lr/tY3s
MnFQHA+aI5ssxp8gNvMx3cGsg7SSVA6qV7kSdZ6/whx5wk/l/vzf//vLz0odkiIEECvECbjeLofv
cq938nqYjphwBbp36GveE8wu8X5Kd0hp1+7ZpfWnfs1NZPKoprtt6aGlPLJLNhRPuu4EAACPWjFR
Xtmnth4p3xUk9sqd0SOAvlVURAz2DQwzLNCDAXzlr9Cv4/RZ62IHd44CALX5w/XwJn1pUuCP6zAK
0eG8P8/r7wy0hLcCcAmNP2+OjTUjLwL0G9AAi6pXjCYxR22xtWmUFP5G3+fnztHbnaFFykKoen1s
DEC5EpPHPeHCyblc38QwKqiSo39UVeCkMQnYOrTH7NuHp8cotIeJUlWbXtflKHWfJIVudv4R1zo8
cIOmk2pRZi8oHXZW6e5dG4T41hkS3QRQmgVfPjo+0EMYI4CfQFdwFV2OHzoFVuLoVh4nx4ccyn1V
47dB42kKE/8nBoHBJgnSzkOty24/SlCn+qNJ6vR7/U42WS4HR5OvRN9m8o5Dr+EQpFrZQ1y52XOv
IflYuYx6f7LXdxR9NkAtQJUA1Rjz8TxkbvswHpxjk1RJsC0Mo8c/tobK1pQKWUATVAsh5I33lSEJ
O8hF4JIhmnQ5Rdv2icKr3DkGUyvJJ/j/TgU5iDrSKHcq30C/sgoLuhkgaqKICHqMoKsKLcwek8ZL
84XjdGsJPOq4CEfJQHqeTNcpdGo69SwBJhQnJRhe0Quvtn6vJo9ZqUQLMc+N4WiT2KQ/UiODKvLl
9EUeOy3+T9YxGOJsFbawQ4pgtLdaoA2rUaXFcP8LX0d5oN2oXJDDk11eUzBN1hJfmuDUFZgZrKZS
x4tUSoj8tAs/f6h6y8blazT7r2jA40vkYViSH+7/hut3gTeB8aFHwlchvricc2bTTfaNBpDWoBWH
rsnw7YrCFJsGKiV5gMZhynX3wZ4uR4meLgk1fyPNMadLZnS6qBSI4ISenrfJaJzuvcLJd6gjLMlb
XIcuDCVzFJmkgPGdzc9QKT7jGhOc7DBSdPgjEI72VtF3OC6mjfdRxCszo3hJFk/ZnVL4XOpFK5MS
NyNdOSqO0hxxu1RWeWYn3ycu44Ur/9ZppaxHFwweDG4FczBU6Rs4iGodpm2WNe2MBAvP3MasrNQQ
EK+FMNfxgDaq0PvkkEBHwn7XC3f3t8+N5eXFQTiENIF9MIef+KkSqGXvece264qdENZnd5xirKjj
Jd78jcPJLUgIIyVCgPjKX/JXABOlnjVZ6Ngce9Zjj3U2piW1gTvCOu/Tep0GWfRBxUluHVQceFQp
AZPJk2/OhpxM1PmFgnjaoOmPwB4sqPladYBW1i6Ic9z4mLKKR2xtANWEGTKLEPVAZFqAk8JxKhuK
BVXVqH/8stL+sfsEc5QKlvbJHNsBg+exUx8nU4nf8AI0F66k61WG1sP77qAGQ/tsXl0ri6k1IElX
x6FUXKq1LepZdZI8ukVdHzXS/IVN/C7KdRkYMh4hC+kU+khchpdrHGc0bQUyyhiuRLDZKANlmNij
Su7YrxOGFEzY8DMkyqU4zb71zEp5GbBEqR4soSbVf36ljNbJjkbFfhHYo+JeUzeZ8dOJOzvAm0cY
YbQ2/S7KjoM+lt3O00SORHNU42S0inUdJ09d9Fj7rgZ6umq0GoPAM95CD7ODcq/VFUbqlpn0gPa5
XfTvKp5xv1DawmTRRSjc2aYiDpJnNy8y/PvQMfmgmiW7EA1jdgVPBawLIpDLFcqNQmch+P1RU/p7
b5heaJsOB7oj2a4ZAfWqgz8sxB7Xx5p8gQRbEvQh7cwJm4pi4nJtJwi5YuW4iWq/36u5ZWNwRSXy
/g1y/QARRxJWwSYDz4Ia8Gx68ZjloZKlx6Ea9W8m/hXBpk3cZlj7jt4N+7IfACpPNffpwsjXwTqN
fVg7VJFlg3/e28+8IKtrbDOONgIqAwz5QAWCogSkHZREkp1rRjhHVj3urRN33MLNeWPeoOXQPaaD
yTLPAVVQv6qaZ2s4Wn1moM0NoZB6wrDtqe885qk7fc4l9fv+Yt/4riQlUK1Rl+OOmRcTOvDSNN5x
onb0IawOfQ538KDqRYg8dvPxt5BKtoNUl8TaEOfMvmwU4P8wak1/VCvV2toNZuEEON5qio2latXV
YvIKAudBicABv0Sme7mJHGSbx6EI22MJ4BIvzbTa4vQnnoZA1U55nCb4qSZLwNKrxZQAFCkrQgMR
WP88pXbIK01RRM2x9QOE76eosp6cavRKBNTK4Ov9L3cVKyJTBVADyBKoUlRmZ7dANMaYbmLNcuwa
4W0HmlxPmSi9VYBG2XaEvrgZE6JHt8ulTXdlLkTi1++TTLyAWqKfh970VR00icBGhXZcHQsDijya
+N7ezEWK5PRUh59A6aTrkeaTyS/AUnyDG3GlYyzyYYQ7wTmfWiphUhcjcpx96cQr8FB2tfqYTQaa
F21n4X2AFfgqRdP29f6aXz2GciypVWLQHpb9kctd1Vk6IptFWx+t0QDOmmObGaNzh5TpjhvF2plh
5WsLJ/TWmADLiXTorNE6mH3nwETPo7b96lg1VhkeykwLh692rWBpXVAcenHgzn+0+yPX1KRfyU1E
Pw340eU8fScdlKSzKsp7XfHHhki1tqfA/jp2KIrcX9LrsjJjMQYbWSpkXWlMlHHk21bW1UeFLxx3
tGjLPA3Wad02FG4Vf9QORqh72dYtS++rpRaltQ2TSG9eFCxM/XjVGFXRLtzFNxadwJKJA32nez3v
Y6Bh0rb4WmfHGGe3N3CJ/Q/y+1BZgd3r91Sngubjn5lSNokmzVsJKpkteZlPlqMURnbs0qxqaFEP
WrQJsWebfvhmYn4zWnwjF2LM91jqItZiPPITSqucH1jVs0HVRBiRRZnsOIHuyJzVxMGJyrWFZeGI
bIosk+lhWo7hyTAwK/ps23ksdhUWbdbTWOlI57TWKIpfGjY7xrq0tDZ4t1qMsffpbKogXhSoXrcV
oech3IcJmLBWYYln2avqDEN9qCa7bBciyBvfDvUQMiCaMxTf5nivsDAaJx+qFGhuER1yxdIPiVIP
W720vpZuGC/0IGSJabaGFI1N6B98NyoS8uf8lYaUWVZoZRQ3R5Um3ykZ2uacO+NSHfH9U8yGgeMH
goInjV7pVfcl9CwlmCpxxHeld45kuDniLyr+IrvKdeh0+wqAfnszKNgkvFaopmqngFgNPWkjzZPv
yYTXyDM20cL/RnnGCz/FJgZw48byckPf4iYYYPaXEClL09ahxJUN50z7aImBOx1SqIss/FilxtaK
Er/dA7WPlAO8USpueZ1X0AHBHeiHqDR7DSfo0rFWyZSOzmfEbVUFd+/Um360BTa12GDi6/Vvrmhq
uM183SyfQk+Lom2KrK5YRw22QJvUrabhW2qaiMxEut7/hwFFNj5NudZ253QMFQOxWiOcNOLzMM+V
U+1ViButNB1tjWQFuMPyntCN9F3qkSM+RPevravXVwovyyCNKoJD/CRDyb++uur6TeA2jn4QPf6W
fxSc2Btnm7muiNuHcrDiQMoOperTFNNeXtsVcJtdnBiZeLv/Q65jDvowBK3sPknKnKekIGtYDLKR
Y4u273BoSn3ALzwIo3QNgaf5c3+0qwhZQpap0dCo51Yk/7icNnz2YPRooR8HO3WqcIO6uVk9uzWQ
o30+DlHyp62CuNM2LvZpzjYasHl5uf8TbkyYeA69JXjT/IJ5p0YRdQo4eqwocgz5mwHB463G/gYD
Vkxe/h9DUSOCKURswZCXs/XyzBntKK+PLSrV2tsEfUN8VxJC5f8G5MnMz/eHu45ZpXY4GqQ07ak0
zOu7oqviEliCfcSYrnnManzp4NseU63uHrF/TVdgGa2FJ+DGmLKCTbHPgEeHwcXlFM0YxCz+WBjU
1mPebfSu1eu1rZjZ1z5olDVSOd2X0MOA5/5Urz6iJLJR1SBek5XOOZCG+Mqmj+3YwOpy89HBevsU
taq01myXAoyr5+B9KBQNofkitjqvJ9Rx6DfIediHJlSqn2bjTfUWx8/kWUea5ZgZU79wNdwckNdH
Ss6r4Cflkv91NRhF2NCRUuyDbU7/+ohvPwqMwzaaO/3OdDX6en8lr+Nw9Jp4eeCn8A2xmpDv01/D
4ZEz4XTpmIdCVZLPWmep382OqGYbJ7kdIuScF1g2x6L1j7ritNpK9dHL2uCCq2/v/5TrjwqnmIYT
zSZCJ+Lky1/idQ1tzAjDVTE1wSowQnWvW02+7wHUHD88FJhJadvDLpLlkMuhML/FyL7ECxTLW7do
Vzg7l/HrNGp681NHprp+vj/e1b0nC1FgCiUJyIP3PlvkmM7xOKhKt7djW2ybzA7/HVvspCj91PvQ
LOFsu21wNs0y2twf+Qq+zkvOza5CZiN15sKbbSdeNTsXZQxEyTTDcjfmRUhH2PC7FJXGaar04MuA
ZmZ3qh0/CT514MZTnjwtLR5cDCfUV28IXWWPRSQ1o5WCNJC5lKJcCYfyG7k6THBGSJ4Qws6WJ80n
t0aLp92HToO7HOonLxGexGfF8Mstn7HcQMZFikhzWhDZmoOIZDE94N0THe2uwO7OROQUCEW2QbUP
ibOsLI4p8tMkjx4y7FHfWZ+tUgRHVWDFmPq1/mRqsbNwF14dXDkL/Lfw6QBocCX6FgGsCUxcGfd8
S/scVlV1TAs1Xsd4VezwXVuSB35/Py5iOpQSObXoKZBmUcCefVoFoWWrHbp632DScNKaUV/VdViv
mirC2p1Y7WdOEXirTsJ4HAqfJBOxh01bxZjblnG81zrV3WhmgB1VGMaf8eA2d41lVZtmKpIjmv7J
AwaE+IAiOP3Va0t9l1RWsqEMqh3KsLFXFs6qO4AjygHH4HFh516FSHJ2yOCwcyWe3J2dUaQFUREq
lHqfBU6+gWOVPrxbhhdlrW/8pGsfB4SjNmrbtQ8gXcKPXhFyeMpNkGDlPTF/vJNaQ9t5CJt9Vozg
TqvI3Yd1Na1721jKo65vBxo7dAVoyQIiMeZRkQbRbyhtIz5WmerV/UZLYsffCase4p0xFX7x5Op2
bPzwgzCffk415b8P14QdDUCQlCqUdmaAgy4vxMhKhJrWOT8hSYdzGBTNGuvQ5tESWXVqbA6R0k7T
4f7ddBU8yEHJfeD5ygt//oUFcrG1awfJ0av1to/WdYtcO/LsduEcVExGpl+Jrmdxss4Ts26W5Nqv
nhvUgNhdsj0C9Jc/l1MeRV3qhab6B0UgCNZZDiDv3km21JmSha18PRSVRHp4FHFsmklzdklIMmNH
2egdisZOD5QQ9c/IaDjrCS/ehUf06hLikaHwTaIn6/sAGi9nFYxYIKuO7x2GJAp2aoZSnNvr9hlS
wLc60ZOPtncYArUGemjEJCox2eVwyVDgtoQJ7yGlmLpVkaRfpyiqHZQQnyylRA75/pZ5l7z4686T
dhPkEPIdhbtrkTBfDgjXTfVNQygP8Mu85GsW1VGyC7verSgcZg7CvxTSgnpVO2qZ/4PVr1D3CeaQ
9tkVpoqKLUrTCNpCWFR3BK7d9L0kHf2PZBKH1niygCznQ2aPrxZwgKnZ4DaVPAwiUe2dNpRJuPIQ
S6/WfjsMI1ZXkz8oTx605WfPaszuEI8QFdeob9PlMH3QDAcnLq1hM5WVH+yj1ncy0u5Mm4wldMfs
EpFmKNwilMFA7dI3mm/n3sJrnmpP8KCmhr+v6/pb31r2q+EPztoxO3sT9w4YnrFfqnXNTjEDS34G
HXFUmd5DjMsvopEwvteS0SgLUNBQtZ+Qa5RtlbT6UQtNcZAqHrv72+DGmChxci9zWdKynk8Wh+So
tCa3ehgC1z4EEUIFeVe65zo2R5TFg2QD8G6JX3y1wrJ3i4KYbBajDjPn+U5BQc2p6o1zVZjjdzqJ
5anvDdylVSMFrgRBddTzn0pclwt5pAx/LvY8qpUIjpLsQEeRhKbLFc6Txs5Ebk5neub9WeAk+iha
u1pY0/f8cD6MNPmSvjIy15kdraAn0LNqazpTkzLVbd+7k47fUJsWtAW1Mfxd1L74p0oUA5PooknN
tYvG+kuAZTPCFDH6AesKE6ZmNaKD+mRWVV7v/Cx0nMegDNxv1lTrwVsB6jlteVxAKaKPnoYGtutZ
OFbPRQsWrVx5AXbRT7CA2njTj63jvqqV5uabSi3a8rPhlpP2rRZFnz04WKElVIn8MSnWeQo2HNn4
yes4aFIEP0D2sMbHAMMPAZz2hWIlOiRrtbJLUEdO6Q3VRguavN50GCmdmwZO3k5V9eStL5HfWwEF
EEek9Sd1GxEJfBqgCP5OyKD+eBAv3VWDxffC5T17J3gOafxQjgHOiH7+FdfHQv0zCgjNnqrQGveo
m8UPE5jwPdDjaX//BF0NRSuQQ4uzIEktXNpZyD0lfpXD0PUfKtLML2o9jKvEDtvv6TAssSbem4B/
byzgJJRckPR4V9mhz3K5f5PMrTRSu+ZMEFSQA9UT9rllObhfDCU2pbR2ABpdxIb3Ar5JdGsFRRwP
+1ZHfHVTPUig0GHmcmhdKsnQkFDeqMZOe2vHVltCR8+iTmmJRkQNWEt6LkqA9OVvLboSP8WkFOd2
yupN4lb9tkgVvBb9cFpXZZodtNJqn4MuinamGJylQ3h91AGjo4YB9pJg4T1b/ysbj0d8Yb1J78+K
WnXfRDhEByu23jKBUMfCU3prpnC2JUyMCJeQ8XKmw5hPhZIT7WG4jv+37gpwKQaS4IWHzmRQpWqz
GrJ2/KQG+I30o5d8fK7schl0crWxN2ZbUNECHGVxjzw31tRvlMS2V6QD/7WTtyRrfGOqaG8ApUJP
n+xsnu638AaTPO3ac6gEFU4MNBtUUxGbsYdOkoCJ3GlqXz/lg/PdG+yl9PZdxv3v/c+eYl9xzkhw
3wEClyvdFJrPVo3bc+XV+bcqGJRqC0w89L8YBmr2K5AX5r+ONtXxqm/Nvli1Xmd6yIzqvrGST6D2
GtDV6Q9V1/bVxuysBJVtXXnjBvSKLayJ7jR5LSZcthYFSITV0kjDwQSc/gvV7XjrZH33r5nbarJG
VKb4jKSnnuxUcxxLtH27OtvbQ6jZ664d/A92tZk5NHXCbEQUQapT/ricvapqg6VVtXq28CPbZwhk
rnrH758ox4uFLW1fnR7uB2qt6NKgRcCTeTlU3fSaNVJHPhdO/19ekb/6IjCBzuUoHlilWvy6f4le
hSHkp5CxYEdJPRVQEJfj+SDVBP6zaCWmuvnfgCfRtnOFF+ysyHh0uiD/qpdTtFAf1K7DAUYFxAuZ
Bm1YDAQuR3VGw4/qwjPPFlLGmzI3g6OXZL9H0wZYVATO2mqr7FErNUWsHSnCO02jswJlXf7IXeF+
rvV02htluCTW8X45Xe5zcL50WaXcBFf9PM3J6MQWIy61ZzNwh1NMeL0q9LE+CjuJXoVWiTcS3WfX
rq1PIUHagx9Z1tf7X+TqWeOLIECB7jLFYZnVXa4N6xCnGJzbZ7/qpm2IJcwx6IS7DYZoWri+bnx8
yRGWcFuEPOBEXw4VWL1rBhqJheEnFFlQzzx05sDTVCIAoaJ6/8NVMGa9P7/rHQ4gBcS8dFjn/Z7n
W4UXCm/iljtnnlajsKr9HEc/ejLhJR/GKDYWSlo35shDJCsgMDyu+zU14H9/gM2BVLYVnxu/N1cR
CB903NJqN3XW79zjfH14imBQ2eGw/bBPmIfZHiCYZkBl5Fx29fhilVPxT6t39dk2AKl5Uqb4/njv
4iR/b1sZnkiIIoq2NOMoP15+yJZKlooaVXlWzar1QH/mfrr3w0F76cy2VF9Qk3P+gX7mq4CK/Wra
l2qgm2tkxLNiE41mmayIaFzjKQ6FsytVmP4rXNQ9decVph8dwlFRd8ZYVEsP6HwzyB8OeQ1DVHAW
PG6z607PkDiwRzhrEZ8h/px3iattGghq/5ZhWJbPIhDWB9shbD5QXpJDSMIPtn0uSRlZbiMqVVTn
eKK4uVPqtnz04rhrdk7qib2fOeHCkb6epWyDAO6gwola19wkxYFkm46D35zrvioe9WZSD/RO6rc4
UDsUIo0lfY55mscMgZSgkoUWLyyBeYOQj9rrRYajZwCGPiDT16J2E7hG5h+LGputlY0E6Vd7KpW1
0Lvp7f5uvDk6YonIHYCL4hK93IyulVP54q48p7EyWCA4ENBxpxjtAQts5rgTUYseHz/Mg/+DNsDh
/vA3FlvSqUDX0ZwGNzwbXpprZ75jYVk2psW3QXACI6O3f0SR7quryFWal/sDzi9sohccTEluyecJ
QueeYY1pE7DoyniW9NtDSpN/V3sgNru0WUp5rudGvoMqBwJPuFJy4C+XtvQ9vUGXZDjjWGdsK9Ms
1sXoqfsgD35NFD8X7s5bMyPaZDR6sUCAZteKhJEIAx78OUdgM1zX0O+7jQjN9odVRh8V96SmKANB
ifeWmIKrQlzvjZHpgu/ep8Mkto6evQkIbJse+b6HpO/MhSBkHlEzHKcEoySCTyBH80uaMBTX1L6q
96JT6qegiUPww2q1A+yX0/DAaWewKa1quZnuHc8fFwK9d9bm33e2HN+jqeVxE4G2nR9SlwhSAKyt
9oUm8IqlD+1lT23neu0KjFkKWUyPyv1QYju4CvLcAJmtoFx0yKA7fYGJ5oUoW5Z5sqrKzIWL0+ji
s6sl7lul1I2+8lF5/aI2npKv80wZaGnD43TXeGOn2yBGzxRMuNJtgxyCPIW1Og/XY4CI4Dp0ymzh
/rtcaso9KFEi9YzsMvhEjsgszsi1tNVdedeOg50cfD3TT6Mi4q1BFaTdCAXbbWWMcvATVvk9SNQl
XfIZwu5/fwBagTBDuPvZzrM7wbEqL0gAF+6MBvPWXIcfHWuT+hICL97gvDw9DrprfWr1rD/WWhNs
KyClm9hWyoXg5/Ju/N8fgogRkiySr8fuuzzAOCp3ije5KsbkPn1+SkmIVQZI9XZV0518uNnPVecE
Oygk5v7+NSX/6//bb1wYsqpKmEdZWOcNmktRTRh+A6YI9X3i2MFr4k/+Q0N+tbCtL2+o91Fo1fLa
UZChXTAva6ZRMamdORl716TMCAq43QdFbWEwp9cbL/aXKjM3xyOUJGeios5rc7mgPtCtwglNYx85
nf4pUlqetFobvvvB4O6myV+KXi+vROZHj4A8kMIWoCMZx16O5yp969XoNf0Pc+e1XDeSpetX6ah7
1MCbiemOOMD25KYoyusGoZKBT9iEe/rzgaqZ1gY53Ed3py8UoWaJifQr1/rNPhE9lBsVgg22scpu
IP95BQ/5aEF9MWOIi3JCETQwZVww+mVbVsTdjgGivm+srrufpQw3muK6PpxWba926TcYh/0rLA7E
XVhqth9ZsXtW3SR7awv8naxYD3eNm9q7WljxHl9T6zjZ2KzrTprcJXGhPMx2BkRpQDy6gc+47yO3
gHUtkVZGPmErbFm/fnkRrmr5j+NH/YMTgbWPWsDamUcjBCDDLXUEtMgJJFqiERs488HIjIbcN3Bt
1RT9Qe8bJYjz2Tnkwm529AwDxqnysPBDy/Xlb3qyhBjmBS5JDe25B1eYuIZwO0Pfw3/RiIZb8Hr6
cAtxWQlIpdi/eQSwgogTiBQWQuXiz3A5q9Re3FSQwtsrpPE+ilrTb1gEJJLVVt1Xs6n5NTy1T9Bf
rolErg8fWqbURVyIAB4r11ieSr9k5rIYzgkUFmM/omyzIVVbUWKT6cGbFByfjUS5idtZP4ZKe63m
tb4AAMcT24MEYu+ggbRGjRtW2JAWnqJDziNto3Wy3xlppfiOJxU/VnJ7A39Y3RoK+gaZNK4JQj+d
YeJu+kyuEGwxibrLjveVJRpwbNlh9rDRrkqn3JaWEZ8zl4ANQTBl+1srigre4tmwBDI8MXAwXQ6R
XwY6H02UbqIKQpJRQdrfDZlCkFbwlnY9xJbHGYlVMsr9b0W+hDCE/YS9CzealfUk8ds4CYrOdqMd
itBQsLjEJQyz9m9mPYy7ZI6uobxWk/qzObJUdBWeLGzsy17CrZCRiZz1AQu0ZtN6jtxmZW98MEQS
f7YUrztko2tvGGnVL5jy48uDvFrNj82jU7eQ7hG9ejLINsZUckIh4pBztZ8kmES/S5RhX1fpq6To
1G2eZJ/gpBq7l9u9TCg8jvKi+UGoyj1AGL7qdiTUxGsjUzvkdZh8cPG/DMxsiO7RW9P3s0GkRbW5
uBKsPtso7EOwXhQLoV5cjrWeoMLneoV+GBvL2CmF7QZYtc8Hs40h/fOW2tSdds1G9ZkJRu8GqBdv
Vwhpa3+eCIixPRemfohBs+3xXwz9VNPqvZEihmHzzgq8ULaHsCytDYQg/cfLA73atUzw4t1m8GyG
iob88mqgB3Rm9WR2rAPC0+M2l1YR6M6Q7t3YSv1ZjX/Pp3CZWD4SjOtyMjrkdFcH85ToRjbUmX1I
3dENwmYwD1aUabMP4reLrlzuz3UOlAp3O6AR/Yk0OnIbQpl7aR8y1vABH+nmTh8WjORgDu8LNs7+
5cFcER1+9g5GIZwOat2kslcxeF3OI+W6xDnMpO39OjXm22oYijd6GTa+3mjGvoltsddzE1c5oJH7
iZvQT3nE7vuim2/TUO8f2tSrfZ5G5b1RieK+c6CmVJoWB0CQCtAvPHdQN46G4kpUuUz1L5HQMjXU
PBb8H6cqAMDVx5MB742SiOHgaENxb8nCCgwNMeC6kdfEdp4eKxzb5O4Iu5YE/PpUm/tQE63T24e6
dLkadYg4GuiX+6G1QT/AxA3KPHF3SY1S5MtT9Fwn4c5xRfF4g+WwWn92yzUZuwCHcG2xPs4eH+DX
Ro3ij9C0ty+39czyQ2bu322twuYKpVhszjvn4EQaFuUO7PjJkfbJhroQNGbvXLmaHjfPxQwujHgd
3A7am5Tq1ijrZK6kHVIeP3A1yQel6u+FJrON3sbd26Hx4m+1l97osrKOPWIlPrJwVLSWLEqXKfWV
COzJQAMvB/INu5XbEgjGaqCdHttrFS73YXQUO0ib3jpRGDnHXmu8eXmYn7ZEqIsGJaoOFI5wSLk8
tkG8mY4SOulx8pBVUNJZ2Q6Vox+TTLd/80DB3osmoHQY5lKlW3stSLeby1p42lG36+JGdPEXxa2+
JflYPGiFOm1/r2O0BnLlkfxIJpUGLzsmpRMqIjHMo72oRjStl956AqdIZW603ctNra8+muKpAJZj
AZ/xoFxdfX0zNb0zsjAStZ38aursZU3MQdGF2jaejL+awnSuPFPW2+OxTZLS6HFgtwmy/LJ71pRS
VzZb6xgj/r/TKX9uMDQVQWI3ybabSbu93MdV3YmglJ4tFCryI6CQngQVbY7BgCBLdYRSU2+kVlHe
HQEtbhRpqwFcAeWuVxDE19PS23ktQBI/b3p27cvfscoR/P0ZfAVQZm6DdepWDYUj+9GygHHW6iej
qtSNDBvcuV5u5rnhXSQ1SYNAgdbWq6csKkt67mAdMYxTdqJv9G3fafpR9ao6qCOnvnL5PdueAy4f
yQqybY/poV/icRv13arLEvuYGm50g4B9/zq1vSygrh/uYlby+5f7t972y2xSjvmf9lYHjCkq3c7I
LR3LsXynNkN/O2n59L1PHPca2OO5pnht0BiSLrywlhn9pWtkmeD5NQPslZrcVd6VxZ3DfbVZKBi/
eZgtvYIpD2QNsCQpvVVTqTqI0M1Yo27YZ6kf2pEbRBRoHL+3hbgS8D7XL257NMbJWj2Nj4qoNY1c
je0j1d9mH+WGcpY6CYwMROxvN0VfWIcoaLLbqb1fDuE0GdJKm9g5aknxLc+N6U5Nce6qwmr87REk
i7NEFmTuiWe9VRgj+8FtS0c6RwoK8SsI+gZOKcMiDIkM9MtL8OmpSVPkoYCMkPaELnnZKZ715RRG
hnM0dHmy88Ws2R06cGQumDIHQQAjtud3L7f5dM6o+kDOJJn9qDywHkg544nozuGxixrdtyHSnswx
SnZuLpFcfrmtpycVJBTY0iRSF3nER4TBL+se8J4byzSOsNUwi80kmui+VfRrfIh1uooDkWZIVKH3
QVjGo+9yGA0tyq2JTmBS6BV7J8/boJ3z/iFRpskf0qK/q2pS+E4axg+1maQBAeoQBwinJ1v0U+Tn
ttZ750rfHzXlfg2mHr+KoJj6JYkiiPGXX2X2IypguaYcU7uP/Bbkxjf8pvrbRg7v8xKRJTIqxg4C
t7HpkMDdGTpQBcsS7WYKY/3UD2N3EGNmHuRUCyBSdR6h4u8aATXK5qOFLWKAW5+ys3OE+hTFjra2
ldrfsnSwzwhyZdvKNIezYg7OEaTxeOir1ttYDUDtIXWuvZSeWVVgIQAdLSkkIo1VqFHaRUtQLpUj
0M3xlMfIMk6psE4dL8IrA/t8U5xyi9AAk72a7TJrWtMqJ+VocRffwXFH1xrM1SnqRXOlqSf7015Q
JmxMCgHkdtd55BwxuQydleTk9G28SVJFP3pxq/pO3CpHw4WhZ5poVL28aZ70j0aJvam0QVRaFDou
1w2UPw4MY0xPqJu1+0Ra7d5wk34vzPS3r1yaWqqhBP1EM8ARV03lvTVZo5siZ+ZKv4k1sZ1iI94w
KH9FESXF3+/Zr82tdoSjQOGJ7TA9KV2Jwc5oj+dBH7tgbAtxhe2+woISqy1dgwGHGpS1HD6rrnkT
TFinRnOwl6UVCKUsN1EWV1t9nPESckR0O1iAaCzhOLtJMSTEAmUGyItEg55q4pWHns/bKeortGZ4
hJRVHv1u+MoXIgPNOxKG8GLTcTn4oSMqLTVQeOGgL16l0vow6lr0KafNnWfm5e9pJP4cEWDXoLsp
qbJvVvcaTjLRgOZ+hpNLL3apmJu7VEh0UISj+Ggk1Io/6HEdzMRnwh/NNr2xsZzbv7wG1lW+ZWLA
ASP1CR0GjOQ6MzdWBeUgR2SnubVGufWMOdoabplO6H66A+nBNh3V3axnCU5PeeN9sds+6QK7LOav
cOmGJHj5g57ZblxRBC+oGT0KR11OA/gwdGUrNztJFXToHCGkhUxAsbPY41eaWqfqlq7zCoDJQIFv
CZsum2q6sk9LXP9OVZbrd1GRO74FGnwba85wHsPaDlzMF+5jO1ZvwghbsZd7+iTApnmeL1yUPKgX
fOpl8yPShWU31PlJaP24c1s1PpWp2m6rqZzeWFQ0r7T39L20NLhUEiCEgpOzlw/65fofhzmcq6LP
T709GizzbADJMne1P3h2nPNnbAUz0PwomHOpB+WIQA9b85rb4nPDDuJ7KW0s6KU11jmsGq9H9TA/
OaMzvhlB2u0iTNpOZi7f85Phg6F4eWBPbRLYoLF/z4nrcd9B56AKuCBFCVFW91U319EUVnN+MmUe
kiZq3bvWrpIT+IlrPoBP7yuWMJk3cqNU8DlaLge86mHm96NXnJQ65pSD4PCuLzGcUFy0/1DIC3SZ
ZNckop9kjcjqQxcBvLcAetBfXS1ruG3gmzWvPY2l4wZqiqZjC+0DnlRc+ooQ6LUUkA5V6eXb3jDk
vjVq9zXRovXB6c1rBdknq44ohDQk646dxmxbq/uzFp2dT8o4HjIn7zy/BqtxyCmrB6y3CimSubhL
GIfjVPXmJwr99T5JlK+/t9XItizpSZQfAI0sgcrlRLhNapVDCT9NGt54p2E24FtOGd+g/DHejE59
LSu+nngy4twjZAOoPPAWW2fFMU8m7hKWdvJMYW1MeDwbQ2+IwXRVuS/QMEBeWNhXjvJVEpay6KIw
CbGD/i13yuoCM+uwKycrU27dqTRgsznxvdKpvW9aEtRi11sHQGXTqRDimrfBqrs/W17ULgj2gSev
V9w4RmSFJsh5WmappzLy3D2uhMiWMuPvhNWgn89w+S/P6eox81gFBl9F2pe7C0rL8lG/nGYpgiEx
CZDi3AKN2mS9Fu7SofnNquTSCvsJVCDPT9As67Sn1Tpt54m5OI+jJg+x2hl+1I3xuWnVOaDOoRxf
7tXq+ntsj7vA4Dm4oIzXuLgCsM8QWVNxzl0n3diM3aEZO1zHZ/1agfeZprCUJHcGgxBgxlp3QZRV
2qWxW5zLiJoVFd7QcfxiQBk1VGdxBS+wOvSXfl00tpot0OqzAjW9OFP5MJwg7kpxh3n5XwTyxj3p
p/ptZTbeGdEyw8cyWrsS6j5doTTPQbwIhXH9rXFjToiElNaFNF/pw48F9nuAEGq8aQzzxjQmzgNZ
i2tsxfVD+GenF/gGlzx6E2s5sKmjx87ECFvRPN1k1nQGDmw+pFb4tRkc9bPEsA/4GdFulXofOs8J
1SCyyG0guis2RVZd42yuMM+cRMs08DDnUYhSAcWay00j47Zt8VgWZzQhZBK0YBNf501uB33dmhC+
MwB8XZrvMTKM9vrgFIES5l3ka/Bbz+CMWwAyZrpBaim+cYGFvpUlqpYOagTGJiwmbfvyblhfHo/f
i6jZkvHkdfnUCnDQqJcrqjg7AyOoyk4GTmiqt4lCrNIBj/tcu635ri1TA76WIT4I4qYrH/H0XAV2
z3MTFXi+hAT+5ZgtXuZK3rviTOoEO8LC0gMNCNONVfeZH6YdiAw9Q2eu0K+ZPT63Q7mycB0Cb7mw
yC9bHsJ6RIujFed8GJVzPMfzBkagfUr06tPLA/3c9vy1pVUfQ6VwerdgXUSZ4dyBl/0oRr38lFbT
vO1ZJEFpxt/LWnXfzU0/XzkbVoHwz0lekPg87Rdo6argE87STgwxifNkV+FnCOXZ1snkcOg7bmu/
RA9+93Jvn5tRVPMWd2IkO0CTXo5rY6eVJAEkzk1SV69y0ZUHNXTKzTB192ijJ1un0Ztjj0rg25cb
fq6nCwAO9S8eW/xx2XC7iHqUcUjD1E98a4DAqoGcv3GE1LfqVJaHl9t77tgDMfso/LtQh1anLoLL
1DumqDzHiZzfpEpV3DZdXAZOU1i70Iya10llX5NifnbTEnnynqQsy9G36uUo7Rj51JJlq0cm6gpK
VG3bOm0fWs36gYurfee2yoca5vwZp5Cm9oHBKleig+d6joQIfAWCIjJGq60TjlqKGkstzkXuaTu8
b+Q3NfYoRg958nn0rPAWx+Th+PJwryhaj8frkpkCyEmuCH7YaiWDQ3CzaSKvrzcoxePfrryppYWc
QDUk98C0sy6IanX+Upi5tQNrFO+dxJuYjrI8hmFZ7ajvxrdM2rX8yzPDgSw2Od+FSQFMfDUcRRGW
uoXk3FmLKRQXWOMEtnSnjWM1xjYcattvPO9aLPNkmy13DKHo4oMAlmHNGQmVKioyLH/ObR9HGGv1
deWrssQPgnCguJui2NyMmaK9Jsyxr0zFkw7TNoLM/EHWif+tIn7gT1HLOzI+J45TvMmxrT6KxMy2
ZTFgTQos4W7O8t8LMqhNQHZeTFMWwyv0KlbHSjW2mTHktXhVYSWT7JsQ1l3ug6ktrTKgdud092rY
yXzn6d1kv3557a2OFhpfyq6LookBmg0A3eXRks5xQfLKka/Kei5veMi9J9uVbuqx1Xy0VMYr+2vd
HOThRWlkCSEW2t36JJNVb1ulaXUwt7t9I6f402BlyMtjqHMAuGjcv9y79ZkCBBvoPzDMhZyz1OtX
O6spHVN4xmA+qJi0BaPOG6ZIoejbKLERNU7jdlCbYhPZXr+LQuMUefk1a8WnXV4+gXXFo55oZG0c
QJbdMDsjMR9aY063Xj/2xxLNiFedCjR/JPu8ebnPqwfO313+d3vL9/zywGmRpR/TqDIfKlGVmxYJ
q9dRnXpXrqTVRvm7FYgxvIyR7F1vlAhDCbOuWqJSL1M+Nj3UUoVn5m5ynehQ1rl3UzRGf6Vrzw4l
GkusU4SWSFVcdq3x2ixSo9l8mLty2GFQZ2/sDixzbniaLwfrWqZvneV87OWjhviyLdUnashYAiTC
nm3zoe4rGQjNrgP81pC8N8ppQxIl2tlpk+5yxETelqjnBnqsNq9rqKzBy5O6CumWD+Ha50AkmiT3
u66NZa07aVmSWg+xHYmtJevkpLeQ7+eyvKYM88wgI2BOPAX1aeG/rwbZjvIaBNhgPYy9vK+dXjsZ
kWV9zvsMdJQz1tdY2M+sJApAJFIJYsDTrqsX4NArbUZY9kFOaXQUhfR+6EWUbsQwZUFoTl5gwwq+
cg6t7pjH8UT6Bjrk4ioHsvRyJWGTZ6SZLu0HDPsAkXppd/RGicZ22ZnnOYROkZXlg6mOaBu8PJPr
ksbSNJAswNmLFiUSs6sT11Fzx2yFZj2oRufscrtGK95Evz1EgH03heqwKbMo2VoO1kYUx+VuiIs+
cDDyRZM6QW11wugq7FJ7G4tKPVhdnl55uVzOyAJFwb7TYvmCzEREZS31oKVZHJOysb8tZAnvhsRn
rt+EidrU3iY0DOC+vejS/n0hy4hXzcvjc7nSHxun2YWxzJOJDMrycb8cX/FgkGnFM+3bWDnJLsP7
4cRwxpvMdq4x0JeV/O/S7s+mIEYju42fI0oDq8vBTKcpd43R/TYBUtvnjtbsBj2fDp4NEMhXnKi7
8TJVfefiO+anWKb+1t1LZpTGH31Hlr1NjLVaCVaujZJUd/q9HI3SPXhoOqr3bR339oesjrUh9BXk
Ha69DleJ3qXZBYdHiMMRio+kvWpWT2oxdWatf5/bQoGr5sV2tkUEy66PTt5UfbsBM6TKNwbsQ/ce
EKia3k1tEbe+qYcA3hEBCbddyFv6+PLUX548KPQtlsoo2pH6Jvp6chKgkgNgz07U72Aks9k3s0zb
paHo+o3VFvVHV1T9tXh/vdoABTMCSBiR3wXQs15troJmYO9Y8Q8SHy0m3ePwDifE0deKIv72cu/W
u+qxqSUUWIx2Fkmy1cLuJBuunpIfrInEuE09CdINipObv9X01Lmf+hj7Q/aaY105ctbjykqnUAhF
AiTyotm3OuxIceNw5REU+FnvyJvEFcZ+wkvA8BPHVg6iKcU1ffkn40qBipbIfmA7ySJbXSJ9iAdV
4cVlxDai8K5EnRVUUR5B+yyj/csDe3mWU5JAZ2s5xMl2UAGk6n45sAqgb0fp6ibyU8sOD6UoqPTn
5eBPlZa8GmbHfIVcW+bHzlwcXm76ycgCsF2SdCzaR7ES/bLpZu7JHGq2hsm56U53Je/HAEuxCntL
JAj0mqrgyw0+GdcFoY+TNPEI5xZkkMsG20SRYFxESF9lmH5GabGyfZBi8raYW6+9cks+bY0zgkIa
VSji6Ce2JpmWkkWfsyGmjgy8EJhRVvhtmnueP3BnXWntyTzyEELQHsMraiDEHat5VGczmiM9t2Nf
jUx1oDWESv3GikOTWkhuZQueF2KCZ00lGVHT/fjy2K4eCywkRvanuAN5QxLcy3D8cvUMJjZARm+E
sU9FRFeRVDfSiTd44eancvSwFGvKKMU0XG3cb7GLv4CfdZ76seva7vfsxvgWGOC8fqGvAVElFlt9
S0zwPDve4MS+dIxkL/W8u+nKqmfKHYEZ0nxNqeHJ8UQMD6oZVwa4W9xHy+z80nm9l9FYDRZ8BTF0
7UNfxOMW07MYRkie1H5kGwM0tvT3RD3pJxsIwDfbly4z6qsFPSb2qBbhQLNmOYf3U1E94PxsvDMw
Vf0wtlL45aBfe5I9luh/ufm5/MCSAHVEvRQGLcfxZWf7MOEWKg2VVgnn2zdqPbTjphmLSQT83Xxr
2EgpHMZ81D/ZXZG8Ngpdii92rvW3LWKQg2+V2fTOUgWcytEhJLtNUmF+BLFnnTWnHe8bGcMiTyJr
UPYZ0nj2SWJZ2uw7FfZx0BG+NfcOWmUyeFzE//F1/M/oe3n/sxPtv/6Lv38t8d1Oorhb/fVfr6rv
4k3XfP/enb9U/7X80//5Ty//4b/OydembMsf3fq/uvhH/P6/29986b5c/GUruqSbXsvvKDt8b2Xe
PTbAly7/5f/rD//x/fG3vJ2q7//842spRbf8tigpxR9//+j47Z9/PMYD//Hr7//7h3dfCv7d/sv8
5R/0Oqme/KPvX9run38Y5p/IFGLqjBAAM8/B/Mc/hu9//4ScGyQFkMQoPvAs+OMfoiSjyT/S/ly8
r7lBFqwlO4MftaX8+0fkB4nbuFQXFyZgn//9cRfT9O9p+4eQxX2ZiK7lFy9Xxb+X5GL9gk4KUFUE
iXjrQdq9XJKi7WwnrCIZtFbe7XqJCtVdb5D/KlOCbmc8KaEh8iCqPNxIhR8N/F+stubQlMDIN1pc
G1HQZrpB2kzPqDJ4yrQjeOt96v5z60u0rl+1FJJ2TSyiZruYWpQbzpV809WOGt2Xg5serVrFztbj
uZnu56yK/crr1eiAok6ESo0oNXyO5vZvk8zfWrT/61K8WL4vLu3/Dxctd9j/vmT/z48o/iIwGPly
sdD5Nz9XrGP+uTy/yIVTHl8Uzwncfq5YW/0TIb5F3wacBti/ZVn+94p1/yTOo0rxyE9Z7rC/16vu
/cmFQvyJjRevjuV6+431ylPlMvjhvYTs4EKEQcQLKBQk/csVK6tIxepACbeaGNJb/JS+T3FkbNAP
h88d20FuDaeaUvGJEJusdh9/ysx00Re2AlWf9K2G+925tEesJlpMmXY4lEvpywh6aVCGS3wh3ca7
lxYSnVvQY07iD1005PdZarX9to5NViu/paby0/jpiDf0V6ulHvzNspBtmUdJuaDy9DL6QMm6+Nh3
Tn/uTOcvR2qUL0WBRiJ4l1z4blwMRYDc3TaStnesbW/Tm12YbVQlcl/HJuaOml+OqqjOAzCFsPWH
sgHX1gHzvvUoaM6HxCwCCbxwg+SoPFWu1fstsOETvBEZWPUwBp2S3DvzqG6ssO19NanvCuINX6mN
mziUn6fGZjvCAEXgckyak4lkaWuJJPfnSHM2+cg5IPTG3ttiznwNjGfcGjfk5dN9nql1u+vrTli+
p4ayDBRPwFDtQ6t837L3BVmMttWoGkWLI2yPfYGvzkZxq9lg8mrki7ZN4aEFFeX2qwLmmK8W2g+p
TOe0aIc3UV3ckatto7uqGJAxJr3bvG8a07dQXT23/ErpkyXLtCORKO1OaowlW6YnXK95XHxvp960
AlCc1bBr9Jhc3Rh3sb4pbKT2g7i13itN47bBEEUzeG51mIMRdVih64O7KyWeT++nSYvfSM/obpp4
eF8nAypatjSLnVap6U6qZnVjMWz3alodZT1vQF/el0J220mr9U1OoXjDA3en9e0XeNOo+2mturcI
ovCeydpdnCOLD4asS/1c83wQHdor6DnS2mZ6OQByYMn0p6Gz4vvIjWKSA6Tsh2MV59M7DH7RLZiS
6q61nAOJGZAswxzvnCgyKYDOeRVu4wbLK/xvSfNIZNf8NHWHcxjmx6bLutaPzXKoXucFpdpTFUON
2IAoHpqdlQ9Os7Fg0jSBqag+mus8wtPc8mswnVagt06yb5XoKMdhqYD2UZDEbR/0jext5N7GLds6
xZ5Bnd8AYy8aXxkHaEa5fKuFswNatY8yn0OjJNtiJ+C9XJCbqPC8IiHiy1AQDVX2zTBHctNVKKkI
c6z9Jpk+J33xQxCXVlp5iqoO3dkU4IH3l50Z4y6rnM5HheDW0ZLwPdo4oU/5rtqpVTQQOQmMgthH
CeYVKUbT3b7sR6X4jqIodg3cUCME87Qag3nOTrYlxC7OhHhjIkuY+M4o5RkpZW9GykAJs1PZ1+M9
+NwU/fC0dyffSEU/B0lUSn/kGbEZ57Q9KbpaPKBL4LyJevXW1itu0LBSppNsejCaQ3pTGqKt/bIm
/+/H0kZ2O7F76N9DifD6BNQt35FrbfcuvhFw0xw1zvcjlohf1FrBGJbnTFsEcztibmUmo3WSusxe
qzB64Qy0TXWOyjLR/VadxL0ua1n61VjFyr4jLfpXH2mI1jrNMBZ+7pSORU5mCszIdHepUkQ/5nQx
AW+mboP1CjnfIbNfK5TBDL9W8h/eYKYfcw/Fkn2fxL0vY6kJGGuF6vix6KdtM+ZECbUttsqg2K/C
LAPLRo7oNsvj4eQofbtXW93YF0nUbFLNHaDd1onItsqE9yC6bZ56yBq38es+eofeRR5RZ4+6wTfH
PN13VWiNvtnUxmLVlnscdl0Dea4ApQdmUwnyYfjS5ZUeGC38PoaShUUasyz7xp/msUS8tmokjM1M
E8If7KiZEVvS5lMpneIudczqY+q0A1RZr91nMm42Q5Q0B7t03xpuK+PNaL0ljbOUzNqI12E4Nu/Q
SniVV1DXld494BrpCj+G5s0T6CMnanNqoaXdetYQmGqftYdoqs5OQaGs9nNSootpnDoiStV0Uehu
ihql52a0p9pvLX3T2Za8jWenuVGU4ZXlxTVyv2mO7dZk6kkSFIu8zKFKEvt1phTVyWgT8QkSV/xu
ljCw/FrXPxle/RolrNwX2NP5RVO9Y10jdNo7rykhkafRzNeIS0yqP8f1OfSs7+mUfYORb2WBQ8Jj
g82Qeoe9JSK4XiRGjgaAoVWgF420gqE2BMR684FLyT0lInc2TWSO51qtirei0CFYmG6BAoha31Ya
GHuAuzgtzmHDczOV+vwF04xNjyZ92Wpyg6Zi6neN4JJNivY0lB7yv0k9bQEwFpi49f2mahqjDhS8
QXq/wv0I05TZ3BZe2vhhO9yWRKXqWD0gjjd3u6HFudNmf4Xhh1qQQ4KSgb6sL2xvBz9wn6NYGdS6
goJJkmTIVSWa/DxrvXjbAR06Jp0uXmFEUypBCuJ/8uGJNri2gUudA7sRb0MnSZnIeOac9FBDL18r
2jz66K5nRhBGdZuekFVLv0wdyuVQW4242WO1O73R00Qr/CSFBePruvzaO2zVnQniQAQutLH3s3ST
kyHYSZOVElv0mlGfui65o+TJVTK34eA7bY50gqfejkmE6tYQ346uo3i+FcMgTVNLKL4NOPBTRtZR
Q1eYl8mu9cLi3p6kYW7DXM3PmC/a3Y2qtePot2N160Fs+uREWaPfjq1+pzVZet/m5T5d3FbTXHwV
qbpJ+t7IgzDO6izQRd29nZNMHX2Sn7ckOQvEfggKs60xTrNvF2m0xzYkpYpkeG8NHgdW4EYFksp6
DquAy5Fk65jc1rHxkIQ6tBKWSVxvEWD27mOVydklCP95fpgP+V+R1mXSB+eQ6j7s86YLcLcJq8Ct
whjNS6+gH5luNpjBgOqp9t1oSwkOSzU7MFE8R95G3eR8z0X/OkzVDu0JSiPT0ayIpTbMYKf7M9rD
5XuzcqoIW/m2bHZe4Tpf9GRQz5XkCe6bhKHhXUySo4E7nCbSrwAOjxjCLuZ9g+6FqE00iTIDJkC7
ZDc2dlvve4Sdf6QaTAZfaZT3CUbIm4mldFBaVd8BqiQZrHSiN3atVdqvep1N6xoZSotpdAvyxj21
KXi7pOw/NHHc7CpNR1+NczSWgebV4cZLBNberLRNhiAblrS4NymmnUqmqqw+jLjmRsFkq6O2odh6
32rhrUAGd1eVVngTFnq/U0JXiTfCldm4h9qvqJsoLlS4HUXcBRhnTOj2jVaU+3Uzz0cMqpLTkMa6
ggFmfeikPuzIUzS+luTf88S0fXwB9TuqOc45nPoBpsgUYaOkQKSFjCn6vyD1NltjztuzWtRuQBpu
kzpV+joeC6tlIwBRIX13Y2WavmeWCdONwjxPBrpXSAy9aUY1iTa9k7SnBBr1Nk2bd3pkNwFxa/x1
jqeDmhUC1/C2fe8MYoz9PnWNv2CcDgfpltoPJrY6RHlq73Fmf80jY/T8RCTCJeoOP3SVM27BYHqf
6xoZ7l08tgmkscEd3nFyu/LUxSGSd1YzLKAN913MzZz7vVq1eFpk0fBXr+CKZoR58XmYhx5GitHt
wz638BCrDOXolUb+JTayLOjUqYl9vdWqr3MptHRLPeeHZRC3bEVanzJFmiVu7WQk9vNoTfmtNBxO
ShDG9rzxhjT/OI89LFfD6adTP6doG4pBzt7RVSpckkJFQ455lklHFVdmbzV77j2UIQD57F3EWkUw
DFpb/F/2zmy5bSRN2/cy56jAllhOwUWkJEqySFm2ThDeCksise9X/z9Q9fRYlH8xeo6nIroiKqLt
BIHML7/lXQLccZ3o4JmzEIdY2F20KSRyALs6ZRLc+9Y4rKa8svM7u46qcZVOhKsgdooiCKHAtmv+
f711BLtG0HANlf+idygMkm1/sMyA0V41B5bfmtMV7KZy1aoKUVuIVj0YziFdm97ofE971T9kQMLs
bTyQ4g2biCOWT0HEgG4++j1mwS915pJQ21W9JxAMKg/8quy+zXh2GjtIqZO8beakCDqVaiu90+gn
1EJWnzJcbX5KNzaTANuuRV0xtMWptUVCJtm5otyUVca9O43TQVW23Zy4Rhavez2qw41WZEc+q1tc
y7w3582o5mysgw5FlXET1m3zs4rxhN0OQ3nvD+WVa8UKmvjUfHGEUWQrrYm9Z2H2BPa0RkqVa6Kp
70u3kDchgtPfFX52kK5xM/va20D+NjGmlGIrFQSFrWpiuVJ1/QDOhENsxf63JKMeWpEBfxrnygjI
3Np200RElHXfCUxPrVyOaL2I0CTR9LVebBTOWTRaijLRtjp3VxwYOp/+Sh8kerJcqliStTIFVoHE
nrOCeuO422pI0wEXE99ZRdog7W1Lmei8jH1T2RuJvy5WV2Vrfwai6fRBlU2NXPxG1BTQJBOflCy4
2mJ0rrvbJIaD6vRt5ARxjeoCGpZK/V2Hwsm2hZ8aTyQwdb1q7H7JkiK5y/seFTwVFd/HyfWqwNAS
/dnBEJbCqo9z/1a3ZfEg/VJkVwkDPJI4qwCjplv9NoRSkR4EpZm/B0ducO83paN/8f0shgdulNoh
SyJn1xd9eFfrGmRmN06KpzyKp2Q7RW3/KQuN9ntN33xVzlb4d5NX/VYakxO4fqzn7JaRPJZBpnWf
6QMsvNGoioh/u7SznDhK7/TRqoZHMQAyjAwxW0E5C71fh0DMvE2bhHl66BBIrUhJXXLIKm5Qgwg7
j3LI6o3J3sRe6EUbEbZ2uO3wlnjGwLZ+9Oewc/D4GZKd1RMDvhR+qIfX0FuHhkQe1PE6Nhu7XqXC
PLgaMBaMVK+zSJdXRklSEzjVaD70fgnPeAqnrrmKBUlBwJRajofcZ+iDEVCrr40mT57TuR3Vtd8n
mtw3+IiT88bTvJbZHEW3YNuoeoZ6tJigDLQcp/VcJ/HRyyCJrccKYMK9ZSdTEVTG4Ax7rddd1LLN
omzBC1OVPTRR6qdrzU/NGkqdlf6IcgREtzJGxYE0l5usGcr2q2+HUgvaTnNuxtQzNym7lUwdNeJP
U5w1XFKMWLkIp0dnEdPqEHFch7bFOD1N7DvEEZ09rZfmoc7kInaUF0GmOfkXFzfbWzIQb+9rkXVE
MSl+yaLRXrDbnhFYVOVcpYsbKxuur6IAV0YcwTxzHNYSydPbvjR0shxVbBwzb67ReJ/vE5vvgEXG
XRsDsvA1rNNCwsF6zMMpvnOt1G53psGo8JiVmf13DHkXGEjVY+Lhp5rEN6hyYzpTfQ/YiG1er3Mn
cvIHr01mBC6ywoHNHbTumPvfNYuxuSSuVvKlH1R5W1ecu3u31ITaDYnm+12g593ODr2Nbg3hmrbV
EZvCI5KSz6kvfmpdqD8PmcuZNKrTWJR0bLT6IRf8VXr2aaApqzzmjl6YTvcd6d6xJNNm2ioOYal2
wvM0bKeiz63k2oPBXfXqOzkrfkPVJ78pH2vT+KWM9NbsdGQAU7UpmvGbGWsJsKZ2H4XzI/MuHxpn
9q1azPp0VzxrsCyDXhQPtVfAP1BfRW0fE127H7BSvi2iMKaHZpHMxMW9Gpt7WjU3g88mq435myiK
r5Am9bXnJmKryhIu/Gi0QazEj8qR5s/MwP87aX2mb3X0bTQBXebyVvNLejI+jZPMHVeiixLsLpqK
LpG5bJgWHxpq6MBoIOVBT9upMjnpyPbSeCHpZLf/Gix2idGbj3FafMYX7joRzRyAGe8oxzF0jxLZ
YAdfUubs9FQvRMJuygbx5OflXG3ycup4BNep7ehJzhZonbm+5X6+C6eaO86a2sCfx3sa7mi3OY90
cQ6Fke+H3MHHmkZHJohbBiUFY8t1OMtdWenNftB6qA9munX18UZr8juLFD6UqRPMDigH4PqICMe3
g6OpQ16mOolBca/3GWmJs9juWPNW1kmHxWLi78105EnG8p58q8EMvQ9ikQ8b1XnORm/bJ39yH2rD
L0CYRrcFhZROfGJuhafRU9WKvxm6WrcENu966Kly6dJUN5qs5jvDGe9ItcygcN2dVxs0zlp9lTrh
ryi3BeL+8zfQFV8NFFg2Qyb3RaIlt00RPfRjATPcvOvbyX60MgZmugDEVcIehGJWlHvIEfkOixHG
EyUtKbfzrICyp7wxsaPcA8354sfatix5QG7/gLz1GjOyYRXO2FQYlXs1ZtldbYhx78TpYwHhak0N
GbL5quS20ERjbazlmyOADG+x/44LrR2YNnUgvgd6UGRzucb8IQzMbGz3oETvDS09ziqjb9SX070v
++l7Y3t7BMc/Qzt8SYruWkGQvbLkdE8zoQpQ6340SN71GbOhqU+TK4V3ilUaYpcy7ryNDRtzKyWQ
F2rmjn3Wz/diNMvd4JZXScFkhmuI7UT0XmWmao4sUyJZyfFY6umdWxvfqozkF6GdIZBl6Qa5pvSd
0xiYdtbmITeHDknaIgy6Up5qRz2KNPzaeUjS+NzgZBv0BfTwV0YXRvr6wVEkpmGStLzXhGuo8z81
Xp1fF7Gdk41kGPNl1NHNZlgc5WFYiS/RpI9bGiD3bey9WGF1UxjiBbsUNMOZqC15UbfK/GgIwJR8
bTSwdFEy33ku6gqT0dxGjmxf/LiXKCwk+yqzr/W28gJc9Vr/HqPOgTIydcxwk1R2rO0aPMzFjsY+
ndFcgHT8YeVmlf2sfWO4mmPp3yZgBY9NUehBVcbmpzr2rJOD3v1tn0cmoun6M448chOLDOg0wlLr
aNLSeDU007AbUBR5xitdD+iKuRs3qd1tB6T6scGs6doqQ8XxHLUt2AsR9IUefu8U/YymSUkkQcjE
aclN04/VMQ0Nta2RKgENCgtjGOQ+Qlx266ZpHrRl8himyXUhi5On5k+QfE8RaX5QdZV709dqwvYP
oQISUgBJV2RzB3TBaxi3TriOk6QPBI4kAEvjgSvOPRmyrVa0mfIgR3P0piJJ2XkKo1s9vuHgOoH0
ObOg5p5rfU73sknUTrXRTOWSzuu+dNXGSBD9Ve3BtWhOKJncd6n+NFXOTm/Kcm3TPbtBVKH6pc1k
AVE3zgAg1LD2avs2yRuB5f24z/1uv8wcG0gBx6jsptsICfN67UprHzkUkKElmy+ov+q7ak7v4Gbs
0ljJg5UN7aY2e3mb9K3zFS2/H7Y3iwB5fRQ4vPZpRpL9xOxHX8dVKbeDV1+P6YgOUdycalflq7g2
r7FXDcoENyPPUvmzmbhjMHbF90iLvpdNvh5CCnolxnbtZ8PfkkNSSGZqgZYVapvYRNqZopFq0qK9
QUXK3yrNnqPUNdE2i+w6GAYXsxK9/pkO2osLoSerjStBHNkndvaTAocLXsNhulL4isVfRi9cCWN6
ilRFAR11T45dOl/Br1hb9h4P7zVRvvJ7eVhEOJADEj8HMV/Fo/sSJvlzxwv1DINnrirzapzKvS2d
/SjDQx/Ov0y9j1eqAneyHhILN1tz7KI9EzC1ajqf2RFdchtVRFlsqxGLXlHkRbRmnBZed4Spz5be
fUlb0W68yvvshulXqpO/rbm7l4utTWW2d+SF06q3BA2dzlox4w7XeUzDhr/z6DktBU/Ip6vr+Ztt
E4C6tHKBAsstVoaH3vJaugmGbX7LUqx4Aa5aY7iNvBa7l6KCd0YfM8kD1bnN2q4pb5PRaQkssvCX
dpt7P8QtX9OjWkCSUNwCQvY2Y6td0YBxN1HsF18yr3AOPl/5p9DD5puhiS/63AyNj+bH5HGqs7S5
FwyeNCaMIkzWDPP8OzKu3NohYBMirGyD5tiUA69gFcqw/jxC/P0Up+kWf97huo/yUgSz585PiJBP
aTBkg9FSFGtO0q3GrMQfQLOyvrjvaSpEvGMxq9ADpFK06WM/V6PYdEbdpVsqqSF+VJopspVomc9M
oveua0LH35Ke/UHvhvSX6bRRF7SDkYxPQma9TkRw851XWc21rOcBHqkxjEIe+HVufB8jbySu0eHS
t4rWVhTEskVJ2ulARGcSd+MoESu0tF8mpQ4SwVaFlhgXaYbfaGlOK/QgMoBTxdbMpYcHiE7THaZm
ead54qDCXPuRsNceDDT+cOFr1rU59Vt/COk04/WNqvw1GIZwa0TaT8LNXT5bm8xtxbrxIlQA4mpc
90W8ysMwtWkgoJ2d9q35U5hDvObowM4pquILQkdcAt1wX4UQIIMiQmJzhuJdWqok/2aHodaMqUgk
mJHUQqO99Hfs6LOW3iK2gJEVxaZVDOQUVrSVaZi5Mij7GSBYkDeW7Dncpr4Srpy3HV3RaFvaffil
nKX8niIo2AcMmkeDEUjhbDonW3l2+A+u8v9gC/+FXudHwIXP3/LuW9u9Adosf+If2AIOgX8R3heD
WfjvkAj+DVtAy+EvFB1c1N+QZhPABv4NW9AM6y+wuKg+AChYYN8Wf+pfyAWmc38Bo0RICdQjJmbo
I/xH0IW3uG9QxlA3HXuR7QHqAzfoDGqTDgAG8PGoj2wQ59mDY7CqNDwgNMzviO5tGcSJZWEYL1EP
5YzfMPswvzEgMldjUhSodDXVQaTufB/Zfrm2Imu+18FrXDWeXWzIRtrvv73df4GFfgcHvUVa/PPA
SJpiRQOQF2fAMxpehPFzKWLZHMMpnIECzLBrC/QiC7Pxt0Z2UZ35VbHuf8BI/1qQVwMuGgI6CKi3
0I60EZ034+h47BNf/8wE5N5RMxxvpQ2bbvSeZWYX122eIdq70BRkN+Coa/fZJm3xcC61/iDbqFml
2RCuQFx1t/0QNZu6zSoMBb0moK3kwq603asUnZu9FZvT7uNXBgDmNzjV8gsWkB98EnCrAHTPmfuz
0Tm2nFR7TIUiKqoOOHCKfLhPCrQBY33UU5QmtKY7frzuOWVoWdiEuwoijO0NPufsW2kjvdI5H9tj
QQsH6xUzuTKjMrlRXdtd00Yk1XC1bk+1POzKSdPWavaatQfS5R8kIHCoPyPK/vQkrI9IEUBHd8Fh
v/2IGfJjZZhV3VHkotmlWWHdevHc3yZd1e4mYTcPnUfS2jZ6vafP1W7tRobccEwuLryTP3wMoHXg
LJmDgVV6fdLfsKWlPUoD8Mx8lFPRraYwm1b+0A1PFTvoyp2y8VSPjUuegGmOMeXlHadJblQi7AD2
Z7jv9N77NMghe4YIbh6ypus/exoFoB751gU0+Tk/hw+I9usiygoE2BLvPqClXCPLWmkevWpIDi5J
6Y+4VBEaY0lziC3AKWTrzlUXTjkdG6e+dvqcLTbNubHVCzlurcLhSgqn5CqHDHCvJZp+4YUu4N+3
xxMnN84lERE1Budcc0zroopRa2od7aSxrmDbT8FsJtYKLp55AZT9p9cBA44jhAIiDDh7eZbfvl3m
p7Gvj7Z57Cubwa+ncPAJnCIeknWrssRkCKupE4QgAZoq0vVHUwz43CawubKNTyFb0cFKzGaDBm43
goqhEXajJb7x3FuV9fPjnfY+si9PKLhdUKsUiNS9fdhG4EfdxoZ1zNQMk5ZkehvTtr7S2wmx2z41
b+DmTftEwyFa2eEl69ZXyYE3HwaSICp8oCcgeWDIuxyE315WZ2dll0GsOqKYLr5mkzOG1z36qjRQ
cls/YtGDU3SDHKSkcYeKB415lDfWbooGxTJ5EC/Kz6YcsI3h742QBjqqJmP4ZNmZ+8MHcwIAphE3
UhkuTGwJZYRJj4dYsqfH7o+kdmwAdDEQpU2jvO7A8hb9Y2ZRzb6OHKxe/a4qEO6aJa1DNfbDvGZA
OM+rBtYEY9dwtE+9XwkEliJRtUGddfJnVRj+T7DKTRiEE/3/lefJ5sT4mqOAE8j8S1rOWNA1ckwG
WvbkJUFkt1K/mtJhLgJRlhnZZQsSb9PSCr2Keo9U2+vnMl/6HmjZz9S5YJX6DLOOqaoTyQjWiJtt
NNfpje4OeFbpkIOzQMGRlIe0SGW9orxgDpuEiRLrvClPIKqTlB+Im7tt1JaxnWrTBBPT1um4ruSc
avtSDOl+0NuawgmAyj2lo0fSbw5CX+XNkBnrj7fjGaOAWwjlGACci7Tpa1A5g0jSJINmk3buEUCR
v9GQpaMsAmjVa6X9UghTPeg1v3kuhDhCbYl/jjE+6R8/xLvkwQefjFc41FEEZbzzM2EgVafionWP
mqrklTmDrMo1l4Igyoudcs1L6mXvghPrkfQtFEdUkt9J6zMpnid0XryjpiXDLoszSYEauVvPny8J
0/7hp8H6gbu3AFsdpPjOjls4pZoYZv9YF7EbWLGgUKB/H7yWA+BwLgmA/OGncY2ROC58MUh0y/P8
drzzkjo8HD3/KGd84udqGabr8hcejJdYkH/6ZT6kLYSxCLqv+N7fV6IbZtih0sPjAMJur2MSvI5K
LdxhE6qvhzocL2gQ/GmnCiSOFknmhY9xLvmhSsno0c+1o52ZxY6OuLXpk0weDY9TmjvcaAkEtqAa
83lTwRDe+WD0Lh2X5Xu9DZ+GgNvNxQarCor3We4U+uAza5q3xynRCH2VBrBvL6tKZ56XYImyFqOy
CWWhDag1tHAQXbVswmhV5671NLciKQO3zMJLBLr3qRTkRJ07Vyy5JEjss41mWcqTaRX6R5F0zmr0
wz32kPneqBzjyEDXvSmAJzMLCHsgwzge9cU03PVOfEka6n1iTj4HT2bh1VEM0WN9uwOJfpVTJJ48
Za3SfoRRk3wReDvfg9NpfzJT9ae1MbUJ7dE0Y55TEOaYtSeRsUaOQTO++I0vP8dtBhTJEtHnVAPH
xWhBC42DbEr9CfXizlknsesiqkrv2A30SfGaGYhBL0jKcrrE+nq/09njECgQHUYcASrf21/U1WU7
lk0XHjUka4MSOEbQzY6xbeK8245WfekM/2k93hv7XAfCDs3nbD2GEbqanfDom/UuK5pwnUj5OCfq
vm697sKO/sP3wnDXJBqybxiznrvRmsbQmKjDa8fcs7MjUJPk3gwjGtIhUIu8m6J9XDVa4Ok49sV1
O6xppQ07qzN/NETmQ9RqDP+nsL/K6C8xhnS8FNQAzUgV0jehkd54e7du5k1WVvPN5CTVF7yC/tXo
+P+WEn96Z2w39r2Ndxsp59t3pkgdAGygpEuXPV+Aey99Ov+EZ/IdxevNx9fV+xjLG4P/gswmVZt4
J0iydPwHeAXQj6MWKIL1Eg8lpjfC+vrxQn841KwEaZStgPe36Z0d6qFrWjUJPzqhRda+VFPBMAus
eRQU9ggGdqqYl67yNGwSCu2+n4PIaJ2XwVCAj5WhteXdhQdawtvb8McDOfxq/kcRee7naIOUSVQJ
Gi5zatxitGJ4aKcZPGftpowmm3bTVjowIzwPNp4feveUJeUFxeUlQz57BtgmUJ5Q14AidR7pBjqk
HoZJ8cmPMgDumTtsRDJdUn78wyq4kcM1pEtE/aKfHfq8qdGMq8bkNMs2BhUxiHXSyf/FtkVRAjFE
Z1ErMH3rbNuCyvFNM0lPbTNXzM6ao5isfVtU/dropl8ff71Xaai3b47akyuUrhesRryf3q425Y6p
eXWZnrix13mkL9rUaFrlKyeZmCXUcSvu7Kw33XWYhSr9NJumljKyMqaHoRpqfTP77fSUmaX/0Hta
8d3MSyxfwlWFRYelnMYiWc61hCazW+8+fva33M8lTaVjsbTjECFAicg6S1Mdo8co1RjSU6M316kD
56Rym6cis290kf0wFxTaxwu+P+TLgugrsTJSuufXmEjh9zPESE9YXzIYG4GThlmnb8qw9y+E4D8t
Rc8RTTGwtEtZ//azZLmIlNUZ8jSUk7+gwJ31YNTMtIysvJBp/2kpPCoXSitEQyLL26VqM0UStOFy
Jv9N1zOooyunlto+No3+wgt8JVed7bYFqEVHEGwPpOWztcYYlQ50hYqTtKvuk+fU5peIccZ3J9eN
r50xWT8tOISHiN9qr6SeN09xrdkyUIgqJIEAAYumMK9dpgvoe6ij4oeUsy1Bk6VqXJVuWpvrbhIV
eeAMywkRsnpesyWteTM0SfOQS4ScOEd2WgZ51tZfMfB1vjODcjBrsEZIEn0NJu0aQsGCw9eN4R6S
vrtP40llDIb78VZvokxCb3KYfyj4T9bazWbQ7yOjz5WaZ3ybEn80EXCMsA1acXl6nyBJoKDam8hC
bOsUPnIAaLH6qimgwYEZxvGLXo5WA862qLNNBbWlD9oxHf42hsji2qo6oFh0TBnw+k6DITyK8Cs1
TcVdrZWNXBsOfuJM9HrYCcpZ/LCS1G9uraoFODy143gnjeqp1Zh9MBOZppusLfWXj0/HqwTM2cdF
ehjZSDrV5A36WYPatDK7YnhUnlSk4iQw2KsDQ50+ZeophIs1LZNenWrcAz9Rj578Hjr1ZKxwp6k/
wavAJcPCzOx5Jmdv1/Bt9a3pVQAL+3Bs9hAErX0+ReVnROrh4tl5cofleFGunM5q7/pq6LJN61n9
JzCe/o9mGGnlmmoY+kUGQP6qhI6zZ6Ey01sxyjPGDYol0y+VmkwQP34TC4/x7DriGqLlv6hA08LU
lyP3W8WF/kDa2lZen2xp+j+gDnEN1033iugpy56nSGK2UAxwIJj0stSvwCG2DLFo8vsr21DFdgH0
Xpd+VTfsIM36PkRuDKmAubW3LmqgcEFi6V/bMYMp5YGjRX7QK/uVXZLIByloDOgYmqSR3WaRYUEY
F/ldy1cIqiZx/kP9OSKxMPjmGEibcK3s8wqz7IrUDTu/PKFXBhLBz8Pr2Oh/8NwlqMPJvXEl48CP
X/L7sLVw/pe2FbxQ451TBXoTdcuAuzgZtK7XVVmHWxObrw1mStPx46Xe3/uUdksr0XIgYYMQefs5
6x4MaGGk1SkyQAw5RoNzwDjOF3bN+03DKkvPkiGhR153dp3RRRYw9arqNNoyXje6d48TOKPusE9R
EJ4e84pKQ/Ry3Hz865bx1dluXbi6FNFon9DsPg/Kk2GXiXLd5oSAb/FNd2f94BZ6fJhcxpHFrBkP
SDlmG4cIiJ6R9O5omPq/0jh2d0mtwgu3+h8fh3ODescyUHt3rbd9SwqZOe1pLI0Rios6mXWtglB0
w/epjNnjujd9AnKfb2sUMa/w1Og/qVDq1yY+7Rey2z98esE0CU1eC9IwUPK3n95J7Rr2oN6chqo3
F3RDvNZzAO8ff4JXwZ63oVOQTmJKwUZeHN7OWghV5BndkPTDKUlS46BH/fSjlQWZs5/Z7SYtHFBo
3HvArgq7AdAlPPQ8LD9OVpXedaAMdQgtAVTggqaq1tXevoqiVgXwLOYf0Pka+FAO6M6VE1UxHMvJ
bG5GHUuUtRfyH2sz7ku5q1UtfoRJa6zMFh2c1YwRd3EhsXlNkn7/qXQi2Gq8TGvxfocF/vaNdobX
2xEw9xOYl/DK7JuFOAZTcV/F87almXOVW01zyxd5mvM+fVK5WV4Vpg69jdHYFo21ib5FVVyPYd5v
MTEzrocoLNZy0McLVcW5wqm3PCvdLHxtHR0hB+csC/OnhWlcivEU6e70OavGfjVlXZYFicz8Td2k
2lp6+m5OATga7JVHDSTWvvHK4rpyI/8e1nD7NRXdJWXr89i3PNdyNjiy6EB5+hJKfrtfShwVG+Hk
06nK0Rotq6S/QWAHig/SlNuPt+aflmI/ojPhvCajZ58LlL7l5NAsTl0Cw6LURbUarFBddfDPLgTA
83x++VUMP3Ag58Q57OG3v0pvdS0UyplOy/W4Qk2rOU1DiINcWvWHPJPewXAuOn2eNwmWRZGswXqU
uYeP0NXbRSE7dYnj9ixa2XAxzdEKanvUNn1EU0qv4kt95nfhjQXZ9Yh2EFQQjD0vVW0DTZyma/WT
avxpa5GhABDGEuS27Gt7DRi0utKXiQLkHJoivfHUI5XxBPzEPwwoYFzY4n9453xa2vz0lnjtCxzi
953Ulb7G2bL1Ez1LueqTbnwsaDwALFPGtqrNcSPGYfpfxABgFnxqUAH8c36uQOiBhS+9+SRCTbuZ
F+qPtJNqXYxRy/ix8rEJR466rPNsq89SPzXM33Am68ubbmgPcDaMG1Dc+qeu1Nq9ppcgKeehWFeO
9h8afi0hgOkYowhAF2hKnSe1s2QYIt1iPtVxoj6nRWcu2ZW/rfumvHDUlq12FhnJMkigLbYGcJLl
nv7tVBfGSAC2M+Nku928Z1Qx7bMpMuHT1/gwTD144wxm2hjKdv/xIV++8tuVOW6owgidWbf+LnMH
T6LTgPbnk9NP+nULsOohBHX/8SLvf56DuQT5MDkOo+rXXv5vP28aM0Wdm+mnvJQK7l+mnnPdVoFv
F3JrNeV4XWNQeacgy1zIcF51285+32vBvmSLlnintTb1URWqxDJP5WxP69bT7EclQoymYr9DuULZ
iazX8zzr3/ImInNuC6QJ1lgUGPAddeVuGGTqEHe83vI5mHH5tEAAcVofm3pVoCqbo2/g31luUevr
OZ/mv0dTIH+Jg/AMMjHpjkOhfQWMlz14NfCFLdsgMlY20nB/27MobnwAJfN1m7jRCLIh9b70CcTv
3FFhilNgaj87ZcoYFcajdpf5bqEFFriVS15Frx2TN+8J4RaE9sg+dUyJqV/e7kAPMz/GcY58gkpb
3cjc1Ls1zKfx1p0S+POxn1XmvcboQgW5a6tPyoXCC7dEZcbKSpoJDOKsCgGbzkKwI2y1vF31dvVN
Ux0yfmo0wdLNWaIFY57nEDywCwqYyaviRmtbsBPTGMHFVarqH5ERc6NFO1pcT3CI2sAQWotHErOW
HeMUr7+z8yq90Fx9V7ixOUHA0C62EJCjqjlL9wpNDcVgtdUTDJv4pixVtzNEWiSrFMpMRARCDyFQ
cVfdUdakO2RdEBSoOqdA+KDStIpBrtv/sPspCsE2Z/0uGqW/yfoKfghCzwb2OAw7DsA7GTe7vizK
tacN8Xeb2RTAVxjS236mf7LCZre+l4NBnxH4u91u8T63LxTsS9ny9mvT8GPMCx6De4/j//ZrM8Mo
exl5xVPfV/U24nJBmsGKUL5JfBsyp1dslPCanY50OWxPJasLYeddL5vQSuUI4ZpuCmLe5zrXdie7
BnJ6/+QLOexkoapN4bZy1+rANudIdHtIgs1V4ZncxZlVrIbCAQ6LctnVx7Hp3LyEd4+E3+uQChjG
AsF6+y56fcSUIS/Gp0kN7VfXGDxQc22McIGUyCQgYCWYIUGDML/MSP71QYSYBGIrJkznbMraT8rq
3ZUup+yfj/R/aM3/ItP8QGRq/lV//5akbzWm+CP/gDWFjsYUkWpxNSNckUv9t8aUbf9FEkkjg/Ti
H8W0f4M1beMvsg4slHQm/P8STPtvVTTvL8Y38GAWbzrGGZg6/QcqU2+TqkXgkgDqLdUcCRVTobPN
5DuYzcbZnAAPh/LRmj6K1H5HWpuJn303kOyIAg7Zb+/n4Z9z+zva8uwwUZ8CtGQwxBXr6lRX7wzv
nLzTTShbG9gCRhVQKZJEM4u+1vMRZW/dmMS60qsKVQyYG7vFFfeGJuawQ5ZRXTA5eZtQ8CxEk1co
IZhVhvPnc/k51mPYIrG+ceci2WlVqH2Fd64uFOevf83/RLDXZQjVNP8JHSbdmbMXnfu9Ycxo0Wwk
8XJPv6LcUKxEyEFMw/Nk2T8ByeChWZtg6pt8enBQmN+B6pPfnDFrD1DXUexu8wTirpBgxLO2RwEo
vKTY/DbzeX1MPg7PQU1Dbnc+Y0nAxDUmt+mGQX1zNRYxjrpq9qObrh1/RXEWHhIPOZIWbbRLm2Ip
z87e0AJBBvXBRAlEz1n5lqfGkEyeNDfwkLLHIWva5xZDjE1ioV0zdy40kKINvzGXha8Y6+1zkcbN
s91BAVROvTGyfroQ9P+wNQRjQg7bAkVxX5F7v6WBaUwnUe9yYwPQCXveUdPlNnOV+vHxcfjTMtzf
OMez/5bJxtuAXjVGC+iiHTfgiGo42yhGCIE41f9iFSIGMAQEFd8hLAqnRMPAqxbN0dlfZTjBbD0Y
WB8vchZOlsMEMG9x92ALOWAo3v6UsJKD58tk2oAmsQ5Afab11OfFo4mxx9qawxYum51dyJnfJgfs
WWKoh6QjfXyHcHaerZtWs0hYhyYEyeGllEXyMHsmOjt+Hr2YRR4G7iTVtlFWCV+oEJ8//snvvt6y
OhEEFXegaEwo3/7keYZX0VRA75w+exB+4T44Yd89frzI6294czj4ixclZOZQi4Lv+dC+dvoQsUiV
b3Q4hNdzPj84yAS/GI7Kn7S4faqSTtxYDuRXF+3clZZDEvz4Ef4fe2eyZCeSbt13ueOiDJx+CofT
xIle0WqChaQQfQ/uwNP/i8iyKkk3TbKyf3oHOUll6nTguO9v77V5Jv16g/78Hn6VzpPWUCwIhPW6
Rlt2CnviVe4klCKvZsnohrTaa+wvJBHhH131ykwOKzI3y9xa7sppePfFPH5u9QXyR6fDVAosaarP
yUScE0eROqf4jy/YY+VA6QsptgBb5JIrg+vGDvauNuDWB1sp1WvcSQWOrNDBhVWDTQAql1kk0ZnS
DYMjgQQk+vQ49UuGJ94U56G3y7uZNGiYp73zWhTNeshz36X+oMy/u52lPXB4WKCCKrlbuNIWRnpp
HuWdI+k/dZlZ9LkTmsti7u22zwNwZe9QXdr3yc5J4OFCnWCsLJHS4yYiahFfV3MzkE+fc/esq9K/
MDvgtsEozfXbapVEXfm/L1IAII8DSxCZYI1CMxDeDuZOvqkq8NqWQaOTq6ge62fpUn7REO7jv2FI
dJlXWUMT8IgdleYCEDYLmes2EeTEhoGtOlSQPU5X+Yy1b9n4T/5OW0sLQ7c3YPYa5PqWGIsWWP0w
qFBWFmij1srWqFdTc08BtXwZzNKLyg7LF/R0GwOBMx89Z+J01DBVLJe2O5GAJEY71vnJtbTi0De2
1l3Qwp0zk59f0qaXkWP21sFu5+TY8hzBiKMbp15rnBNsLWO3Kk+eJmtqD2jI3o7AFCNkoEKRdPSG
0HncHzh57tfV9HeNo423mD19nLCjE416I4+NVeg7oRQ29vjTMmn3yTQup07XCW+7C+edZr9mQ305
2cabJQmqckaGWxC31rHXkMnjBLL3OFtZmFIbB9fDPo5LMV/kOdhNrWuGz+40Hk0HJzO9fFHfxkFV
QydjJBAigz+XBDSHQj9PmSDMyk4psexb8u73uZOv0ZpkLbybxL91eq86NZolTnVTntOmuDbq3I5c
15RH+hk/e/mxyZuvo1leDtr0VCckAJNlvIj1+sVuTXnyEr680rHh2lS23AngMgHcvyXE6wLYpcDb
GyS9PUVZv1XDzQN2XwL89toGDeNZLDfiU2Nb/lFjqHv0J/yOhUX3hZNy+l3GO2+xiSagIO2K1LzR
vfw6W2lk6pE9Iso88qAtACkFos+Ha3zdkPYwUA9eZjL9FOv9oM0Cp5WMb+O++IIHgEb2ZZJXIk1l
VBfJfLFakxZsSLadrN0oq6rlihh4GQDPIWTWDvI4NOZ56dSxs+bXQdebo5fVLzV0XMig9k2+1nca
qI9HH3LOrSh1/1UCojyRxLsBFePf1pW9hJnq6p2h9WskevnNpqt7MV3ett3eOsl8qIvsWzytcTBo
PX6wuB12UrP7kDn6YyOsy8aey3Nc8KX5xmeZMf90xfJGInDZabVHzLQ9GoMhCZYji3lA2sT4aYT4
uLG1+0h6irvMsqqvNIUesFyfk67VSYY3LwbwuGcNDo/m4R0n0EjKqNSOlnLX62HWvuLNi8Oy9lFO
zNxcbha2oEGrFjPkqsqZvHJpjWOs7Wdn+BIvm7ncSQ/KTz/D3rppmv7Zy9LuynFBG2vVwL26rYeL
fRI2fnKfwqLDkm2OT9c/FEYMcNPRImte7oy1xGW52vtGE2Uol4/bqbyd9cYLBRZGlgYwY6nPWj6Q
v+rHC9XlX/IcsqM7mRd2Mq0W3oI32Wk1jH6cCC0/cdNO0LqSnnHJ8jr57vVEXDPqlJ/t9N6OIybO
1hen0gfeh2+cMj19rIf8haraP1HXOZz/+thCL2ceIHBB4oPROS/9pFWWQ6nDcHDbyNe0daFKSLX1
XgA/4qawY7wIsTmXU0BxZd9dw8aFYqb6xZlOviP7LEIBBHcqG9HF+3kc03sPUpbFuumsS1hWTfNF
kRl+i0t293ugp3Wk5KgeJmqNvycWed7Q0DRNPw5lR9NON0zL5yXz0y9atuobT3rZwud1Elf7ZLLb
K8bx1Rud5NoUzbVjf6V+cbnN2pKhtKo0Y96trld9d0uteJtIRNOL0HgjL5yvbbfT9bwhH5u4g7ZH
lqu+cPmJm1HT+1vdTloWcgrf7D1g6uy2aaZmDSuaqzAt6FNOI4cYqotskMoOlzVth8Dz5qHaAUop
rhNr9u71dlzzgzcI2Z5mSjzeUk3hBHAnZ33D0jAnPIvsbL1LdTOeIr2DFrBriNl4O99SnYsNVkGu
S9gkDsFQ1a67V17cfI0rt2v3vtSEhvO6ZmGz4rG68ax8zoG+VPYj7SQlaFUxFreETE0eNLYc+DI1
b/aCpBT+pVak5JscMYOmai1sCeEQ67badaPynADEuLw3ncatdsApLfIZwoVvy4kQakilp4AJaGSs
rjKRS0BtTs/4ehTmPF6gtivGZ6Zy5rDSM9LNbVsTJVF1XjzPriZSfHXSL3baSIfzzhX0vQVxUsEd
8SZgUGffpWec6e8YH10nAQtWlAZMlTKNBy/srZhkejwZ5YvTOfk3PVkELYB5wpIFrDz5Zru1TGE9
MlMIlVwaf0diPnunrIHlnsZ4kustWerAK8uafUOKq2BL0OvghnXVVjzRpbUEYw548Mg/8jMBZ+Gc
s2qmFGkSPDqunVWrikvX7r14Rl6uGVKWnqzrLKz1uY+pI8+bYieHeZE7LRHZKZdCrk++J7WN8dPF
z9pAghjYHgJaBEPawuDWWf1uLg1zhhHBuC7EwmuZ0VjN02Nf6yzRjRvPn5TsCkB/PB3aoLOVAFjG
tXDX0fFV7pICW1kwF+k4hq1dQJZcl8GI2n4VSSj0RJ9DBo49Czz1SQYYEC9pucKK/hP+7fElNQzt
zjHW+YW/Euh7kebF14mj5FtHHO5NYD695bKHYyO1zJ6Oi3DnZqcnubxZzK4WeKQrkNXG1PtQs7DY
vSYd4zJQen5fBFK5MKRYSDNgLSNsXn4MgJLZpGZ+rmJQX4fMZrHT4gm04mCmKkWgNHocRADJ7rPE
7R1ATCB6g0yilexZ0l0HEGiSP2uArGAfkIslt9MQJ/TA575pg8RJPZMAYs8GiHnhPhq0JyP2+CLo
YZllhJQiPQw7OIYCLWnEBTi9sbhxjQmBMNEEgEp23Ze46VuT55uKm7BTY4rX1vOHMdDMJL7qfX2B
jqJGC/5bMniflVl3XO7CHbpgdAt50ySF6gOiDIV9GMYKLpMVTxga+8L0ERxJWp0B7YnpAkCjxRN/
dVLioV6DWl5M+nxio+K92VaPftk3AmK0QQyW53Ztko/EWPJULTnUQdmQmDjAFllZxCb8AWKEgE0w
fXG/Efsqolnrl+48r4wZ1KLHz6tfCufC5+rIIpjKluKhT57rYmbcsTIJSSbOEVsAcrdwHapjbfS+
vbPXHnoGtZfLzazEAINkKeK7zh3jEjyhpFJZYiIHnSrptgmXvux1oGXaulJklrXfWGMtEbQth9rd
aHS6Fwx+Zn0ybZmkEa5b77JwYpPzb7dQx2i2WXrohtjt9qNvra9OnutPqvLhLQh2bbS/cRBID3bh
s/szTc7MAU3qvmKLVYGzctshvy0oF/piypiFlzrX/hsatHxAv3LJa0yjfG6kbd64PeVqQTOVnBH8
GSNeMJKHskN7tRVQp4KSb0CuHPfYxSVZslHL5ye4yG7CfWiRdsvoBJ/OvdmM7/4qwbphXtPwaOBw
tHduK4adz5ABoJo2+/d1s5pm2E+TlgS8s6oNBsforqdOG7XQsQcdU1AnrNOS8LUcS0i+JDxqW45h
3y39qzanqwjdMe869v9l+7iIbEwjSUg0oypFL9PT0ioXsF8+2fbBGMb4q+hm6x0XBB1EpqnJ29Fr
tHff1qaS8x9RsR3wUHXwmoQHZt2a9mcdmN4YdVDPnisWfLqK9E42EVR0KMSIjA7bMFVNX5iiZ3Lv
LPjUAocIKDk9119V0IuseJR1y79elcGOsVxi1itlDqs8wKkpHksOCxBduLvSk2e38saNvey+GGMT
jwpkU6h/tU6uoC1I3gXSmNhEJFQvr6eC+dibmQzzPlF6xpXOoCPQmAKooHKz9BHQSMKWyinKMWKt
aEruBdOoTumgASEvptZrw2L1IICsLXnlAH2HCNGSqgeRaYnLcuGLC3Dm8pgu1sXQsP4eRNsNT4UG
AzTMvaq6VVxm7C14iPLfU/YEgN/huLTLsrL8kkof7HJDTdm063GWPxVwzG/MnMs17N0GpK9XpzIL
Ml+lWDtlWt6JvuCKLOYNCuVDJuPsksQUSBVzunxppQBnU7lr8YyFijPM7I48vTUNuw1AaaaFhxoE
WfrgVCVUSOq9sZ9CygqSXJPnyp1K+6x0r7su0Ezu+7mmBYokIgxdygWnNCyJicb7Sro2tM25bLqQ
SgHvE48Fqw8LL8HprW3z833mqBH6rDYNgavTRR8Yos3f5lkBNK3xInnPHIiyYRd7EAEeh9gU9cnO
huTCVUb8KgUxSWaeXjKHKQ/CJUIzBROX28CGpikfQR94k+Upfp16VcDK5BIMq65QIWYyJfvREPGL
PeKqPldQfO7KyS68yGWzMAXAO8ZmJ7pRch2zYTuYxEa1KGuW7tV0oQbsF9r1/KtWDSvxFg1nZwAj
ZYPyxa64Gibu9R20f9zflTfo5d7kXxzWColpXwsQS1BLY84DmUrf3UzwwGMh4uJp0hR2kMPejXmy
1gND9QerfAd6jBNYFKBXA1+UAJ4T6CI3pFCHKYCW2se7f5jlsBh65VRR4a4LFEWithl2TsoWAxte
8bfGtNl02zmA6N3vxan/vclnMGi6lkMJLVt9hNSfN/mUv8wEaBNIoJZdPzCy9uFM21mxBC6dEXsc
M8ZDa1fGZU41A8z9sY+mqp06QM6Sm6v0ifl0VMee+hZ2bGDDdYE0DaPJjIpMM7/lmTf/9Z7/b1z2
P6jCvxmX9dV7nWHIeP/oJNqKh/jv/5qVWc4/CZJg4bLAO3zwS/49KzP/yajbZunGlM9ozGY68K8+
FmZlJqlkhire5kg1XH77/8zKOF4QeMQkwIVNSPi/mZX9MnkFZgJzAjGG6I7HIJiB3s8X2X+ub7KV
5l2q9Jb9rssTRQkj0K3Jf3W2y7yIK/VeqtwtN9u/Hk1GYoUL8NizYgf7B1nW0D+yPL9ow3w3xpYp
omkaKszPb6t3hnGhBDBnKF9nyH9tusMyIaN2Td0QSxNkhc5k1JS54yPUTO8gKuczM8ldnhVXqVbw
NHafKshmUPqfzcW5GNLk7IIxLXrjOMLJa9ruqFQGisicrf1sxUGf1BWPjyE9E1KFiEYHQ+XHodlT
GGz4WfkZD9iI1jjsCRzcEcWLd6I2xQUDLTj1yRtVu4yYeh5zNHRuLMUcWOL8BXNkG1jsXUOtE2wm
0upT58ljlnt+tE7Dk7awWbFaikGIjonbtDfIIazr/TjahN6T/Cqzau/eyavpTuVrHuodZmCIvQb+
F8L2HOyiIdaam6n5NMTN49aAY1qafidoWwjwaLDsTjMm/JgzKJS3E1DghoJMznt17/iPg97eJDAD
IKMX1y1WfqCESbtfZ7P8Mkh9D3s9P1EASXVGNQ2hUcfECLXspPLltWPYFhpcQuFazZdSsAeYDKi1
RuHvy0yNB4BnObvlhG1X4Qdt7D0OlgYosBoRUfJHenL7I5N7404MkxP5JqRjCY1aLBp4vddGLltQ
gd0DmETctb67A8lwGlf3udWGd1NMklC6L+j2sy0s6BDdXBXA4z3YisqGitOMka6f443+XpVgrjbg
blDb0yeR1ayEmI2aYG76R+yJdWBrkEs9d9RfNMfE7zLoj76HaJheL3SJOmDq6pYHs8N+3CBt2TvJ
pTMObWgB5wV8EFMmRE/4uACSt1TWBSAnxyfOBf71gICCj679jJaqvljwd461VmIsdO81yKVraOfr
bZWDnm7oTQxwnGP7s+I7o6rEKUmARqYjgtTmQ8FprIwT8B4HfLfscMLWJhHDKtvndXpPrJ3jcTd8
GgtTnErBbhQPcEv2Yf5eIVaFtrbE14JnJOf+SiP2roajO6fySTIEuIAbskQdl9y+J9zaKk8LO69M
bk1IJbucnQcjjsIOJ0fF71nJFZHF86NH9D3K8t68NhkZhMx5mGmC42XXuAocOn0atSgC9zj9mAfo
FRtCpEcjjJ0EtCaq+tnv5u4ru57iShr0oKwZWV489zI+UXzqw21xMm7C8nGl9pAxuhGWVKek9Oze
UdbUvtSzN4ckSstHV0LETuFO7Esjz7EKe1wIVD/WZlKhMUz3svdAMCVJvVvcrrqzxfLFtwp1BYCp
ukBehi9v5FmktWPXhhSqoTuiiAGYBUhWYjx3u6vMJvpcxWJ4nDIG/CoR6QVtmPVzQbrgtvzYGddm
T029lhk0+XEsb1zohmVr5k3Y53Z5RXnJeqfrhL0yY4Qbx3Y5fzQIU98UdefKXfWxC6/WCfdnbC/F
vRxk8VjwrYN/dOt792MLD/ONfXtBQoWsL90mIaK02wV6GxsHuQqbLU7mvFmpIPUSD1px1Vk5jR7+
2u2nlp1QUCBZq2BKVvSXuq8Et19vvmVgQJ7XzvX0aBx148lYco6IoMaPCikyD6yxRPZzZoCCdaP7
kTEP6VM1bck1qF6B1HXt0ikXuNomZuIwyzP7Kvc6dTsjsHwdTHC8WTlPp9XOxi95h52rqMdY7Zep
hl3ScJMSuii+WJNrhEQWgcnOGgZ7Z0PGQ9x2OM2bVbpfbVjbiGeOfKJfPaHzCqxtmKy0b7nWCtWh
Wq290TZE6Gq1rjvT7I1zP6H8gdIUJ4zF8525zoB3oXicPYSF7ypOqOhaU5TCyU7no2sm1lspYgvM
0Xbcc7hFQAI70mO19r+aZlEe+u1M2DdqOmSxj/gBj3BfU2dzwuVURP3SllfC1rwXIMdlhBtPHdAE
EizjyuagSWauCUVZxW8dcg/GO4Ken42Yw3+RwzQ0mVw89u3c3FE30XOvWFbAUd1C+d4aDJy0fNT5
2yNu4vEEkn29WNsi3hc8N9EStxPvvBicYDiHjGdDQWj1KGIi3dA1X9CIkYdn4shRbHbL/QrW96Bk
7V+oMSvCTLTx1YhSemV0oMwC0eE3p6OgzqJOjACbBTRr0x1SugVoeK01rIc47rWIyROviECc7jg5
C/p61uGyKdBjNIuD1vpxpne2432pqvgS3iVH/Cqt9lXKId4oPU6Uc1Pv5ym3dkOrGZGr2eaL7vCe
KSBPH+asU2dHZMmF14/GbuZ5jYU167vIh619WWnIaQ79Ep+kyluGpQYk96JF0AE/8ezqxnSRqJni
wza/KWPfe6C/CUdqrtRhdq1xJxcmUutkNw9JrgBEU1+/WwF1H9ukPq/mpAdFUdsnHIjlfga18dq5
NnzmtF1OG1OEPpXKlYfCTMSjrTk6GNgBHIGKjGZ8jTWewMRJsRSW+1jW82lS3rFx9QeWrKiw2jYi
INTsXJUeTJ/nZSq8lPzYxE0HC4gB1Q6aL+JHlYPITDZYZieogutpgEeFPZCne0kkVU8Ng/WrpGhC
z55eho0fbc3Tzp+2UWcrync5rMV9LeL8aZzhbE+cBl9ixyW+qdU31eJQMJUb5lWxKB1riJU9e7P0
7xfgoICB0UMbR5GSyyDNQuXXL9gA3Ft8w1vazcxs8+DMdWS4mkSwcG8qK91XTO8ZeeuERKizagBc
lI5271R9HMyddZ9q1uuia+OLzbS90mbj0mZCe8SUc2ynoxmLnWcPewsY5qmEUtCa3hrWiyr3JPED
D1X/BMz9u9ZVu6kghcqB9i5FY4sgobiczECO4ymtd17VPeDyaMnIuzzuizgqKG6FLUS70tK9e9yB
2FTu5+rT5KojaLJXWlgipqLXELRpn3NosGLWUnX2YfK/zc1y3/dFtQ2AOD6yfO8k7PauV3hT2+uJ
7dGU0ZekdHk78Ewsclli8hwCnpKHsQPzbZpz5EwkuzOMyOesrPaFDrhfDP4jWhwCi7t81wcUHukQ
eemkNe8EOHv2kjlkUcRbqhYPnnSimv3uBTLUDhDA9y4R/KH61EqGREz62u7aMsWeFM332VkeJ91e
d2TRV3YxCNRJcthwtZeOXYG0kC14CTlMR7LxPedl4R/sDNcJYD/tRYczcLASxtLgbw9r7RwaHG2r
D5vKSor1qOmrfe9l7hkuhwoH9i+NgMgajKauH0ZlL8Fk0dSTGc1NYnv1BYsqEmSbNaAqrHPXI4lX
KUsz17zmqp1YPKOJjK58WLWGyUXcLJ8WgUGscSa2WWlyWUKzUvzOB1/Pvo9zgTQgpHNicI9+XjLq
oycG1s5sEEGtnfU58WcPkp87XbWIPhOOWucz6Z6zr+XecfQT92zLijKxghz9s+qpGknmSp0YIuDg
sOQKgXsyT03f94e+r7WQCzV+1GMKEiWe8JuJqiZ0p6K5wL+f7rA7IGFkUiMfZGoMgxvrkJQj3QlN
euPqDRjhchS3BmUeV6bry3e0xu4+ru30xeJBtRejvp6ZkIE/InxfQSfXEbjreXmgtKxrIyGpLSOg
6oeMB9awJUQTzmZsseWlrMBS4GSHpbBCqwd0Pxi0QTB9yeW7ohJoq4Cim6Jbb7u1YzjKHWNcNz49
Fm7b5hcMsAyq7eKYvWRN45LSxTO8r+JSlE5+C5Ok2Rn1OF630O+jUcv1AHdufueSQg1IIWsv3O/e
56ko7DOQ4iT0XWs6eyNfjxImJL+leGM8SXtItdHc3U47Jp0qAnv8ViXgbZ14CqfWeIIhdMjTLHLF
YVmz5yZzLrz1e4yTDDfid6FnKhjbjlYFAdZ6qi57xlEiT65iwTpbUHCTN/EBICVBXO9hrOR7Uw3D
qTFSI3At9cqcKiMMPt6kxe1irEcy3C357uVQdZtB0FyKfNfHuTz0PBfD2Fu9Ew/NjaGOWUMqpgbO
BMHPWCVxvY6tnxzNKPFXkpp9oo6bO+SlKTNmy9WaRDJv8J3M9m2fUXDpEqVjLU3ZVqeN9iDjMmc4
5jnJN53usgjGCJ0cjmwa9tNFy1mDDIStD94tD6kKmDf5bGA7oP/V6LJqoT0ca6LcO22exT6tiVuP
6xZ37k1f0uGh92+rOYOWji2hnnPpxG9xayRGUJuNdUEAAuI/sjANUHO7MmZPk2vTpopHqZr3Cfeg
INvepHeZ9P2oXlMqUIpxzUD8loKiYN08lqWYoFHPDr0WurPSBwdWK7AGv6LGammf0LPzN4RqKIAb
QOCYz8QgO860EYacuAiK3tMPudlv7YSGWaFtefWxEe0aUf/nX2RlV1/2eZYd/Xhqj51m+09Fk4/v
tZKIvaDmjzCm6LdB89qTGshOLbS4d2PVkjMjw/jWpIY1WLwJpmjZpf2FtKvy4GweH2Nz+xSb76dT
zgv0/wNtI3Ng6iblALZiDomtwos6P1cvsnGa+9FpVnS2zVtkfviMlIEJpNjMR+uHDwmV2LxON3OS
vdmUbKuQzwOLw17rMTGNuYz38YezqZIkKLPN7qSN7ATLNvMuGwK3HKdV24duWj5Pji+3m9J41bzN
P9VsViqN9q4h7P9yWG1mKzpp24tlM2ClXqV/Iwteod2MtCaIzapVrTauLZRq7VpuVi4sttYS4f2K
L6q5vHIWt30HmP9ubSawtadxpeAPQ3OziGWbWWzoqSigpBIH2VpSgJJttjJqZbUHZkT5d1gHeO/d
ZD3UsQfAEIUxHLSxvKvLSZyFPmTRtFnX8g8X2/ThaEs3c5v74XMjOjwc/A/3m78Z4aoPT5zHNPrO
+XDKEZ+IkHVwz1HNhRi0WeqKzVzXzKN9NDfDXfvhvWs+fHh8UePnVLTvhT6J227z7FmW312R/GDC
tjn68g9zH1iKjAsBx5/j2cvOX5Y3kayv0o5vk4waEESV81gOuwUmefCP/7jKydxsxLCJM069Wcrx
ztyAElnvSFHowT/+Y2tMmq3VYLMuutjmjpW9dgfNmAqSDaZ87eMUh4lrvwO+6y//Mf/bP25sfvB0
c4ZPm0d82tziHVbhPCgqJlVgYrGT9xW87XXzmCPD00D5oV7+n4z7P4b5WyH3TB88ropfurU//qe/
1FzP/SdFDo4Ac0xwZosA/1vNdajQNiGIkooQRDkNJMt/qbm2jdALMArFFoCRJbZ4y7/UXItObhZ2
VF6T7BOR7P+f5ANwHPZ8yLmk2HGc6x859x/M3XVqAQyGdrFvkj51Ao+s4rvR2mh9raWJ82hX9rWV
KUAcP6jdfxN+IAjyo839r9fd3jzZD4MHzy9ub44CXaxifaULOKZpAMFn31trexSABP4Qbdj+qh+E
4Y+XIkGChR0CEfbkX1JT1ZrmK/FdbK3MT6HdT0/+SD0oOFJ2eUK7/f0H+8Vn9derGUiL8I02NiW/
9o+ZUNXhO885Je01V3r7wjXoKNRLHl3+mOEoYOpFv5MRVk7z6fcv/DcfE1APwriOjYRg2vaN//BL
Zsow8U5q/JIeQJF0cPTv9AsvKG2rEQ3l0Bz/+9fznY1phq9MwKL6+fV67AdpXEwrB/GSGmOGkqhF
Sb/KO1ye0t9bFezAP1w122jhx5+SoNdGjxS6xS1lYGD6+TU1gt4O21OaJr2S81A7pscOA234+0/2
67XJqxAJAqthkELQWYh/fpXUGrS6dtS8Z4pfg2EuZ7qyOEhTcWat+um/fzHs7Ix6GEDb/+t6gSLc
miib816P2+zgpPNjIlZ3b2bi9fcv9DffncsUiNygSYgD+MvPnwo1ETeTi5rKTP2maO3+0KX+/IeL
4m9fhNgKKwpMt7/M8z9ehDm+PI8Qxz42ra8m27szCpv3hxv6734fQmR8W6xXOqyDnz+Jmcalk3h8
EgMu0aFl8pEJv7ks6Yrc//47267hH643sd1K3MtMhxx3m52xCv94T22pJA9CaHnWozrQ/3Ax//KX
Q8LZ1nx9I6bzVPDtX/5ylcqV8FdV7FN3HTBUZLCH700nN8Y7gmdDdpxH0brUmdJlGMi2ke1TU2rx
fP/7z7i9zA+fcXsbDF0gIfIPd9SvoVJKBlBHZqPYj7oq1hevibfmpAxvQkh7B1Zft05NCh/b9E8Q
ol9+x49XZkEWwAixdaEp/Pzt2utilv06IW1lXokxt8aTmXsLfkDdfvjvPyTLBs9f13OEYW2/xQ/X
pZVK7Io+waUu1dxHLRn6r65BWlWCeN3yGdN90XnTH4aSf/fNbrc0vA+oETx7fn7ROOfE6UrIok1G
5Xg0ueP4jEmyPdXOOOMMTMSEoCIb8/2//LBgHQnH4NXYJsg83n95XaHTaEcH9x6z/PhJc9zuRI9g
/TqUALuw6Ta3tSit59+/6C93Ppkn6KpAXQgRgopjL/Hzi1oKE0/t01fVLYZ3p0aP+YdJrdCfiHT/
66LZXof9j2P53Plsgn5+nRTZXA2DVu11GMlXdiGt21a49l2aLM0f7v5ffz+qMEhS6eSc+S65Qrcn
7k8XTenMBcGcEzrE+Dm7+f0Xxmbg18/is7NjZaGkTWwoZH/78x9ewJwsI3NMYQEPT21AWLD9L2Ra
0F2pSq2saFCWLa1/feV3O7QSUezK2lP0CY4zPVXKSBxAQoPGZo0wofbotliqodol/os12pYWypQm
3GBqXOQwLO9uv6tsGtoxS3fua7Od/sqCmiLUkXnm6GsOxm4yZfaEt3dE3NXq6pirmsrZoejNi2nt
Bxtq2ap5d4moOmy1mekdKs1Rz26C5TnIWpHe14XvvBSQVV/jebGuDUTgr+5iu990qdd3pZZP8PeG
0X3NCpt5c6mbKFJFsto94kPBPBcgQYvtNh0btXPGZjlqqxEjuTez44d6IsCu8aH9a+rBkaAprFc3
a9pj6GH4X7fhsKCA7aigao5mkmf08zEzQ/424mI+OlmbYwstfPehRLYU0UwW0KFiK+H7Z/s+I4tw
h2LE87Xli5ku4iUtTca8S21UJf0epPpCKxEdvEHXWCIqYu0xdKapafcacRVmJyqpX5IsHqoo1mjQ
7FynpaccjeIM6h7qa5nba3yMRydBufDUuvn/BubgiSbL6VjYXY37q7eafoe9dniIi5L7NYOlx3kz
pTKNgQ4uYLtw8vkY8weMDPzRJ2exdhUblKo8MVZJBWiVUaPmrPTabzEHyRss6TSNm0tvAmApmDPR
AxybtwXS0+1SIoswmiR9dDllnBdZ+hVZT0X1JIKbNxnf1sxphojIffnKEN78LAzG9YGXegyQE34P
dzfKOh1CUMJ9u+viBPN5THkixVF2lW19pZJ5TeKZsiFtM5r3Eq95tqcpsf7uyxxJvYy35ltK/Bh8
uFkjTm6TtPktQZ35DOrHx/y1FbliI5yr1y02ZR4aI8uHfdXwEDtSr0awbVHEAwPLGXiHjFFIowyr
qR1HdszTbhqWJSdggHnYHNeUuUThlN2ub6jlifA/C2qtq276aqLN66HqCG2ikP4/js6sOVIcjaK/
iAixw2tCbnba6aWqbNcLUe2FVSCxi18/Jyf6YXqiq922E6Rvuffc2blXgVOEB0UnbkNTnsQz3w4R
mr0YJpVk2cS4dhm0HTJ82whD7LViiJkvSqEWQMB4JbOjbhMQSuZvnDuKNXYerkRV4NgcLjXGI3WE
kI0TysJde8QUTqSZtP2h2+cVke4Ht8lHlttFw7PPJH7In62py7zUAIlFZ87KdV9Tpt5nax93SdZN
tsat4je/7Sz2mY636AnuMtvwyG1TLHwU1dVo7UM3XjhT3CI0x0yXG9LWBQYGtMq4J9FqxNCJ3wJX
BuU93H+59wZcdonxVK6STYz5f32PTyKVRGcSFOevjsPWzGUbJVdGZcx6uilKAZUxJ/bISxOoMSJ7
gUDdYz8rgP6+L60JkTO4xfSG/6b3fy++Cv+UZS5ghhKB+WXFo+9gqRGjdx42A5BdRXgKdxv4kruV
ZZqfVEOHGVKuGYGyounzpAuD/q3hgEOxbw3LV5n5rZsanx0SYFKgoewLZGkloZ68bbcou7kWjULq
EyGjeSP627q0WvRm77cEDOwVFtpuR+lPLPkiZAcuOtCsco2xir3PANjf8ZU94CeqmH6WebXsxC7L
+jGDKaMO/tBs38zF+WMeBuo/ypZQaqKOadJODa41pmE4Fv/muOhe5hCGemKzaOx3TYc86L4O2q5F
zh6WhuijoL+NsLt1PaqgmH0CdNkG7Ne6JOWzhdQS7wI769lUqFDJu6Exmvhetg5kQmx4JW5hiExi
naA9s7i6PW+D1IfO28bufFvEwpWrmPgmNhvVKW0KZAt7h5jMpwCvxSckw+JhNCF/TItqRuux1Sh5
SssbXe6q0f+eRGCFl9xHwZ+UJOzFe0sTcLBraO3nPR8IwtjStMDCon4mY7xZSKkg431e2ZxyGwQn
W98U9YYqmAckj61fwubpSj012a9BUzl/zaw/ZGjZryof5rsAEfu+qSQPOdA2izlj3D5Y81j+x7j1
i05hScowE1eYXTm5lgSzA3lB89FRX+xB6724HWdP2jWimFIKF/Xx/+FH0jaZhWO6wsq2Q8gTPwwU
Ct2uNau+bwxrr2MsB/Qsq5zvMreyL8QbR5wK3X7y43+t5VwHXzL5lvKrtQj3jG7aXz7qL38attfF
qX8AVh+4wU5uGb0SnkTktRHvps/TQtTvo6xOnnJe/JyBvtADbqaowmEbwpdGmPrbi25AW8dgVbH0
hfG0uTc1x1xX8l4Zrrgk9DGiIeq/80aBGKIOjxDBmRjPsr/0c9j/cTFxpV4tn/xwzRHllhkT6b5L
FEixxPgdKaehBKjLAvIOoZG/m9r8YClSbeyeSJOCrfVlMWob9kPBqZcMVd/2qfB54duo09+uttVX
gH5+3VdR3/3qxazvJBoUNHL0dsmtRzmikMfsBMD7c9g6Z+Nn5xljx6id163MxhdPMtnPy9j8Ku0+
K3msGURV/CDHaV7EEW5pdfV0vv3xBvtvXGfhxSU3+7ry5uQJc4/yPVf5Eu7sNsIeGWUwjuJ+IQkG
dqv3pQPJ4MKWRGD/6uOhwObg1QjcsBj9y3z3nBn/JZjGDeHL+FsZfXFckgDrYXVeIGL5K2omo8/B
7IYvYbm4P9M8BGnu5mYvhoKyowQttXIbYbckjoqc0NJGai/6/zJq2CoZnAHRd1SvYkQtDpjbr902
S1r+x0rdbHH+uoMrLh34bqRcsSNP0LLRA3bL8BQB5LtlIOpHK9jc/6rM2pY/LLcR6paSuf0+m7qm
SpTQ5hvL4npn1u2788MJ06U1PmS0/pj5pP+GQ7z8akrjfw9zNKa6A49ItE/3ZwVs8LxGzEFubwdP
WiWCW57lpFpW1q7zocSMOXDxxA+5lX/XuHWfnc1tX81oTpRFzZ6Ic+vHquV0IaBeJ6a234tI928k
G81JN413OEVy9m5Ljl8hI4Pncanbc6Vjpt9m0M96XMoNQqLHyh0h8wnl68+83iJ5TYZCaa2cPZnc
7HtC1A1qsrCrTotjftWxp1ISOnP0MC76GT0igbQL8w2yK3qKFEJxW2h8OIvdvgRkx8Riu0bYwhmX
R3Z4p/2uj9I8C4LvoTAt1ycZ0kiJrGb6t2RNM7PF6ZZ97glU5r0cDyaY4/2CRSMtHfewZD7mATyx
+2qRZMBlvV+mBIDWLKrJl09Wf1V32SZ5W221HtDJMCFka4OFIcNRoQbh/Od5WZDExfonm4L6VXXD
TOmkYnOnxYKTIBP5fl2y9sPFRfFrJH7iElWGIvW2TmNT6/5qw6x8EZUzD1wOUYbga0SZcqtqr+VG
Xi8WAR4qGS31xeMa24UI3e8UGRLH3vUouze23SvqJbHzR942U0EnsCzie61J7kGfmISfuTiseOl3
JbRS6pQRg+0Q4hXrW0PTIaf2DuXrcKX46xNfsqNCMxrwwcnAuqeotobEYGF4qjw5//HUAMfRrUti
bjMCyY+Z0utHiatzF5nZqL1suMgxwDv5lQEr6I7ZNZIolGqGse50hgNjjLa7hU/pUMR2YSUUf4r3
yISHcab624EmRI21bE5BgGpgZRvLJLDSuwZF3nOFFGc8VeAjPqVNyMo96cORe3YRpumHjDwNhMMz
C6cLPgfCrat16qhU7NbdM5HV6KR0R90R1dxyZWcBBCys9igjCloaryLPE2iJ25JA7dgkVnyNNGUn
fccozjTW+/wME1b58Tpx4Pd7I8GrnxdIl2cdDCiT46jHBjLqbnrWwlPXaLC+gVBDWDTa3rtDLEjs
9a2D63YkyEX5+DumtvnWXTzJo26c8CWnmtt35SCui1d9TK7tpf1aX0sL8X9QFjb3MuVYEuZRHyYL
jpBp10dqPXIOocKqKu7iXT5RaOGrjdePrZ7QPonBbY/QJuvDyv3aYAwjqX6OFOlTmsa1LYkdJLSO
MzZg0lHkdnhuC/uh3ao3EpU93BPEDrRutQ+od+6AsYQPodD5Zbba6TWwiqg9ets2IcWVxSnPXPcw
132rSQahQRybEjy8AsBA0qBXI3zsnSd4jGymA4X18tCDQaPiCfjn3hA8+qutUsvvTzPK6t1W5fDd
SazJn+ik8Dd1ROoyl9EnLPyGHLClqa6VtN56NXRHtrL2p7al+eO7dUE34tAV+RaZw1Iqc+9yPoUp
AyB14Dfwh/G/0MR1gg7etSwdgC/ELOJ2C1xsuJCNF9M4kmB9phok571HZ4kH+0bxrwp21tGns+Xx
mZblwWtBUOzWZs4RvnTlfApL6601avxd2tb8GGF7fCrk0O4HcqjRgK//BauWV2X7xMzobv3iyfrD
iK3nzLSLDu9cWJCRGQd3UrusrYv5hYXFOVxKAh9MR7g48s5FnO02ByLQdh9FvtyuTLEeUdq5rBXA
Nz1nIXMldBubuK/yKKbNJqzI41DE2yWdN+qG8hcitNba9QFj9F1hjbnaV33WLMd4WHPiygOMfLzY
+SN+qJonlor+LzdjwX90BNvBWUoRJaktwlntGju/so3PzlEf6PdFaVFgHRpBvjSd4NfqjE4yoQl9
zTNvvgzIQRKU3zIM9oogZCgV8CCCubZ+260R6w6AQ1Ri6Jd9ukziHXRG9trgTFuTpZn/4U34zWjJ
Y2mcgXPJOqw6LqiJsu3terdQQh6isCFkPNNU5XNGWdmFwFkEjTZeRCl+ET+wfJcz0oNcqjeUUIS8
RFZmVay5Zi5Slv38S5Qb3yruOdjdojbDQy9Xtf4Wfd98Fb7KDgyA2w8Mst4bcga3TN3RRUrZF9F/
4WqyPUr8ni+zobgdYQ345gBAQvMJk1B9zVzO5DQqu2/4WeUO4YYFE8GKJBmSufWsm1u7MDuT+UBj
LSnAKSIeM6wLM65LXti9XIz/uywsXE3cFv1fEeX4JKRpvp1BIwzOIvNn8Wfx6trEIcB0bZd958O+
JrER7mQaOd18FJaNEHqr2ujaG8TmOzW691nhTtkBd1Uf8706yOqmCLUuYW5WqlpM9kmMX4O6k18H
7Bs8HTjeyVmL97Lg009kKaL7yh2d9QCA03XSep5bUjamYPwzYUEj1aFTeDeGMHjzijpE5TwhSODE
jiZsD4jZ+DzzFZjlvIX6IVz7MccUNjW4uBtSrp2gFgiwnLGtEzC+5b/JpZgkkarvnm45CIgFG4cM
+bmz7YpMVYMffLE38VkOHOppvCrkFiC81mXXlJP8VcWiof5UwpnStRUEIQaLsfI9p0eOVFVHw8uy
Vk2fOLiI2yTEFCgTUijsHysSmB62YYRy4Q+hDnZ6zQq0XXUjql27zhUMHMoBkWrtdUdGCeiA3KEK
BIERofpBTI3zP5sl+SM5c6aHjv3oBbdcMCVVFXKqR7glnmKXkMYUdYn9ZM0xyQ9+PBXzbtE9XQS1
3Dpe4jVf+1PLUnhDet7SCDoVfUmRzd6vGZv3gFVEb5gg54pzz3jT9s6gZh7TYRnGS8MnjtM989f5
ENY3QGM/+/lVc4Fvx24VfMAoOAuK9j4OdxVZjkR+bxOC/7wJcc5FnkHe5cEqLVC9oIwD92zy9oxP
1R5IQWb8QvVo+5dukYTb5mM4PedcVRYDmJXezuOoJTU4DEF+m7oJLbI5TVhhMBxBQZBH0f9qcAys
u2C1mFCFaxP/B6XOQybmkfrIwKCcGWW7TemnMfywq6gEl2anKk6kwI07iX2QKUVa+xHiCoR58i+w
Ns0Bus4gZdd58n9clfvvOvaIjxhUXIGvafwZUoPVTX6CFcw8eHGvbPRPrr6G281lXdtT/h9fMfjp
CrjUoH2G/MN3xuhncFc84EK2ZMAStuglVRB75mjiuqDnM0Pg7VrWjc7OlA66P8S3DGtzwdANHEQd
lweYp+67KevcRQVoCf8UaPiHqCqtoEpj4TFqQAljLv6o7fE2/GKgkSnCSvZMtOZrbgy6SCuKV0AS
4ESiVPfdwKDal2uU9lRFvPYt2KDjBB5Hn9tJg9vwqBWfizoo3XNgB6Cy8rloj35GuMpN6qumnd1Z
dfhERLDbJxZDrVvMM7KuXaxL3gRGcMijGzcwf8Ow9H/zM8evZWRqSizHzbFvlXHf37XTzI8V8T1y
cYK3QCi6yHo9N/XovaPip6HHKOf8Q9WK4bwJgzlKh01Yr/ZK3uius+Kc3BdU5+OVZPuqTWxO+dfB
1l2bgqgS+adxqFses8ARy4Oea7p75tDwoAisNfg7hhKogeutsX+JJlTRSSWKuEAUZwG2SWvbLdUR
H3n5MPlSPPpeUXnnTd2c6T+UqRY8DAAb/rAlQbaGtn7K6yBvyvt4gI/HpRmG8dLtBRgEaAOzzwJx
PJU1v9cg2Xw4w/mp6/ym5YRSDZDbpe6K7iniNoYEwMCdTlrVtOuOaBmrNKxzgr2JIXafoylCidG6
FPdpK1xkfaoX7nzwukHKN0E4yrjrbHrzY15r0KlTvDZZyrJwsHHR9/jdl0ZEMwgRsm/GmdM6wbcL
AnPXV00Z3g0z/W/C7ws3Q8OeuMruZU39us80GuX3GWHmdoZtElWMHOk102INGU071lJBjbC2eUKd
mKk+Tj3QZsfCXdzubfSqhQKkpLfm+a9a6Euu6IqP3octdM/KnYgZrbB1/OMimdx7ByLA12zfcC/k
x9Kowdph3cIs2O8P7pCLLlkVZe2xDoaohSKFMJ/k9rzPHuspklS7nQHL1bpCW6lP4wMZuWaDz4gA
ZPV37eFAOIZ91Pp7tUo3/qiwT6tTre2BAsv32iKt+YmKu6CtpreKEDQedQ8MJvXTlEHKsADf3FvG
bC6BvpkXY8m+tVtsOG6IhSjPopG5le/9cn3ibvllN+v3OPviRYHi6XYzuCnrQvDX+uaYfvTul3kS
5TGz1za+eBVDG061IrzDIrGCn5pnNMDDDH31aaq7/IWBLyFipFcNlnXAGOQQq4u9J+aZgoK6z4su
dnazjYzlPWstkV88f/amJ4+hQn0E1WKZxIWNUO9UG5h/LiFV5Y5HSQSMy9Ch7L28Cn+qZbIZNTPc
iMWBSgLGxjrNgZfOPCfibgLnGT7rIKw1939Njb3YAXtwMVYjg1C3jaw9g+ySUN8MufVJjS205Wwl
0Q69tV5/qLtL5G4z+TbP5bK669+yzVW2z5Ut1hRFR9vtawtFHUuxmn4+gRfuNl83k5uh0jFuvGd+
aQ2csAVWdXSoS4uB1C5eo436KY1ssxk6iaXvk8LVqvhG8+Misuzc4TVGowcWyYT2KylXXYh7urNe
N9gs3bFrg3lNRh8wEfm4MhxxwKxjldodwJXd5uuqPAfLWKdZ68T6frA3PHyD2NwnUqe81wb8CqkV
Qk5fcY6w6H5jZ1YSN6+tJ9hoCxewlMGrRzf8z3eKrnowxZb/uMSfYOWuyXV9yaIoeLHammguMw5x
/GFcN1ufWtY/ryZ2dHCnooCAx9jDAXma8bxNl8kixuPQwJmLj3A1p457pdmWat83VeRfdV02r2se
zkRpukaM1JV9AReHmRDdNAaQuMqmL4ZktOBbX2zREZyOHx4ye7Lbx4xEJXp5nrQZ+9zmSbTIm+8l
A0/3dYN790ghBvRJDrh6j1q1UX0shQmWy6QqrnhUQv5H6ZaWonWll93bmab9jOhleSd1lX1Su0z3
suN23W1YEw0uoL6YD2vuFa+5jrma4xZogEFQy2RcW0jVh43ydN9qcBZ49IGVrM7WU6VMgmyutS0a
xjk2c+cavdmXytcBCk0hMiLzkGWVHbbjzML7U4vaeaQtZh2CdVKPvOg23MRxlT/kyYsijcbYb3gs
t9Y99I4gFGlg62ufayLNm4M/KZhjgV2zS9rxxyXelq3hWw1UHm7+xYWcZw7VOIfrtbbEzGSpI3vr
EJal7l5baErLvs+2kcWHyRDRd/GC6l87bf4uWwAdLDNZT+9iHtX5nlhu+uyQEQQOQcevG/ryaWiS
cvCrv/G6KTvtdRv/lXDhrb2ox6bYjz07EuqzwpUNL11WLo+4uw1FcOwW4n6sR4ZsvrcF3/4mYFB0
/P8qzUQ/jQ/1OK147jZXC1ieobzDu838zBXu+p+HCfueDV7N8uwGFZQVGVl7s6z6QwCvooOemVlT
Fy7Fb1vwcj7GBRvrtOY6OfKRsLHJeGiDvc3oMATONGynciSfKMESAhyv0FtsoccGiIQDgJUEDZ43
wP8yMyHyrBJUcadX35XHrcuwZFfGDjAmw7K5JUnYTPwXoWihB+5ErC1WB191kax+2XcwYmfcwyCF
3aYldvPUbL+7otHijsCAaLnD1wr8B+Mj5SEoFtXvc2ym0X6ICmwUxZDfhJgV81Ev6Bj3rSLERSIG
2Wz7YhSKdZO3DJgm21Kc4Ly232JwUBgWSCw36iQ00rtYqTXj6q26E55BSuRemfWS0UBTopiJT2yO
ItOd/HL1mKX6VNmHjqXtwJuqqcAzKED1vmniGMOKv4j3TGfdxgHSkrIn2XH/h+NtrfcdQBMmWsN4
K8AYw8h9qQDEPuAvFuqAqnSjGOXufXECHCQIsSndUstobEARsP4YTgqHObe/cpenZlY8kYLcPPuD
Ja3zq5+4jlyBA+4UbH5UJwPYZcAfM94DFPG1HF96Khx2ZZm0EEQHrQeOPvbPTaudPxQlmHsarnWJ
pczPfmOhNnXK7/rWkW41h4OxSw+nCv4Xswe3bLITnneyJppyBSrDmL5jWhjZZTGcap63t5C1u9lV
A1OkPXKOecVE0YzBjiSFon4FgOCw2w9aZymxQ8BTOmxL4Df/QHRm47OvRXnJSlqRy+RGDNs2xCI0
dJZTrvdMkPy/bb3aY4oLW2dnrTx2CHoR8XxwvM4PXv2qj6+T48/LvnG84YWUaHxfJIAonzmYsvuE
HaNyWVkHy6/aFmY5gob2/TtIRVF2stAFxqdJL3yLlDcGz7O7bPMBOoprzqGNeeAKHLDim85p5R/n
Rpo1jevFoszLBIF1JQYBXCYYmJi5Gj/qsHe04FebrA+P4ZQN+q/CF+QEiSQF0N5XHhOdd7QAw1/M
4uGU8HtkU1+FXaBhGOjwoc4q7zPXefVr49Nb8dwYx/IufsA7u7cB8DyaJt+6HSr6jpEupTQyGT+T
GGdnRoHnrqbFZ6XvMwLau2ZZ8EpLEf6nI68GmE7cYrhbV+m0lGlV9y+3PBSwLVqfGJu3mqrjzE2q
75zGYi6Op0n5dxuxCeJvZheDfYGDOPkkTEaZCz2C5c/wJ9wcpsQsgQR2UE9lMv8TFpJKZBdDARxh
eEbz4CVLKGnAbKeUsHw3Uq13M8kp02EKAz2cMec6MwAI+jwsSHiHTwF32gyor/ac78znoEyXwq3V
zsdCWJ0xsywicaKo+oSNw1JU9Tn4PPbrPSANirWvGstJn4LEpRFpdO+HzxP+U/81HBYSxkzQ4x5i
L1B/z2gjXPYRNGJ39e2/NvYgXVhuMoTpiYbVJ+QpkzoyzeqnBHBrSC4mCO67fgX8/bI48/rB2g9f
MsEQWbcb5lkzwxeF9zPUtWU98ko1v4d1Fr8LP1j+hmPpP400X5S186T+Q8ZUwQJxw35JFt+XzzPu
HeYhnl5YEIQbwI5QMZ/YZcCiEBM59voT9FWG4bAT4XCuct+BAryyC3+oaNj5g10DmIDVhveXMoyB
Q+ezcb0w66RwQmejS7x8Ur5Dh+BvLRaXyKH7yGUZVZZrwS6i1xMbvcbBw2/zCw8uJsTbd8Bia/cP
CCOLnq7W7Z0dUbwMR921nJ0DebNDnmjgFpx/usYfj5Kvmo4WZNlmrxj7v2u8L0M62JLdXoSfBDO4
5bgwHVTIMWwK7ghSOnLcH7RgXHRQS9f4gpIaGHBet419omjO3pk0YEAfasve9gFSwi9clxa70iXo
6I37TOzdWg7lIUDQ9W+QtjZPBWY5DcypFT1c38XX5tSQmbPdD+B2x30YjZQTIEA6FqRmlvnFOA6m
tMYLF+d+azKPkf2iOoIGyBhMhTd7L7EFbyuRXtze8+lXcWIVOfd2jZfsC8hvC5HZpqbFmdtuKmnK
WElEox0Ci7ZkPpgQk7fCLWy05LummmOGtfE53VcexDUk+GWGPH7i3z4X21z5R6tlm5ngD1PXAE9j
kIQoDyO+PNDI1K6WGajAUuswwWbFLj8Wkb4sBRDGVERN8RmFA76nzZ/qt3AwVPl9M4BcH3CYdUnV
V85DXmjrM+eX9hs9hL/tMq9ufmwPmcxh1BGTumXFWEwRasxjUbSxc0V8yyCab6s8lmMd1jvUAEMJ
W88KnlY4ELTMbbf8xb9rnCSicnoZ1dL4uy6MdM5k3XXAQ7BvhWtLw/M0523wOLK8/MNjjCBmqZaO
RjBfQXtrdrM3DFXPFs9bcpGgEhhjjvZxocUOuvbJjUdQkX0T3UqaBrngTgdifs/o/m/ENIQRt4Xp
cC3maVwRhsH53jljo3GOeeZT+I7/HLq1+6HJqWp3IJ4pfmKGrNd6W5W3h3bxj5FmeK6XaTVvcxH5
/5bAy79DhqDYoKGLXbJJTCJVmPhexBo2xRUmnMXscOLlSismbp8WxCs37aOtpOXMZfDpS9NZT33s
wmWsbWRQJ6/Kgp9IVoFMLFcOhwZpFOqnbe4ow4xTPgRryaR+4GiIaSAtG7w48d36bzC4+M5EVrWS
tSiu8x3AV1bnss6GZWfr0bA93iwRXtc64xoHKgeFKANhIKF2ox+4sDkJt9SuYcelqm573lUPDCd1
vPIfotonbj4vwxvyJYwoMvptLH8cXuEZpk3oDinKmFEdEHRF1vnGb+QzhpQz7WTuMU/yGiNOFe03
gVIwRtUDkWwdboK2jKEJh86F9PMYgkVcOE+dtMVPbNdjzIFqKj4pMqMefM/bOAm2dfvxiVL+DfKZ
471irP/FdTahpLAwL+xGb1m2/ehvdoveYKz6X1CGPdSeg5+7X0STVfqy3UbQP8RUivJTR7qs91IW
NbBnr8NR28i4/I/9qJQsz6duPXc5FfAubGZUV0W8Gkz9Ro+pnJbqQSN4AlFUia787UwBXKWJVK3t
GKoidz6RF8yAtxnQbW98RRMcQKfS5mRdyNiTzcgMmm9pkeR0XSTRqsCzPEDoj/zUaprRyGSUg/FO
/BwMA2dfRd1Z3sCxewmegZWVn9NqQJvutevAsuOvHabxKt9bfcELwYCPBRxrm2JKfMHwHp1CFryp
IJP+B7YSHV2stmEXK3RNJbmiwtg5Tu+D/7WNrM9Ojn7xV8Qe8WEtxr5L1wG6SNIMHISnQTcRFRTJ
JIcxz+MuJaIQTULNpKd79G/B1DxHIeNeL9gYelQqKzBzOy0qLGc2pX4reidD97QY5tOKkS+TtAwa
IPXeX92E23aa41z0f2ahOge8kos1quIik5/V5vndnextvi+rWZeifDAQLdmA2nW3gpRi0RdtqZ8D
YUqtulHOPqJljy5Sd1V+QqDXtRcrj0YmKT5shyydMzC9D/Y0IhekUsJnfVKBsES6kO6QRzuXug9Y
ali0OXdk7c8cewf2dJWXwHQGoE0RYbUkYdXIr4bPwtPVeKfcDeL+blgXkHE5NMJPSpG5P/SrX33o
FcLTYVIbewSYAtsvOSMVSUdWUEzsrbX/J7Y2b55sPpNwD1fFkpjsye9DBLcsTP8D4JLPplv65b0s
bTE9mNbpphM6v6bcw2vJUJii+BUYv2vhv1d57v4MPMQy0a6frSm4lua2lJyx0/OZDex4BNdhz1ll
6eZF8SZWiYOadknXzfX9i+DOfuPpXftjxpLluwlkmd1D3QSXmZuhNQ9VQ793zqqgRwfhV0HEG4Wk
JqkWj/xz49Fk/pNrHnnp5uKKgY3IBSS4QwRLf0sqro9yNn4ObCGEeZXP2fiGhg2Ur1vVrMNBLpT5
KXNkxFTW4tPl6sD+/J8/SRK2bbmp4AZCIcmOOUc737VsvaM8wWwWDqfNUb5FATyXbfiMKkUyldg8
9xOQvq72ogLdxnin5RfMJANU7KS4V0FO2K2+sZEQdKm0Esi7Dl44h+9F6SJRqCRigIOu+9VjDh2o
+Y5I5wEeTFHc7OVqCJp7VZVWhLW8GFbUXFro/wgccZpDD1l/POOp35yrzOu5uhLg623/sdzU/R/4
Z9QmdDamP0VhIZYrBbyODmAnccKLeQShU8s5IlrbMMUk0I3m+zqJMXAT0AZCpKMbhOOdzDBRvg08
Awiqwzk31rsNL5nVhi54eNhqIWQcE5KJqb8Ctse1h7MGRifQT8B11uPmRlFBdQxm9KGjlbwxIKVV
PysnMyVtl8vABpO5Jd+GYWOoniidD/+sip3eU62ybvjTdyg4L7FTGdx/sVpVwwbBK6Ovst/Y6Oyq
gun1Lf8Ilsmjs3gr27mFcL3nYens6W3K3dBpcWl4UN52WxaOG9POXPUfYxfNxDCyYo9coBROU0Ga
pyLxLxYxIPIdLngxwpxSXTakcEDV9IunVcwlYQ9NDAajJuNePnqYDJrjbBrkO1YxmRyJD7PCOY1L
wgDOVa1kfmeaEO2FUdi70S72QfTVlVFXvoVQiq3zFNA0PW9jbxCb6Kwu7OuGpX1BzzFs00c31rbz
oEQZRWm2laHebqJutOwUnDkb26autpFI4DzI6/re6/Khda5z3MxbhH7dyvq03VhoHJUnreaRkVjf
XVgw+uVbECJ6uS9JXzHXBdy2SCECg/XlnnIu2Jvr8obPic9l0Lp6FzDR5CSOq8pNykiFJ7pV1nzk
dxh0Gz2qQswHG/mjYBW8z2ZU/rCba9pYoBnBfB9PHh3rOPMP7idBN2SFJ+q4HDgGOQqzyY7jWuTe
eswWSkv1Glclc6JzhQnBb09sLRzZ/4MM0PH+ED6MlOw+UjYC/s2f++kZ7tXkMPgBKxBCfWMw4rLP
kYAEzacciEYg7gMKpBjvvHUueBcW0u0CeM9IrQkRsrfSaw5z48CmMDd3f7OfAfGg2FQqi6k5C+2z
vR+GKNecdXARiIB08p68g6YqpBnSbgXLYI7FSHBuuV8EoOWXLMuK6gZdFpE7nJFz+etT4+LHh3PB
9xa/ukF5I9mxBdnSPNQ5Q8ymlbxYyxAd/8feeSzXrWRd+l16jgogYbOHB8cbeiNxgiBFEd4kPPD0
/UH1R/QVS01FzXtyQ3cg4cAldu691rfa0kyeVApveRVDJr8dzDn/iDGvdDB1BvsnH6Heon5U3rM7
F8GLRE3brSp0vw9J58ndqBszdD+hpS9GreznAmjDt6gBqotvJW+AENaR5OPat+RTbDD8GJhNYri2
c8Es+t8m0P9vaP9fAsvU/xtMunrlQ/v6/rOJ/skmXf7Ov+3sUvyLxD18saRZc+fN/2tn97x/sQ2D
cuTilxLCsfFL/Y+dXTj/cgR7KWnTYIH6YGC1+h87u8DOTuaeJKwXrimT1/+GTbo4sv7hZVyiAln5
MMy7BlxSNLC/G6ryUGBK1mRMwHdpbYH1JztqRtd3ljUvNFPrv3OIWS5ma922cPXj4MSO/+l4hckO
gpCAcD/BRvYtgnoerD7KDxP72MvkRToAnCxY/eN+3Pz7dP6ZG/jJNfbroIbuGAaCVxiwxicHnGiw
gPWlFe5bZWvnBjk7cB3HXGn88S/n98miuhzK0oVpL05ek5v+ycFY9PDYK9hp+4mi4yxnmgPkG1ir
QE/TLRUp4s+WYdavP0WePjx+faafDu9xkh7+RV3Hrmz8J2nWJpqHTbRX7xkXdIyXc3PblrN2I6IG
XjmSS+TBbWRdgSVWb4XpNbuvj//LE/2P54kfIH4ZzV2LnEnGsJ+cxulAx7FzDLUPUL/vkdeKR4Ql
8Uva0xuJJiSdtJAi61QJtQ5R8e9UXuAHC0cBgbJvG+OeHuW48/g4fhtwu4brr3/gp+f91+8TOBSx
+WC3xvv/+/Meo7lisqHTufMikgryol83ZEPvyQUeN21Y/A1u8IuV8OmCeDY6ZdvlhYVN8emB1+rW
g1rUNXjyOOyK+TrMX87M8TZwYgCzMYK6S+p0TW5YsMk90WIr6NzpjCSfCu/rs/8Fp/jnr7GJ+TZ/
LTgG6nnr8+uXd25ZL7kse0jqGHlojUpG4K5ojgrqBkieOkrOfUXwUNxhRkBbuGsGB8V4RhW56gIv
uiONT39hOsBYxBxrlMqFGVtPYdtVhxq7HcJQYPKIeFoDMNng8cKhEInPeaG0Q475LfMFySvA+crg
Qimt/ztM9sf4v8Of5R/e9V9e9s+nSCqIwV1e3sPPb2BFynIZU6dDhxo8JqiFasx12yIVzGonxelU
jU+lVAm2j86QV3pW4XEGAnauO5IrYd60h5Kq+K03bO1mBgN/n9mdjlx/csD2Jtl9gnzhu1fa2Mua
Lnk3jaz1y7kVr92MFIZxZ0v/WYnexGPR6MCsirm5DHnfb1Qos/uv7+gnE7G33FDp2hCCHUzEoAJ+
f54pZANYalG2n5c8JQdZL3ZOW/O/Psrnt4ajYHMHHmCYiIT4aPx+FI/k0G7ku7KHgxZ+00BNVkHb
HPp6tn96KQrRrw/3ab1eTuqXy39ZyADOik92bIx+inkyh2MXFl4IZjzyw0ZK+LH/y3LwybD87yPx
4TP51vIZFssv+YefmLjuIjSbJtsPfRheMthvj8gBs/tZU82xQxR6nxtRfPf16X1epJfTMxx24CxD
LEHi09Uk7JX+UotVuEXU/tYmgwcULlW8iWQJGubKjRzzCdFM9Z2pMS9RbWt/u6F/usIgz6lLbFzh
fCl+P29tWDh1egr2rHQXDxhbe/TwBVZdDHjB5evz/cPTw51EqQ/7nHgz49PBejOJ2jYN632ludk9
bBxW2nhwkTJOCZ7Gtv3x9fE+Q/2Xu0o7CE8/Sx2P7a8I9H/c1dLWk1jJvNzrSs0oMCFAtZvILUmn
sNqSFsespfON4QIppscQhDTcvJi2PtbdVR/FXnIoIQ1fiiBu3jqn7t5yUVGHR0OAWSV2kAtZbfX9
6x/9xzviYKKTrMw6NLnf7who9RS9HsonUOU2OD0qk8DNipPEpPvw9aH+9NDDA1hKR4PzcD4dqvBi
1ShOiXKoDi6GaIxLRxfqqAnlHS0zLU6R2Tv7rw/6h/MzuR0EawipO669/Kh/3JN5sFQqcPbtRyLc
ti6+rcs0NA4i2UA7f32oP7xfgDkkBCkX7L/7mSJRRpPK5qkqsYwPUbHNics55+bsbXpLNbdda0wH
YeJP8e2utM+Dl4d/eeD/dK4cHTmlNKnE5Kd6s9Nnl4ZgW+xzK6TDTfze2Zgq5tFxKf9CzFjW909f
O9MxrIXtYrowcT4digLdWRbLfG/xzTqOhdkcG2deRCaooJ5CsveStQcg+Kipv97SP1xnw+UtI2gc
7gO5C7/fUoWuerYHp9rHSu93JqzHu0gRguUzOwguyTyxdsWDYFI91Zhp6N1SbX19q//0KLsUnK7t
ucDCPt/quUGB2Xt2tbci3dmHsCMOQ8uQD9/ObR5qBj5j5tV/AVb94fayYtqCCgOcEzqF38+bPjZi
xobFM0wseRUQBwrtUigA7rETJNuvz3C5iJ9usIEKxtUpHx2XXdrvB6vYIXmEI5d7Ra12Fef1Y9/8
tUr9w0EQRPOswhwnZVx8qopzsOT2nEesCOFIZ9WoNLkYWSEafn0yf7hyjAfJ3OCJ5aw+X7mM0CNS
UsgrH7EbPaUxvSe6LwSR9Rg5q788G394NQDlUHlbrmQb/XkrguMw7ckRqveQ5sQuj2QskGpT0c6w
Xk+RhggQzyfdvkFzXr8+zz9dT8vEhbucrMsK8PtN0xK+UO1Y1PssdbR13VtvNDzHzdcH+cOzD20F
gZzLKP0/v+HMmBFD6i4mV7o+V8FM0TAjrTuGuEC3TaoGmkoy/Fvx8oePOe+6BH7EBhOwzKdHZbYi
kpiyIN9rqEifYJdqN8CQ1ANep2TPYPJvb/jSN/n8AoA78kwJ+05IysHfr2WI4Boxl1PuE9MkjXCc
Fh8RPfOIRlntPrIwSNLipBwe58oLbmQxIAGOaCL2q5DIoI/KMrJ7eovsAvBZujsNUw1ZbkP0Zlso
u7ep3SIEpSwAgOwpCf0kUuQDK9E8ULhUz1/ftD+8ARZENs9evr268XnBMh29aa2CjFpa4lq/qjIH
tosKtGdw4P1feDl/ONayMPJhENwr9p6/XzlXeBXD9ZTi1tFCYuaGeTvXGhzQpRfxX5+WLdGy8qy7
HPLzZ2jSVVtMYsr2vzoejU4EAZ4xDStJlPylkFg6X58eCIutHW0GVnwHxfPy3v+jksAdqw36GPBy
jSE7aiYaJF0heN4Zdaa/FK0gwMrCiTBft9nEx6fDhPROdFt232jAdv2M5+xm8vr53IJ8eISnQuYN
twTjE3KAt68vjFg+Br+v3xZrEJW2DoPPMpxPN0FZE6KIiIZIDhbkVA1m9YpJRztj340IS4Pb8daR
zf7Q2mqxdhuB5pe1mG9DN1JkF1v0pQ29va2ZEfhIieK7Muv6deS0zdGJe7hRXjHu4DSTsBY4+Wlw
4u4vi7axvNK/nwIbTL7wFDRsNv+jnDEqhAHEZxV7W9Dqz7pSViQONsHKzhDp5Sw/V1oR0cFoowHc
kPE24VY4fH0dDSibv/0MmhbUc8LRbRvkn82t/7SoekWJ+Tc0yr3bggtHl0Iz/Rr8eI3aICFRKdG6
a5fVCYvf8OQmKWMH1N762h4jpAgpBv26TBTiENned6MW8zIkLdqhEmT/VCdMwCPnRPbGdQ+WQZvh
zzYQ/7XBfmOCvAqi/kTzZl03/Z2Kwtdiih4drE+rzhwPYS53MWYK9IkpHqUAKo+ZnvSC8X2KDl92
uH6qfa+ijRUVmE3rc+gku6aaHvUx93v5IkadkT6ZNWlyOw39idjC+VDOGT4LKNok9PZyvgZ6MyZr
p3AOXkLcHoYjWinTYa7Vk6dVq2pw/Mr2zo2ImfXXh5aMURPLf9uqbRJmh77Jf3YBWuS83qHePYBB
3zBw/m62je9Bf7BpXkRZuehD/BbNMna6eJWl2n4eyMu0870+NNjwCBRoZE+MS7K4oyz7pSOjmtgQ
+WDpARSBGxNmBJCx1ZyNuIOi5gq5WbgvZu082dGdVUvSGbPie4G0jQgK1t/gzXTV7TRZPv3ub7Q0
1pXQt659JgTxPc41LmL4AFroEFniqnLnraGuw1Cceq+GrESDxSHMHqssmrx0pyUSNzijfg1Rcxhs
unk61dqYrmeMo0NrH6uignBwN1Snhrl377wz5sWQ5NrXBDRv6+ndKnEyeLSmfacSR6fSf3rdxyzA
eTUTFlyxBoy/y5juosM4uCBhnKI5xVj+iLnyniqDWENJi3ce6ovISpfNZQq4wbjLCITHnqc2fRk+
COUw4SVZIrJW+A2ila4CgInm7DPq5bpO/XXWOY8hj3PmJoRsNGg9qrUTpId8Xhiwxg/CHbe2hnjG
GIMrF13S3DiPVdq8i6gGPuEqP8MyvnMRp8BI3Ix5813Tka+PI7ylSX+x8/LKxFG8DgJtZ1VXTX0a
CPFhGuBLkBVaoh1o+2DYsM9zY5JGwGe2cE4wZy7mKDHxDiNi++SoagjlJoVvLx/dVveRqd57I1NC
7FsXWTYlnpuR4AEzIf013phm/R2fxw9mEQS5R6eCLPWW2Sp2tfxEDPDFLklbDPNhgxKR8eQYPSaz
uteH/NaQzY/ZULuZmgtp+k8o4H5VGxuj5d3+ERvMRu10XfXJU6J/g0rmp7wmcTJCSuyfZMOMUTZv
UJ+QdVsYY1X00XjNISgNQDPle9Q7Z8EsNa+5CCOB4329IVTS8rPIO3VTd466fh86AUJafCzMDuoT
SZfbzGwv5As+SpTzY2k/YFM0kZvbnCwriFT8G2KHPYFj9HcFX0VsEcC9quFQkimLDh5IkXfQ6cnq
XXSHPZkJeXrKWEc6Dzidl6hh3fd99d2cojbfZSWSHh/2g0Hqelp1aovF65JF9ndROKiQkk1hjcDX
qrvYSslRchLMhhOhz6G5aQCrEVBGEGiARKJiTrGSEjB86zj3mRsj/ZjKq7yu3nrM/E9eozbs6LdK
l6/ESZ+turtTTXlLNxPlgObnvTXsE4zq/Dx3B0F7iRk6FxNOTLBuiFS68LpI2fevUusd9dUD5PEr
O+IH45SZbbRBCqFbkZZr8FzgxRg0V9Gtnr4bZeJ7Vf+tkdq+6cbbqW0BzrvfwLH60LlWwVT+KGcK
gBJU6tpwZ7zAZmQ/27NrHCaBZpwE11OFMfyaNIBiKxVsPlSfisSBnBB5HRfaQ9jXCgSSHYrrJGQD
jRxtmbvX85IgpIaW/B6Umxo2XCdet1gIefVJGe3mxD0GMnUfDQuFgNtxerNVLtgm4HIC88CoDLST
gM2ze4zd2rtXkf5DlHbW/3Sb+W5Oiw/dKMW6AeO1iUYCrKZUdthKQwKBg25+JT1bO9gJPv0WO9RV
JrR5U0599YBG/l0CeruYlSQgqsHlADbFtB55RVHpmySWHYRs+ouCzdLtMmOJU2CZvUa9me2FRlQS
RsFAe1DlFH+bhBLILfXY2Uf2qH3YAmGKJ1sWQ2QBU3u240w+xMoMrgtiTihdLGxgwgNy4VeM/rdt
1dgzmCxShJjmI4wJ3L5FA8JGi0Z00L9KZab6tgf/jkVweGnK0X6bgHcQnIu08TuimPjQJIrEehpS
6a4LzChbtBM2+qQmuaOBkpEFmPXfKaPzH8bYjgfmO+Y5w6D9JMO+W03Ify5OIWEKpCKtuEdD9Jpb
wT0UhCcJBGPg5ZqltRWWB4gjQTVz3QxQUBI8y/UKOFrXr7AMEvybxVkJXopI6RGf71rMwoI4ppc3
miqac8xm7jl20mmtQ1U6evhiDlAk9W0BmukyyZxQ3qJsve+OpdWHuVnWHm2JYR76b27lkAuSa9Ex
Me33BC/3NmhHc587Jr0Z27tH+f/qtm2+L9gU3LcQOx7sxDX3zUw/shMlnJeyzvurvNPRSYW6GW0a
w+FzVivxRvequUX+rlZTb6VHpjrk2ZEJ/2gAE9rMNDXPehBt0Dk8zEGfrLsYxBWju5okZw3iaJGI
GQQaMbOlBAQSNwFu8jKFEwc2SsbRlmyqCe8ZbnqMpl5IWDyTzVXY9l23afWxUnztMpppHla2wCcR
HCcUHxSj1by3EfEkXS+L8KSCDL50DGy/AmjiV7OXr9M5C8/dTGaR60b9JSIGCPt+jEkzdKRxmGdj
wm5KOPbJtMQijcb3aPS290LuFHU7IStkNHdd4/OMG4ecIhDXXm9qT+TeXto5mJ9rcjF24xgbP5Ez
FR9BaIePGpaot1ndBppL7E5LEb0zZBdug8pKrscZw4kLbg2NOwYlFwIhaVC2o/h/mB9rmyijnQfS
4sqVhv5W1fG4L6JwPA7UyHeNlYWUQ5rY9DiNSJ8e5yPaJQwgKPuAZVQGtSNsnZ9Ol5P/ziBu3ehj
uwWa94w8i4GpVijm0vXYzpggIn06pa41RBBkKi5XWZKt61TKfQwGrXu20O4ekUXb/caekPFv6aT0
CwJ5QtA9FiRcjGxs00FX2catCDha5QlfHmLQzGsMKVa+snNrvC0COT93eAf2djGK9eh2fXUTm6Qn
rjo1am9GMsW7TBcR+RB9/lRFfA1HHTijAj8v1oT2EJVtBnXq68NgNn5fpO0uKuJkE1BkI1k2FtVb
0DxodgSxVNm2afMQi+oGxCDUoSnqDaKAse5uQx0hFFaWecmOGlQfb9kay/OYywVeO1NFh5X5YFeS
Uon7nB64eQIaX1f1WKwhxzn0re57pgNvTfGBrpJp80wIMWMqc+MSm5QO55YFco21zL4FCkDilBu4
fkT8kZ9lunuvyB4+tW3nrdzQwV9lD4gMF89q8Or0jURklxTHoQTM1kL7h3dn6903aAHjxchbqKh9
dIIXm+1zJL9+YZjp1qz5UE8Sgxsxb2rHa9ttXU10G6yqnKu9UC6yXtsaeGAOamqXLwjbyZcBQQmJ
akxq7uOmk+k3OLAUy65o94Y15Bse/AqOQjv9tLWqu2hjRlA6aJ/vNruSHcPt5BZFY71rPLe6z/Dh
bHJXi94nq5ifqiHB5E2adytEdtu51lNTA0LQtWFYz0S3ARIU48TqVQZUwR1JeQEVQ9B/tzLLunSe
ja3NhGAzhykK+5EopoM9mTrJa4zzEl+bTRgIVh0/FDkYz1VNNOJ5qRauFeaa8tjhsxIb/oK9FuFI
yt0YZeHtbCVLBiUZpbmGgR6qhkCxrtnxgxhcbM+hOT7UpebtgsjrN56NnsAV1ZVm9aRPY75l6FnE
rXc/u6UzrZlvBRqQycp7iNwxvy1b+Fh+JZDI7obWoFHRuObPSK/DrZWZDbq4ScW3jmFHa9BJylhV
EfzBYJIVOYOUKFz97Gzp2n5i8vxm0vk/QDJMaGpj6N45wSDrdQS5+twD3HyPwMWRGoJQa15nlqoY
hw906hCAATkbqYP8PMyKj0zrjCuwlPZjLwvU4xDHQDllMbq2GAkoi2nZd+umQ6e6wQqNBC6sxH4G
jXgQpFYBbgF3OUnPXYWoeK6qyVwe7W4+wRuMd1oDmBz3mmOwQzJqPBvmK9Z6D7ROVviT1hDj7Zl6
uh6cjL2LsvM7nUJ2Y+HnRJpT4WpmwfoZYffdzFQrp6YI1R7hY/HajyEPvBuuq1LrD20r5cryVH8O
qTnZc5qgA1sXRiK+uoVUlKwrC+ReP9TPeg1ahHQJ41vceFBmA/fJqIwZEBjWVwYK2KEj3TUP8Sip
Yss8hZAkExyNZbQJ+6HF6W1r+3iY5NoAm4Fxv0UTOoAU6ekiUniKCSE8332NIT6mJRXdo6jIdwlh
HZcZGyRUMrsvtsrtzes0jcw7Mx3mK62aaF0MsmUmtETDV0FzD+gEC3IqRvLQch01jT55B5798jky
a23dDnXwNCaqudWGMqn9GGj0Fren2jduOtErgRfjxk69x70FWC/9xtePVbwQIbAzI53pAAGWWTEL
pIlghEV8CRuHqKQiPOrN/OpFAllh03pbgaV3bxRljzlJEd6p1Xp9R4Hz4Wh5+dLPBfuQqH7u0KZ/
d2v5RlsB4qzLGmiw/g4pMD208C8BuYc3UGPZIIT5fOem7ZM2BME2EVp8G3UzGsQqCaddqMCP4QKc
faODKdHVCFI6QY+1lm1+0Z1GbiynXSAUeX3yJJySqMwkavfBR3FYHyw2eRf6UTsyMgWRSOZkkOc3
h8+1p4WHKacFYOYP2RSxb2ja6si+cvLJhi7O0sQPwjsAVDGw3ro4XWq7kcxiwX8oNoGDVvH3uHCc
Iztca23UTrBPvLlcqxkLs4a9fTvWWPhGJ5csBvCCRV4shWZ9mRKQXgA5nqSOERVVcnfUpV6REGYE
ng8MI0lhrsXwFdyAlD5Lcx6TKceQW2lYxNF8V4RskSGJ6zCEUtppDnJ2UjqNGW5Tn2vajkxdHEv9
YrXzxvx6TOzqR0Uqxs4txnvYw/bWSGZ9G3Vx/twNYb8bRmvciHJ4UIhxmfdX9hOAtvRSh+GwadIh
vYSalGudlEaoZsdMr/SDyAb9Cjt4DxAFNT+WCG/V5l68VlrVHGc2eT8gyOvb1oF1FCqX4qzzxkfL
wjXA9cfzX1mE6YqmI9HQfInZrK5JoZ43WQu/boCES3e43Nd5MvsJznw/MzJaEK0WF1dyIMk0rUGD
iUFZ115pugcjyn4A6mif2kBZe1Z04K51ywQJ98LG6uzwDS5WgiQcKCTMmfSJXk33WmtOeStjJ/4m
en1lKbvYdWi0T+2AEBvRYI1eWPZHrTcKuY8L2solqu/NVJkN9y4jvxnORPFB3jqUr6lqWFB2UcfE
Mdb3OjCFK+lECug4H10djNgG1bY61hPVdNQHMJXAR6y5ZZkfVVpNCY6/Sg7ezuSa0iIyPNR6mAcU
uncN5PoGLzGwXg9LYz+CsZiyepsPaeJDEazuxjQL91XMWohvs95g6yY81mXtcdjDrJMsLy9OOoI+
0D32zDJOi63RKrUFE6tttTo0g5VFYU9SCux6fCoqvoGw45xo19dwMs2Z59Q51mBgi7U0h/LaiG3j
Gk+Qtteo6g5e2kGfxZW9bUiavMvYM604wLBuPY98SSBsERlF3h4aJINZHWKS2Sh4D8F8zsr4TZ90
5ypTVn8LQ+CqLyjwe21+txYEqJunFy8u8PwMQsBUApjQAWW+nV072wq6pd9MAEinjABaCBdjB89e
d7rHoBfFGUTjtI7s4qrt+xfGw8SzN/pzkRLpB4g7W3eR0Faiwo/XgDTdZwZBmhYsm9uK7DqGtq5O
uJrxapHpTF8vsLqj0YuYjbkKdrqII952HPWAluXTYIgEiXb8A1/vfFYNoyu/RH3uuzFzcKtvp50N
DOa9p7batgjcDoaAkj5A5EL1z5rr6hQrK9oFxGMq6FAvVo/NFBSpBq1e5I9a0wQnr3GwJwTEs6Gi
dtCRANESYzhdox5888JqWmMixkNRR+5bqiq81aCM9jKyrAcc15Coc6daG/TOabfkiYmoPnP5fCTz
i4vNfG1UUHNDKw4fSynPRtrRlHaHElvD2F5luD8fsYkXfFAWN1JlpkcwRTENnYmAz0w4D04f7HD7
IEGHf7UrZV+/tl3YbvR6vCoz8t6xH4Gm6WR16+BX+6Fn6klYQ3EmobqCMD3W/uyN8VHmgYPpvHGx
KsVi2I5O051rbBr3U9oOfkfuH17kbKR1WY1xejKDCQ9gGH3MOsP2LgfUBsNO92ecskc9YMRGLwxo
K+wYsSWZHBIopObSKCBjeYw0hGb+wmTSZUu6dC+gX3yMVKRnLXCNDTalixabLSr6lE7bTPMmJ11p
3Rhu+W4GYembCpC9M/PmSVyXmHOYld8kKMUQd7I6Prtw5Xa2VR27NFJXWMNpG2cj5OP6ZxQn7tat
GSgMdj0RHi/1nRyG/DiSQYgbunL6nww+jAKbadk/JoQJPGdeUr/b6iOpXfaauKz3ImBaQOst910I
Nd/DUsVrYTrdERuZdUzV2N+AneYTMjgFhp1ANvsgMTzanW3ogDkxLH9c9vIYAlHrB05wFw4sXtB9
MxgcRXLP13X0RVUE6yQE/BhU6ViuTDyL26xseZNSbZ4AQaiGgrFMq5cAcje9tTagE5XCHOniiMtq
TEfsd281HqljPchgl2aKsQGiz+upGHF5Rol+tk0ZnocFg4x2rZTbOoZQwA69joZtxA7DAIIbEJNd
kLRKRu5Up/3GUSV6C9uaCKw0Qgii/CBVDZC/IACAim1Z0sthXtVsQR5oGRdbXI/0zdP0hgQPc0OK
WrgFcpP5QDSY6izmcL2E/Yt8FFqw8qon4i2AQFLMjqHPBo8sBzJ6p63T1qCvbaMzQA4lkbHp4viO
nhXDYbgTbTVRDrpuWlFGj87adGb4eIxkthxmuAq8JtgRRN9djUEGLiCarU2Wu76BKNd3IDa6kAx7
qHory4rbPbOneEuO7EbNDhnagU57QsnuNJhySYy3bmrsyHRpaspPYhEf9d4qfaWPcPiDLtY25QBf
ijl57MOwjTal7qiPAc3DKyj85DbRwANLqi+/pAW6I2zdvIDnFN8KmE4sC1Ta5irPRfKzCkNj5wbW
C8wSco9lIVYdHoKDoaekWGjGKSxxgQDiOpD7WME46B7BLtJOtsx+L/OmWdvKIrVZeu333ukcbzfh
Sd9UFrR6hKqWvRvcwL6nbbqkHHRqZ1ZZdxnRJx8rPDPbSFjRC71+6KoDZM21avqKKUfQbFzZMGXz
4vhK65W3Y6fVrx0qvmPHU3qiMij3ZeXKfWOFml+3jnXM8R9Rw7bmIy0FWsxeKU515DQXux/dGylD
ZveD5CksPerwjpb21ml4ZdlOiW1IDvwtJkbnBugyZPeIjo4d1t1Si9knkAoWRVtqdq/QOWsCkuVo
4YfnGt7rYEHx90yh8x4j8IE9CX+OfJ+RD0bNkKmlbjgGXdhc+FgzvPMC96RavP0gAjE0dSLND4Um
hVi5iv4OpqHg2+xG5SFxe5hwZWg8GfSYtumc9pJKIupYWvuZLTKix5c6QGyexFW7JRJo3MQuqaT4
EGBUl4WbPOMiqu+N2lJXYVdTc2fAHUN/ZCWD6zFrcPIAWTErCZMifg1L4DR+7cAkWE9eOF4cBBFr
cP3jjzZKNF6eKNul0zKQgkdDpoam1bdlkIpTFhTVQ2KEKdVEMbEXZJKwUREertQZoAvCpu7StTtL
5ifALo33Ic7qcxIO+ZtODp/0I2dMbvqJjCRfBzHvnPO2oAgA6pyAk20RfsG088BTjLF4tuJefTRd
Wrf+ZPTFSSQeH2ZSUz1tpZGRflMMOJt9DIfhWe8Qil9ql0AA3xhsZ6+U7r5PMWaKmXXxg8yi0DtR
hxF8YFp8V4mOiALQekavE/FSF8AXC5tOUaOpBw08yROQ0vaHXlQV3cIgTDzWMOQyA0vVS9foRPfi
kiSgPdHic9gh/U0t13zKZKo+LDyfL9xkd8VIVdabAdwKpPekqtaIVUKCrh2gvSsCKVCEojP3tg1b
Ovr3qdhDbRX3VVY3V1Ok48HuclIcVqEorUvU5MgWBr3Fz6oTmmquo25xiMAIeixmD+28KnMsG/ji
+V1m0Nt+U8F83FJgKlg/oy1XJLXy36plxRuKkTMhK+naRGl4sbuopj0io2A/je74WAYi03dDPslj
Us+zWgkHIMAFFo1urpB9xs19wuQYWDR0jR0BBuoDyF3U3PdJlRpbC5bUNk+Y76+J3crumVWG6YGI
+AieNANYc60zDYv9OS8gBAXSorMheOuDDiblummYtvJBiNDP55NBuLYX5Cd3aLJ75SXtrury0d7g
7+aCNFPDJTVQnoaU/5VhbXlKE2OLdoLKIm9Q8aSMrrC/hXQ3/MCds3taGuE32vDsoCU4yG1nDPpL
2bgEMLhmspV5kj3pY9JjULQtXLpa2YJ9ndofzdC1V8Y0TkfHTjpYkSh/rmjI8s+nDZpNIvi0hTbG
c8qOPrgA0e8AtXsWmmzZVd8dMuYu+CTDi4tNYxuoPtl7gYOip3Cn8M3QwuRMXneDP1J4NGhxEfKb
k4gN0gY6Kuy2ChlCyYxxKu/dnLk+4LB0ytdt3HHXw8BGstJ4/LE2g/jc0Rp/oiMQx34NWJfFImvG
V+BN6gGaV/uDvGMBh8oztVdNoNC3S1M90NXU2NxNpbOO8eG6K8wuw2Otm/UzScv1Yl32ntgzOFfg
lZeYpFReytqhPlDQXfnIFxoDxYb1CgUN9XgAoR/kbxV22yRKEA43tvD1UaOubFlIr3gP2twfac6m
ftJlyNlN8nNw1lYBw4PO9AgJ7lzwWPpkdRA4WsN+Tb1U7mlj8XjBwrWePNr0BanpJneDtBUmE7We
cUcxeZ76GLsGaUxNcIfijo8vHeH8miAGba16L7rITGY3si2CbGsENFehIPPmz9x0uqDgmQDPG1N0
RDBsP5kq50lgHvo9E63z7phRco6qUNCLnAbWCL1FBd/CmcRPz/ac2foUJxODBp03KCsX3WJSYYAG
lWTLhyjSeO5d8J4rrVLciaJjfLRtrA71LXwWc4bZ4iHH7Yl729OoGh41L072EGd5a5ka3IcxYo5s
4Onl2xBcItfJ7ifbVUQzeFFzjO3GfWfHM+TrsicHCxMZlhSqglnDtKCVlGct8uodxXSYkE4DhtKf
aSZ+yyYQTMRCVaI5YB+P7vgeKWft1cCkDs7UJfvac0PkKLwkuT8w53iJMp7vlBHWFWKUdkewSbot
8ZZ/hOkUfmNExeV0DTEVGIo9sk30KJyJ7wjmZPtLyNQhSP4gK7oUG5JFWPOdyuQ5VsnykrcVu50r
b7H9FFOTbhdxo81OuyjExoCeJXwOwj8qp+E5MyW94UGK+r4FV8U8KkjabbIszwVfga38P9SdWW/k
Vpat/8pFvdPgPABd/RBBxqiQIjRLL4Sm5EweHs789f0xbbTttMvuAvoC98IFo9KZKSk4nLPP3mt9
ax7HK9UKo7UHWuG2TMqR8ZHWjgGVPdtQZvPbtJ3VrZ5CH7BVV3IN8IGcGwes3WuWLygEKkey1Eea
60ubips0ksIKeBKOwXc6pLue9NQm7qgd+21NoMBeVUS19ypFPZCIxb1gpxP2mhtMp9uRDcDCkX/7
8ZyxwA9qEt5ALGKhTGaDxc4KK1YStVaMR86V6jZPUfdY5I/dSp7vmxr+ygmAQx+0sdXvQF4zMRsp
rNdFNXORgLwU7dHpKwA6TlnSbi0VN1QOU6Hm06qqeOD03jLgTkxpv9V1Bq9+CfnHQmHA54qZ2SDD
6TCOp2RHEBrnuEh9cWVhd2m7+n4UGu8irHTvBoBP73Md7F1YQ7bLjELW/iAryViksQ4VQ4WFsIDM
VNeEdW/ydG/BwxQRxVllveXsKpTKBI3vRDSc0gLl1BXzUPat1sZ0Upqowakg0p03psauS0cLmRKg
NBoQ2rgWLuMP1F1sGmo8DQ/EWdkUj5KdynIN9O7GlN9RbQGJp/bh4W3xrVOgCleHGbLQWNaUiPqR
s3x3M9U9UFQRo4yImwZbVzpqZxpVN522MGJLVQNExwahKCOWGDEqh64bmgP9CT6NFRsh1C6so7sR
dAJ8a6dnoe/ZAy4dJ6SePvXYQPb3uHfXc6jholEGGm3BOGqJckJ+UOUcXATj9rSerZ8dAP8XbNfb
r+r6rfhq/mP52h+VmCSJUu1//sfvfnVfFfzvxz/yu7/R/Of338aP57+1b7/7RVBin5wu3Zecbr+a
Lv/5q//yJ/+nv/l/vr5/lftJfP3zHx8VJ53lq0VJVf7WYL3kZf6FKRuAxtsf/vx/G7I13F4mkljH
BXdqozQcvpr2n//AkI16Fege1iHVtPEU/GrIdn8ydBZpZJzYtqzvLu6GzJ34n/9YvNrIIvnHRmdq
qny97xeVj33+WUfJFfvXBsbviuZf9ZYK4niMDJhlfhA4RmEZmiPZbTvCVoZDxVvsJ4aX6etEqYtd
7CbyoC/VsCx5ytfofllxTKyB0yoxCo2Ei9zNHoGTP8WmlbJHeAJEUt6CBN04TeymdHSd+ILxDKyQ
x0NMp9xWtItLa1PgUs69l1ET8eugS/vWVfANkcqDjF+lKOvAy5mVYLo2NBaBapyEoism7tahYRZ0
u1g+SQDJGV9CXmEymKVq664YapiOb2nE91i9Hj1CCgunnVFai2CPLGyEI3otN5oppltbWlNyViDK
6LCt6pwQA+l4An0JSQhrGl2t5Xd5A4YJOUF5nxVaerEENi5UKcPB8BBPhgapAKpZI7Wa7fIUa2P+
SjU5HWBDeVc0MZOdPXZw0gT5EnHZEL9Bmmj1HnZNuZlETeEt52GbkftxauKCJOZigbZq+lZgikSR
a8Wn2ikMSYOV+dvKMFDZWPWo7wYWQZRMnAsU0kNMNgWgMOE6w4G6myxrooqwE/slT5Rql0WReUVl
Xh+LumgurWPd1TWWiDCMwPbgHSJ3bGLvcQn8iEzrhFF9/KCnSkdKn6ZrMyPEDcHFFCDNNO+F65Q3
s1XTYRlcpAwGI3AfAE79hMvZOtQ5R/eVNrTOHpZYRCYTOL19kZkji0CvIXmM9AfU6jTC5g7lapXN
l9nw4FHbBNUFJuPX0Z/UtLkVM+kSvdYzJ6kbVH0+CQTzliE8zFklN3l+1PoI1mhHC5A2DYiZvUjJ
x6p6gPJxpJpPjoHWne34SYnU/jhpmbm4YqOnsCftQJ1bDyBVX8NkFgvqlUqBNFYZ78zFqT9mMTyg
wn5Kq4Qz8BCbO3ziHVi7CnzXijMa8n2UowMDvEKBNgeHlbAPWOshaVwlHwblVmV+tjHwvNUQTWLP
1C4JpsTVtp40yXcSoN5OYUpD2+gyM1/NHaLLVTbJoqGPMhA8R8+BSjACKXRGUR/ewoykJzFbZK2u
QWHTyZvjGsjONEZQauMcjVBLJ9ulUZiSR8JoYDiWcaGdGEzMjw64IZfebNGLXUdb5wpJqXqfeLYy
bxNCawO7FbR3LEc1tVtJqQ+JfMLG2m6YSGmMJppeV/ibdXSwswyJURFDvRrEOG7KCFWQb8Dnu0Bf
oT2p685WNb6/dkOtnibFap8iLxUnQqs5hGdTRT6DpTEDIQy6JcLIBkgokKoFGuFHJ6UbiGlQh/KY
95xY/UopMBvjgXTYO8063hQzcyiCKeM2aNpYeVA1ozzlPbND5inqLTgunUWpRn0Sl2Y3rEiWHvYI
V6y9EQrtmzN54QUeMvkyk2j1+5a55wC9oNU1QL0cPogqUsaK82Uob2rsB0S6hQTQruxY6Eh+MSd/
dHhL97aL3GPVtEp+jtN2OnQI0RcI3KDiyybhhJa9YVU3s64plwq5+UYpAZmC84marQrMbc+Gb9PG
TgelYBqac+qhPBoH1uFIe23dtKJN4Q3lYZoGBjOGK/NVy6i6W2HiNc88XNOVztQtXEFdECk9dKnU
K1Wmng+BTS9XedLHu6ZP4qMBGefc5inPnF3Tus3LytBWYdfrVxPjB/StIGuDUrjuEgFUOPuQaS1w
8yHLr61Qc67UvgYAB/3a3jfeZPpFZFWBN8YUZXrdwQqNmpaECbVV9iQfER5DrExyRDfRXBWuwhmQ
gnbifSQNZonlu60a/cFBf3tne8X4slDN391+oO/Etdd3fTgOX9835H+rcPnzauN3Bcm/qlr+XyxJ
sKr8RUkiu/Ir+V0Jw5//uSTRNOsn/GIm/h/je0VC4fFzSQKl4SdS2InvBtWiY6/5tSSxfsJRYvGf
UcM5DhUNPvlfShL+DnY+2C4gTxa4i2v9OyXJd/vOrxUJUjaoEThuDHQtlEDuj07PWSgAn7Sh2M/J
iNA0elBkNgUULGTAeAQboc+EhX2V9XuhwgVEQgZQZhbXBEz8Dd7hB/vZzz8JpRagSIvDmvkDGgB6
IkqxMCn2IhuIm1yjYdHN5MXyGGz+5ub8Upf9Fhrzpx+aa4iAVncwvvxonwJkb8CQ74p9q4asXmWg
w8waQ9vYQcnQNiIk5DeLhvxaWY5nc1JNAXC9dDPrFBpah07ir3+gH/yMy0eHIeJxX6kxqVF/8D1h
cyNJQ1VzBOuDBwXde8a6nARSmPvYHhy/qODatKr98Nfflufrt+6fP3zbH6pSxc5o46Ag3w/gY8ja
RMMHw8egGeZe/vo7/cm9/e0HdH6wFjLHifMMudw+jod3JSKEI8XE180OcZt/+6nU5Un59ZnmKWbT
c1X7+8Xk9qo/fK5QEtLW0NzYK3lIc8vJHH8ww9yvqSqEtB4ptraFp32T4d6qlCBiAoL/JACZ+awD
yCOwGWuFSxyHYPJk+p5WRUQEb/M2meCFltl1DC9sZZa6L6Lap0ao/EFVqlskf9q5g0qyahTz3Urj
m3qmeKlS7Tnk5nMHEZ6hxozj/iGbzXrT2M1DSr9o3fdEwxLq1fua5Q4rLwlfWCD6i00hb3kAE1MO
2/6ou9eUMXowgJx+lK3JibXryxe9gTfdpdUBwO+9yuRgY6X9k4K/wZwSJ5C6fqcxqaRFG8WnavRO
jEzomyHJIaAD+wBlP8zBg9YpG5dKYZdq6O7EWNhrGfEiNnH3QAzlsvNh3UB8pd15hjiaUZndoEEK
pIGUiQNCQwcdDI5EVZWjzUc78kUR+llr0KnrJt+26M95v0gaVOIXd3Y2xNhsqoFRIMl6vjTGwE2Y
rw3Fs1Y2EE/o80Xqtmo+bH1QwPslSIJkVu3Jlxd+BIdtNzZMnSp9xzrx3E/tTZLpX9Dgh7W07Grr
Uq0xHiH3p0ZezNmOwqbrdgKyJZu68RBp45YH5V1Z8KRNXfGD5a8o8DjdELQ0tLhRmpmSu0NMXFAF
riTz9Stwic/IodVt3/C+yBbAumyIS8XjeiflckpK6mv63SjwVEsNSHAH2tiEZx2NPyRM/kBlPzoa
z4UHSCpQk8J9bOmsBYySX3WonSvm9NTL5bTlkMSag+TS56KD0ewdmuGVrh9G17LXvAePij6/m/Ag
nrJ0eIB8S7aXwqFxAq7spyh2SyC0LpaulXDG3WwYwWhz2kkxZDDBJNWDyVb9MaakHrmrLpsuuUb2
e0wt58C2bZFt+0rcHmj8oJqsk2NMFuKKCGl/dofbUNEvY9wR9Nc4N2SSXFxOBiszV2h9t7STtSKA
FHw7L9FpYzL4tPJ3Xq4/2pF6DxX5wOq8NkC8ruouGNMnF7EbjCjdK/fR+Em+xFWu0ysa822OoKAj
wUBBrVS+qyZ8117u3RATFs6UKX8VUbZOdNJWEHFG2l3Egl4NZlDS/bMwK7kAgUbnedSWFQCfQx0e
kOVAvu+CBqIjk1zPEvBN7QdXXXdYDbyoOiflBnWlatmHAgODMfq6cnIXvVMHDiG77vLySmRugDYz
6raRexsl2d6QtEtnX205q46vFJ5dy6fLiI2pb0hD3VSYt+b61XKnNzN+E92nMqHBHeY1nS4n/WwV
0uq0c6Q9ACNcFaM/Ch5b/VyqDf8XSI4idnbsD9FnCmZcxt/GGXloshGQxwcIox0DL+XY6v3GFYex
uIUY4YceUgs6WoKpbmFBH1+h8LsupRUYCqYmyNEKXYg4lhuUDYECYrB7zUffId4Sf8EBAtE6eeLy
ElV5O5rlikRNwA/XokL+l5sB6OpVnAVQn330Yvt5ugM8Xunq0Vz0gVlIDId5SFQPB6TAI4ELNuIR
7osNKb7rrooReXxYBVRPZhhds1VQnZOuuHEJ1db7fk1dG9iD57eyC5ZrWZA7lgzY61p0Ey1vJZm8
tcmwi9fUq4G/phuj0G+t2lrJ6E44VUC8h28LseWQx8Ak3mBM2iwiygZdbBk+F7DkuzmYvRTlI+7D
uDhMeMw1xiEZmV1Ch1OpvyXyiNTCx5mOG129amNtV4MntuHtc0g6EaL7Av6TxFTUEurVhAnTUueF
K08/MQHMnq9KNSBTym+ksgPki/abPiXKCvuWQy6NZPy/uDn1uduYgGdN620e7tAOL2vKqUR7ZZs3
pL0jZVwXhcZXOelVdksYz7Un34byJoLNPUcfVuVuPFv6JmKnlLQlxB++RaAXIKm1E14z0NzqBZk5
liR5lZM+ebPLjw353NtS4HLDUsvzDZnvtJTEXZr9m0pLXksZgbYLyYWdLKPZiLwp0au4zwwVSbho
kWgY8bQh84szP34tBlr+zGR6MxbVYyGjb8xjTgM+rEOSD3ejGXlHErHxveRZcRA97Yn+HmLgN0Pv
z1LzYRptFTNyfQisxwo08dgiORggcPRK/sUsFmqsFNfsWUczzT+rXmq7JO0u+JevpJFfacCpMa9E
278uYCD9/aGoADtjeqBzTba/P3iUE2ZiZDjgW2tJOyNsor5Nw53raeUdMFBGf0SsZR0BVpIeI+In
3bFMv3JV9ejZQ73VzKQ4gvgcmKiN5Y07KdBj6n2fNxutadgr+yD00reJc3HOBhE3n+Fcm4xzWH1W
SvdY9I5xXyv2UxuSAOfx3pIoL3LSGaaUuoDk5vR+bBHq1KUyXod5QbxRpZ/MdO9NSvJNQ2h/tru5
eFscI/XLLG6kQjxzW60xQvGjNF6JjE/R/S6arwguALf8FBkebk3O9LF3rSjGmpCQq8F0UExqdSBm
72kuSRzQI7ZT+j+rfnhktrRG177HRBi+43Fmy8r7Ow1/F2hbpT67Bd+mRWR3jonUPKFsx1rSI0yM
Z0YleOWn9xjs+1MyVZsBsUDbIAE3nOzSojchuql4HqxQ54EmF09lNSnisVhVsxcgOxhXEfY1dejn
pR/0ruN40tK8O4eOeBiM2MRJIydUSDQ7YO+SErg0Slnh9ekGPjtusgIVpRxiGVgxiY5l54VHrLf1
ynI9BQG1l8FGr2r23T7H+pbPr+ClFkou7l66hIrFZGBgKwG4V3bqhC1Be6r0ylp3Uj1IUptOipx5
Xt3o2gkF4OzY+3RkhMDJwnRV1iJdj6ihVyQsjduiTCoUa5N7oPAyEU1X5dqVoB7ARdMtSyjNhFfr
+6rqd0VlyJuG0CC/LqstjLqP1BPXrINX42w9TLN2KFVzb+jA7qeieDUc9RFmz3PEVH3dzESMuJPd
7LGKl8Tx6fUW8kJHDFuqoQjHyF0MtHqYN8jXEK1ZhMlY4w6MjAG5k7Nyyb2h+8DO2N+VhvdkFog/
K5rUK2E+RwCjYCSRKt1qV6OVG7jD+7fZTpdsT5Eex4pJnNOHN3PUrpEjBNNMQgXJjFu1Q+IUS+Ll
kyUWo9Xj2odK4reN8zSS8KL2Rv/spnldvlahiylkHiviIgr8loeGj0zUHOtJBvxdBSRsLqLoWLda
aiiv9pD1Zzjn15zwPrIGpjUW8WL4ynXjZHdlfDcLTeFRqHV0eTwxqvWWqoc022p1/AGMPPECJ43u
mamJt1Jt34iwv4lLukWK8Oh8ZdEO42O7qos+4VN15t5qXsuB9YGId2NaDVZbXUutG5+cUTtgGXPO
mUaAEc4UUiZnxl1dR5c1P2Y1zpAKOZaY9oKQq0MZXjGuZ1LFUUExT5piPaO4gvMMhR4hC4F4K70f
arK3X3XiDxiL2lRN3RQo9J+D3GzBg59wB5brZUObvW2Hi39oZqzKvEa82Hu8ObQ2D4ifT8uIoGK/
hGgReMaRYIYr8uG0dIN9WmOQZ74bHQQFzGJe/dRr7ySA4FZHSFdgMi23+liRTqOtkDGY2YDNX3sS
zEkN3F2VuEMnSNBMvPeScz0z24yMYzPXZ10WJ9pfg3iq+6M9TTg0GIPob+5wZji/yd1+42GoWzXJ
G4pVniw0b90HYYwOrGrgPzX+V15YwtquIjcM6QgSc6W/J3N5qBDnr7QY5gY7Y4lSRjByxAtUx2SS
jogb1NSbd1C0a/T55kZFNukKNUAnxgSVM1L+3A1fRXM0kF8Rm5OjwG9XyiKpVrtj5HbrrLQDAqfo
S8qdJYkHXGoqymifsRNOA7LrWSuRBzu+QtpLm+Q703wsNBgCibnB6rtaWoBKDYpuMXrbc9H687zN
p3uHJaIjfl2YR9r+q7y/z+Pk3XC/uvEqLVO43bWZb0WfCB8iy7UcT0pIGYbLM7A9hPCOppxj8ndm
jJmnsWFDjXBfVWHxJRxpsGAOA14441qW2tEkdPz7vvm/3Qk8JR+k4lbf2h+nk/+/9gsXJNW/7heu
34r36jN5+23HcPkbv3QMVQdCtGNbFgBJIH4L+fOXjqGq/2QY9P5sgDz0i5bx5i9UaXqJgP/4PdPy
OPkBFPvvjqGm/mTieAHltqBVII05/07HUP+RgOUuTDpUOIDPEZLRg6RQ+g2kR+f5ZMjet7tMptE+
dEhvXUbveApm64iCc0D0Z0XIgId8RxqLdXTSyr00bereQSDjIN8N+blWIp1i2Wo+iJxQdrVDIZq1
DZwcYl3SoMZWe8EAyvs79vezYyIAI8Fl/5uL/id9QJ1r8ptGEUhV5rFLXxYiDbu49yO5sOs9xHs1
qXa11yefhmzsDdmk1d4Y8FINKJyDHAs/mt7JOhp86mfQsDaQAdu5oPxJtuOkatc0XaprtzB2ZiQR
ROiNeGFCoQVJyLhHGglG2WXNNY1KvgyNOny4o5VsSd5BajLG40XtquRvMIk/Nji/fzCaTdwmHiFD
/xFN3MmqVlPmQzvppIWPJ714U6dsJIcXTTzauGof6qrcqiEYjmRo4k3a23TBIs0+2PaQbLs06v4O
2vbHi20ts2/aNpBJl5HU75+bXO1SfYy1hvEe30F6XupHoWhOgzfom9nu0KEgFvubuv1Pvqll2YCN
PIenH+Ht779pq3dd68AF2xXc6JekFXifk5mKdI2Txj5nU9kRTwBp7G9azH/2fW2Dd5gmM9rBH4lG
IZKXiACwdlczBiQ2ZmZ+p1QP6Sh5OojLek2U/G96rBqQ6989zzTvLVi+nqeaCP4d0FTLq/ubV9MW
uVl6cz6QODYeKubJkvDvSD1MSdx+cjgxPhwZai9DWFWbFmDJNu51cS+lGV8hWea4UbQqxzkmg912
6GDOKAC1VoQThdNqThHKboXgFvtEbSTuQ09UxtqKkpHkcZUUprb5aOx4ZBDKNJhCOvOtGZMkE1x0
ewiimqfO61ft0Nf7UebTNknj8j403Tkw0nZ4JYi+Imo6ct4WQooUFDYZlE3IHg0Cg9YpG5qLRW9d
ESTk3qttHbNiCJdQXYLFGrJkhAgaxTIOcTEvvzYinAxG5U6JH+EGoBdmjduK9YxJGWGUvHVkJQqy
6msp+3bf2vGk7PKpH14VPWss31VNyem4cOrbUivKNw2fhFhxAUdzjVORLllVjsmN19NNk93Y3oAa
aO8VYRiLNys+Kt5AhzdlejFFNAlDiMQBqTHOYUrD/KjGczetAUVY4zppbf2zcmqs0CXlQ4OUKg2E
vggHQvmUqfLZrG3dBt9UJ0goE1FcakAITyG9pfucOe+xkgaBjrhziYJteHONGD15SePyQnr70HBw
mYgcUbkKDUpJGqJo57GWlV9YS8TJBCKyRYZHLh0nlxX+Av2Ahqu9aZIyJB7EJViK5m+KqYfE0XBN
yrd1iBCKfnJqMe9DpbCOBOgCPhlHtGsxsT2skdlV6pj4HYEZwRePteyeNFc68F5j92s9RMe8ckrj
VWsTnWMlDZfFQe0RCB2Asjv3ttruWqWbT8kYbcvesc6lxdSzNPvpoBOTuIoq0Kdj/D5l9hV5ep+M
1+ONF+U3hsHCC8wlC3qFfNhu6KtbTArFJrKQB1ezyad2XL/ThzsDaE20ETRrHbYAybg8K+9d3Yvu
AHrEZw1D3W6Ubn8qO4FZUiSxvvbm1vW5zaQLF2bF2SgOu5A2n9ls0F5OFzPVTdr03XiuOFQREdS1
9wQxOJCguRkdUcPVmHAveQdn01va094U7qPObmm9zu66bgQgKpnhGbF0rJfWOCt3zqwa72NK+4Fh
OD1CeHc30jRo5YsRM/JipesiMW3JgqsIGFe09FyGwtnoWCBu7EGaWysuP8NeiX09g0afsULcTJxK
X0sdREGfzT29LGZ7UgBK8cdpAmkzpWvMAq+Jx9TbLM9t2O4JDsVS45hPtVrfNLXyqI/u5I8eZvaQ
4/x9kcv6kJZ1e+fJiU5WXH7UHMp2xIuqKFKJ0ok4z3jxV59H9U3XOShHLQxkJ5pVNNw0R4qd0TlA
2UpcNlBJVmWTHKYylKsOomMuynOqYSLXXAVvSFLM4x0gAJz3dcPb0/RLqu5sbXQ9zZ/r3kOvZ/Nu
giK1iZaBOIXtdCUL8Gfw1VrSHY3ByH2pc2oGVQCggVWvWhdTGeMLysbbOITfpXeut+IF4qyqdvgb
TQ5ipCzgL5Gmd5Adc8MrHAvz06ilNtw0MuRGqZ7BmQC17BtD5atCJ2uH+MgkFlOdVmMSU5JIXZGb
5F33WtpemiRHKuOGgJU6Jik94JGxtB7wlI9ntMBXuiIX2bFC2I9ajwfTKd/b/hlQhbtG6XjMpoQm
smtWCWJe5b4pDAO7r068MFLrAF20tS7YbP2oFjdioKcDrMe6N0hHxstb6sR9zdcueAVmf3m80Xut
2GrsWh9TVRU3ttGVqCXMeN2HYUbOYNHlU42hyirTex5cAswp/nauJCgymLS6vc7cOfI9IgSUrQCp
e0gM5PxrghuYJmsV8CCfKVW7wv+a3o58xAeVvKgr8C3ZjuRJD29ys9Ld2Dmyrtkrle4rh9ES0gEo
GmYjixNcGkUccCurpzpU7QvuuyIwll4yWlqnXaFyk7emVBGpZVa3j3te+i4M3BTF2lBNzZXWm1Ay
5sK8Jtl62ja456p2fiqm7p6AKCbBU3locfoQPFUQUjeNBWnmjOH2RsRUJiVPNUgbOHx2ORBL5CgS
fUwF0U/2im8TDrj36Dsgp0OfrJT0XgypnwUHawImH5MuvhQtHOnAlUV87WZltC003drFpGh1qafd
po2KU1Bp8bTV7FvrnN2zbJwWTJXCXUL7S8liKX0TREqofeRZTqywkTS3rqoUtxSsD/TIyRJMsnAb
zZF10WcPTbbTMCVppRuULs5UVfZiT4KXd5X2dbFFFwf2yl08f7Hdss+oa8cwEgJ69ceoKPeDktGd
evHSgTFGybJpYCgZSCy05zAqV5pJw1q0x2gav3VhcskK5US4MeZfJycjLXTdtWUoENeRbxHViRhp
crXsTLxVGEzd+yBCZc+JtQ+65mB6OFJJGXzXKyh2Rl8Pe0NJgAPYtXVkuR2OotO6oO52tfUtLGz7
TJZyf1+wm/ppy1Bi0KKQJgA9IUhLOBL0gWZQY1xUiMDPyH4qX0H6vUOJra4j0abXeQYirM5cJMr8
p2zsjRVUtnk1TZGyLV2t3CXkLRFc552FqzxXMtraMSyHvE+PNfripOcU3uT0FoB2uJckB98WjR4E
mlRvfdurNBoNTjy8tt2gByJEvD0bzkMCEaqtWpwU8s3ReyqSef4Ug7zDLhRd3Ag5p6Nbp7qumqDH
lAHRjj6fW9WnQkrb72mwr2tiKljVZ3pW6Mx3M3Fu3hxiZO4Z7UQWvoRYoBLE7hO/qXnYbkJ1bMCt
uczDBvuR3J4XLi7xGan9mKtGRzfXOkrkddRfOdGH9ZSytA6w8EKcaVRX66Ygaxtjw21mWw96Maq4
qfPmxraUakOm+1NrA60K9fim0QgFGaQtt4ktvvWRtvHwuGASjA9KKI7qYkiD06XYFFk4j7hP+wa9
W4O+MXWTZ1UtL9IcB7rNdHwdBy9dNEXFxhi8l5YGjKZgVMQjZ62hCPuJmN4nG9QXmJyNo1JzDu2T
208nU3cPJm/6lu6eA1cksndA+VvIndMZOld25WUGwde4317TxrtrvKZ+HvMQBIrzIhXxlDals4tl
4110T2yZAuPes7RHDY3a2qDxK/vEfKiwhMKJaSHxevHAKxRz5stUmrcN4jci1/u91zkxBj3bDio8
fY9hTZOPePO1ZkHw0sLVzDCDB9txVvkyIRmE94mZvmdAJDHT6u+gOtQjRpAMj2upb4kD3atuNJ9S
lBU+YZfM2en+RwfScPudPWU3FcfxYz+N5sVqtZsF37CNp+TOo6Jfza1j3gpu/h4Xa73V23lvF8M5
Cd+djGktb8Amq7LQj7TYQQJKlILrcgywXMAN85xMF0UK8CkmyhS17QraSs4akWbgqQoNcKPd62q5
YWM95WODal4Dsukm7lYTHyad1vsopCAacIyfM4Rqa9FU53ismMBTFDc4IGsujB+ZvIX15N11HDgC
EpiSXWWlyStibd5fScyonJtyXUot3NbTt9GLsZk+tpwZIive5soI/7TB/xX0dn89x527FkJSFopN
OYivsjwDTj7RMkk2zInloUtjjNYxkAvo4vZVZS9JPfZ2UCjAdKWHp9ho3XUmPcR4Y4TDTxh0fZU4
xuzda2sr1qJN5eXDG2F5Jj8VFFWebOU6Ju91pUzanrS9AGcSRc1QendUFAsNxPY7TSa3pUd8D/c8
q15KvSm2Ag32Ssf8ka5mMAz7VLcXzr52lzkYkTsD5mY9ao90H4Dyqxt9aIvAalTaocYBb2b+TMI3
7FL8f4nB695Qw5Rq3n1Kr9s7aAvKB6zqeAPfrW7yzXpW1+y8pq9q07WIRiJHCzQGEsbVqpzAV2WU
cMo2rXLBiibOeM9WvWeLg5yP4LMeAPBuyWOGENU/IPk8ojc59JbNHunE90qKQESQVm/VRG+icCFG
FBPvOMwDXpVY0RFc0OnFvK3gfEcgu0LRjQ7KsBG+pHh8iRsvbvqC8RZIsesmvQ0Hlj1EI308+gqz
aN3bTV7+UamDjw2FM5JxN3j148wYu3UPaV6mjCATnD63eir8bnwT4CfWCOOYI4+YnFztrsmxw/QT
YKSa9ii6GI2JDJb8jRWpj6ydcj1ohyy1uR3WrvWKPYdZ3zIfkI1jsbcjSl/3HCYPMP4Eb7K5tzt5
awhWnkLuFQ8UXXrPS6b7dfE0S6faJ5PxFpnxNX5pkOQEyYtXe1S1nWu8iNSyVr3MtrZ5HheiOE/n
Z9M1zVNfEJYN/HZvQhpYt3Pmu0Mq7sD93bH8MSoGxmfunTByswD3ODhQUrg5bLRdu4o6p8ASo2cs
DB49q5nJSxdnAto60/d0IrTJwzJqSHVjOfhLc+LWAWBiZcR6pI4DfM7ORe9BmMi80vWY8/ekGFcQ
4JyLwtJGL9yOPew0qAFarRJXwxTFn65ZokWZNGUfhy0J62VJEKZdHIq+GhXU/8g5YlrSvtO6IsCy
R3R6AVO2KhaVjqNeVBW6WGmq7k1UZ8h1GY1ag6KBUeBWGHM5bDGEhn7bPTRQcndhoXNYkQrAWE4b
L8iDE17nyRX08bX+Oc8NZQeJ27srxueaLL4XtYrh9NhUCiF8v3VmyvYijF5QF8ftRk0JllKaNkdb
MKru2slMY4/MUz0OC9wo7cIbIx4oEklGcG5lXFj7omquGCiZF1596Rt6BmVFVdI1iOR2PyDVP9Wz
yDeGE7+mejHfFd6QEpKXzJfCXaRGMQi1NyucsEvNcKWZgJTDFFhS0T8SGhAWfPDT0AIBmxhEhzEp
MlhFBjyZkCSGfRHW5Z2qdvYBKihTRsCWbBlMzRtnILUt7iO0AM2pAAKH5EqTZ2cGfKJliIVwzrBi
uGp6DezLO+qhnu00e9wP/8XemaxHimxd9lXqBcgPMNqpt5JcuPqIUEz4FBEK+r7n6Wuh/OumxBXu
lTGqQU2zkTlgGGbn7L22WyjX5P4hZjfH/C6Q+JEaivxghSSxDqDh9u1LDSQEcTuuNcUIdQ7IRRpd
Fpy/d1FVfEdehrOV6M4D0CjvWugePEo9b14Hq7J/qnkLQpFeMXs+etgaXPRUuy4sD0ICrvJmVUoD
LSBPCZ96TQ2MtaoMbAXUTLG+BQBH+IJGenQbElpGB0zJv6rZKD8OidIj2ij9+ChUKbkNVCN5sdMU
gU6AfX8UknYbRHJ8BQJErPTERCMRpUIS2A/JN8Yo3FV0hKSHHNTtwawIoo9K1HMX7pC38i4rdDfa
ZKzNG/ShnJmaRL1sXNeCMhf8MMva3DAf22Mo1K+mKM2XhHM+VLZIe5VlbMGo3uL2SI3aRXQktSkJ
owUGcWqgHd+9WGe9kbXkBacbZZixQyZRY5AWUYYzl9vxXU0k1V6jLMcONHJMSPLugWCMb4SDYmLR
U9CGqemtrKZsMIxGdDmzvP8aoMhzyE4WO6lRcbcOYpfRZ/3qihoMFZtMbv8XT+BySOhFg6Owkea3
zSGRx/Aizjm9s1/XL5uhcOPLpIU/DsUy3OtxC6sFtr2BXQ5lW6LcjWH1pVFtfL3jONyVCvS6rS9F
9y3nv11r8lTGUNj7wvZNB+bHgeB58ofh1lxOx/GNPozaDZN02PpGIGHuk0bv1vYj+6jwfZYHc1gj
2tR/8BSzdWuSkio06KMQqxGW9ooZHaVSFXul9MKjWbBDpdI56Phl/ELdkIO5Ltohckivqi5E0KS3
ZRtL94CjtK98B4qHDnjBmk8GReqhEtjn204lSt6QwwR9Bs7SXwh2KwvChNZd56CWbzi7R2sOOdpr
38ndg1YKEJ6aUq80W6LbSQt/rQWFdQGpQb6WcXbed51rwgOKxE4mDpSDsot/j1WWzESqfTscUQ5A
cCVZyT37tdQyKUrytYmLfVWFw2VIvMGvUSP/inNDxJYn7JLvgctOv0095Uoa/ehL1Hr101tFvx3a
+qkYO+my8+3ya+35IKy1isKGkjVHvZcbvKFFmG2oCegHCR7iTh6G9tnto+AAZIwEdiN2aivJn5ux
Vo5G3oJix4vpruMx0b9aGW15rZNIXuklZI1ei5XedC2HAzV2CQXE3LUixUO55UFntESTevxZaqRh
cVBoBiohvXXoIku/LcgBgW0WpNtCyan91K7iFIFHdBUWPepNofYdV0TstH6YoqwU2iTYS7ufxAW7
sDZrBbFqlz/jNrYgwVrDBaF+6vUINtVfuW7dHu3RpJ4wlgml2VF1oePVY1Y/2XUEgxsTRbWqQ7lD
g4GYAVWdb79KEkcINl8xO08f7XujdT8HzwUpZgwpuZuNeU8CL20TychvMbVoe2Q4P3r6xB60QqEf
qL+KIwn25c4TGe4WlYCC7aj75m8lop0fKnmXbgguzG4ReEVOPrAVZq8Q/ehL3uSgSqy7vFLUy64y
1B9KIXt4nBSi5zV13MHBVo56ykf4LVhOAsx5lEMUvrJbN8ehJnTdS/L6CVyQe11l+k1o1vGTgJ1x
ncj1YBKJLcMNb/TYuosBEVy6RZPu9QmVu6KQl11G2Ea2UPySXZBjz1qBIqUQzFH/qQl13HxyMSKO
DRrNczqhJXirJe0hqfjc7uumAnKTIt1i3xGPez0QDXzOeFy3YWf+rAfWhVVj1vlzPsB8ug3qsIYu
bybmTm5Ja3dNG8FsVKf5M8Yua9uXwnrB1KBO9MsqAxiaolzVk9bYgfTQjymO0yetp0K+8Sr8xRJ6
28vGH7K1pGo6UDFluIC+SjgDBORohV0fjLoXyn+nhP3/rvcZ465GP3q56/1QBv/r+iWNPra9+V/+
bntbyl8kzAhSldClaPS96dX93fY27b90VVhITjRDtsU7n4z9lyWIwaFLDqbCkLHD/Kfrrf9lq7Lg
8EZAIUlKWEr+Tdd7ZpXQsNzyqyavDi4ZlOKzpjeMLkPlO9hvlbLV72wDj2dtKEW2qsKkO5O4MzNL
/D0WDXwcHxqN6XmCY9DHURpQnyc5MiZ4TEipQ28ruXDbHClVqCp/azSQTvxjU35vh/ns2uhUWgpt
dPwn2qxHava8CqDi+m2VVd6m7cBHJ0mUcCiEsvjugX/ScZ8ZXd4ujfRgSpnoKG1NnfWAtcCUKhU5
/1azXftWkaryB73F5tHsyDlaFbHrOmVowf7hdF+Z238/OKZwU2Folab47BmCrLYr9swAG/U0vRBm
ZQHvGOUUbW2QOeR9VbcyAKPLMHbDn6eHnmkm3q4bR5NMT14BmDK9J+8bs4BhqROZar91pTBx2IhG
FyJvgs3pUeaJxNMwHDPQeugGc4dy+sdhzHiI9SEDkxFPfg54Is21BcGWWkIBsqjUrG0EwCldGfEQ
3RoVZ0LEuQNa5JYi3Onf8skVKyqNb80mrpFe9Mzx49ZaHfYJJoNCQsVBzVpad0A4z8QxTlPzH6cP
XnouWMi8+woXjvplNoqn0koLLR4pVcfxC7WtATFVJSZYo06JdTV2VervatrQxsoQlvdIe6NWztz2
Wa//7UeQDk7iq0xrEFbAx7uO7AP1SM2PsBsOoBb1yC9iaIaD2nkhBfKWjZWp2vf//v5O4hUVFwnz
eW4Zs6jfS/kYD0RNh/3Ws71XZbDPqp4/ub08OgGPwMaSNx/ExgYcWYBkt13OgSia5LqsRH8wVei3
Gqz7kweHJf7j/SsbLecIPU0VQQGvSTzajq4RX/3rG4YUhlRcYmqZmdb0FN9pI1Sjc41WKfptH1HV
rNjHrUs1sc+s3Z/MBapGLG+WieQEmsTHUcqJTqIpLl3vyhJbRfFalMWEgz7Be53yqmppb5hafWYG
Tn919hoI1SQ0TRMsMPJcxyQitrVBWXEHuyHZaRiO117LaoNjU5xZwd80JLOxmAmaYvG+8awmZ+r7
+wgmRUMqPdKmCYAorew0EC/QrDQCL0YIVCsFY1u675U2okQRtwRlZeYQvroCUe2q4UVuOHJEWbq3
OkLeCOJQonOin09uB1p9RPoT6MNQ5tN2DAcReKqotyVl7yvO3YB5s8a+QmXgn3neb+vYx9vB89Sm
kEZNRiYkzx543cot6ScUaCzQqJLI93xgHgOpvVJk71rvGn9F4Mc2IQ0pkmC2/8s5TT4sCZhsluBp
4kmfrTxt4yoDnXDa1qburTnLJHQWqJufHuW/9iOGoiPXYloJoZEeMXs/WzrzZg3XcDtKIlxnMBxW
mBzkVTx63V5Y0vb0cEBR5tOZLTjFSctUDfQvvLAfp5jnYkKtpTDbJoPmY4TvaaatZTYV7arya1es
fYBpv3LoX9oKVVuM8piMo+BCRtGKQ6uTfbHyJsTaTmWv712pMi1urEtGQ8AMhOALGrzZz6oeW2Xj
wT0OdjEVYs4RKopASvAhrcVad9HnuP10dAmCChG6CZgg2BEQQpiUqVftL4rDYU9tJTDuxt53h+tx
tBN7cjMGWIYQEW1AX/vejqRv9mwcRxplS2kMM35JbJmNHFm3wo2ZZoHYGK0a+rdwRrLhMKaZYXEM
NlyBMW/gqiE1+D8VdBMco4axlzhsDeh9tFaAeYJR8ICwIXyILBeMqorbAjaDZNrJQ9qGAeKfGNQx
Nj0YoB69w5bVIQfnSD/eUyhs1pXh0XXWu/gGeGMEaCuLckxnU0/QaoziJXZBXaxJUUwJsDIZKPML
11+7uhm+uDXOAyjOwfBaeUmYrUMimF5dRVYxVrHeynCuNN+/dO0iuA4bm4p/Ao1B30pCHTdTb5vy
KKg4ijgReTHaUW1GLzsUOI2ya0qOiKRWhjXYAU8UsFZ8BCqryZum1Ut6L3YLbo/WYM4kafhmbEzo
gjTOeNujy1ZyK7DqrpR+N0QN7x2LHk62PAWkj3ZI8S+pC0TmNqPat4PFJ9PGtxQVw0lvfq1rFNVs
Ikw33JKIElr3rQ0J8MqsVenOkiJDIT4KhtBK9KnVbqyKY/ukS6AbFSk15OYeHVa7q8uC0g3dPvsl
N+wm3pc9vFHi06yyAzNVB9JVGxWayc8f4GSmteI6wLMG94DZU7bXBYy7q4KbnK+zLtTgHkKnhrna
StB4VZYaIkYGV7uFPCPKKeVbz1ewg7THIcYRcWWhJRloKUdlfchMrblJUORM5QDsPcTB0NpkBg/q
2oo9XyY8oFdvghYoITAseLKw1dPffP6HryxwfroPdL/iGJ7C4ShyFwA96kph7PzILbw9SowwwQmW
BT9rywzpHQNjfKHLoivrcdpRr9wxKX/HvPX2popz+hVGz98gZQjrmx/61BdNUHc7eliF8dBD3qRG
Z1nhsFFBExvbUqvN/nbsRxq5mAIyBUe8aDQcAXku0dfTK1qmtVxVDWDXStLxiGhJslbpRhA9oMmx
dZlZmOmxZhZGh9cmLqRjPcR589P0Cj95qnobLKttNPlTbmRG/8330uqub/Fw0eUTrA+JLwLmb+6O
7k4ixivm5fPpeLhgdJi/hi5fiqbRR7Bp9DquETG4X0UljBT7cIhXq5C1/uFtsfxXlYb/O/H8DQ3N
h7p8fa2dl3wus/9/kLgxHbGXawl4nNKPdQT+8/+RzwvtL3M697M1Bnyoif/I503xl84GAwyHxjH3
7wrD/8jndf4VkA5l+u7wQXrjYPwPcEOx/lLIYp62v1QeZrivU/ivj4eVv+FfpgVW6+PnTOS6Ghbk
iji1SRSarOykiH65IrkB9liyeCKVwpiu7kzxrxLk/xlwti2IolRNDa0HIBmn+VpNrFuK3+MKrv22
DYlRTwnqIWn23f3/5Gj/cZfwz2CzfTUNOL1iCZOcTK+uSJlYQyi6pet0S67e6RGmn/3PVuufEaaR
3+3crbLhYXuGBNKofRiVsOd7KBEdtQ+iXUCaC3Lguz8babaZs6quQF7poluq0IyVCTY232PfLne6
fh/A/8QDPFBph3p45to+nhv+ubZpK/Tu2szRHaR8GL2jzlLWJNqPUjF/IQPJdgVQUmn8dvrClh6S
+DgMLvqkjskwONZJNG6gB5nrwJJebeSWbNI78+L0MEtPSv04DHAp4hgEnvhRdOsW8SXNyS+BKW60
PLk3afYHZw51S7dtdgihVsOO15WCoxU0O6vzjkGLMqYRV5Uo1/ASTl/O0l2bbXw900JwV5uuE3n5
rZQ2B5hp+MTZC7ayd+ZctXDL5gYF35SjnvwSWJIUJq6tIil2vcU2yJSRe6pUwgogpGsrtI0zFzU7
ufxnys1DtsOyUOSwDVkdZCNY6YAF2j7+yW+4BUN+yLDaRJX8nGja/dk3eOFGyrM1QhvLmNArLlIz
yfBVI9SFTRpMhf022XDQdP9sWsizlcJnG+7ZIHudRom+9p5P9SuHTZ9utdq6l/LyTPVp6ZnNlgmU
CS1+zsF2ZKTGCLUdQzcuS9NC8YKy21DtXeEOT380B+XZAqE2ymQXUG3Hh+uRqtg7B88k1NgnYdYi
tOj0KAvvkzxbH/iWUjEhV9mRdA53eHvXaRFc0ltd+a5/a2C5/bP17s1l/269E0qD9dVsLUfzZM/Y
EKPWX8Prj3/nrUv3FhAlSRlxdGa06YF88uV4AwW9G61OJV9KjNB24lJ0E54mxw5MeQCbZa5V2K5P
372l+TBbJ6KRDJMCoOGxr4tDatdXAcGbVhA+aWF7b41kwcfxubd3Wkr/+5Lw+31cYjPythJZYSyr
H3ZoRHfIGYOViKSfVmzdUK9BC6VceuAZ/UQ+iKoEW3Rz+jJnZeb/s3Lgmvs4dt+MqkGCin9EfAvU
PgEIjyJYzo89XTzdHrdeSsBYrCGZ8QlW4cS9Oz3y5+sHhbWPAxupF3ceVIgjDRFkJPe5Rj664Zz9
+5/v0EiT+/j3ByOFUcQx+JgrX7QGH4tP7opn9I8ROhsks7eN6HbTPT19OQtLMNDNj+N5mZ1g2o0l
/LjJDyvDup8ijFczAJYBAlOUkSH/ZmPDCLgOWqu4PDPu5++DsGeLSdNRwdWsxjuKZvhmyq+tEI42
YnGwwFv1XPW6gTWFGLbelBEC8xH6oiGphIJ62wTV0BiPZ16ZacTPpvFswYFqGXtqk3rHBKU7CTWS
sW5w+Z/568rSWzL983cvftb2vprLlkRmwnANgnVnZM2VWe2QmOuTxirWdciWpFZa0jFUSZ3Rz9zi
pZk025hQJ9OKfGj40tFHR7dPIs1PobmPorlrjAPdCXzspx/m0rOcLTpJnNldpEAlqksEh22EHn/I
DhhKv5z++zNT4X/e9jmz2PLqyIIcLJHe22ziHsvNiHFMvvWk7tgaJTb/+jsllwG55KBc66q8xjA7
hX9gR+sw58Q222fLVa+qB+TcCfGvuOZuT/+4pTdoXvmMJhMGIq8JqtF/C7Ek9g3sqyS6CguwtgkK
K6S3cb4Jpe5ZV2P9zE3//DtJkf/jvNJLQjt0JtfRR/wJLcEakO1Y+HgsXMpFtz1zdQtvhzVbj7Sk
ENTvO4ZhzWmt/EklQcqr9V1vXulNQg4mrH68Wc1WU+tbtUcRjGEXbbx00PuBc/N/Dta3f7+M79vD
MzPxPxNgtkrVwhMIxDz/iEcwxPkBMWVAhVNEP5Sg2NVectua4wvqLIRxXbkm4PcKjuqGMNTTP+Dz
zypsyo832xaJpWt0no5e8aPWSYr54ae7qZ0GUyNIL04Poi4sFdZsJbJyAnfIZgqOQrxqKb5RFJdR
9EAv4wLewg760RqR0Q7Z4ab/ZRAUrGT1sYDPIXtqutGi8qbuFLgvTXVBLLdTpftWuR5FdOYsv7Cg
WLOVTFLwPpWKx8/z+os2c+ooQmj+bMuPpLrS38RcHJ2Z3OrSDZ8tXsCYEsXAU3FU6w5yrFnKlNdf
kGFuEhIG1qoVvyjpI6U0UIJZ8ZSDtgNum0OR6bt1VcHVEXh2u+FGivopGTJ8rBHiyERjYNNBig2J
Lj/oZrzpyhF3TWvQCZLLlecBAFbNrl6dfqRLlzFbGSWFSVNoln/sRrIoa+kZP+hVqnu/oS6DuAav
c3a5n7Us/vOOmNNje/ehkQv6SlKkeEd0rReVq15ioqEYmW7p7mfol7svtoAM5PCQEnjaaef/qqXu
IurPPLOFlcKc7sG78e2mM/uONuORiBre0XR8Fn5xjiYw3bBPPtLmbLVDTyj16KG9o2covyNAYzIS
Kt72ArFaT+gRyFD/NvFJcezPfD4XPmrmbOFTJHxQSc8GBXXeF1ernzoXNFAFY+z01Jj+zmdXNFvS
sHGVXSK33jG17bUaeNuY1Dqzka66IDnzwioL3whztmzh+y8Mr/a8Y5tZTtvSRoB+uuus/E5T8xtQ
lGtBY0epzN9V1T8WE5KvjYEwWgeML9/U/r6JxKaRz1zxwstgzpc3KZuirGK2fJM1DhCUO7ZYGETw
YBbpBbkfq6rpz1z60t2drVUZakE7hLbh4Dy+VsIKU4q7J1r3nqzs089v6btvzpYoG6186asKcUYp
QLjc8YbwJWnAuEcYc9xkjxjl0MXKgx7+OD3iwvo7J9cS2Fb5GZnUgJPccmJ0Q4Ct4avazboci6ds
nIwWElZUy9XPff6nZ/PJLJ3DI8aRkB+RZxxblfC+ycIHKo9PJDxdgE6zd1WJ/cKQtEMbviL42XdR
4gj8k7r3dPqSF6bMvH3ejW00hGNuO6rbbNTyJz3M68nY6EvNnkShajU04x8ONVth6PEmrteWPE5S
dst0b78EYBxzfbj3JKCNQEnOvAZLu1ljtrKARCOZ2IV9y0fIycdhnfU/erVcD99R2wEZDNZYYjZJ
+mWsjpodfYPURNNSvau84TWLDcfyo59FpWxUwpeBpmRS/Uc1K6yVH1dw1e/VoKwNCjyWd4NrYgPU
LIVq6d5OL2iAZ/X0U53+3meTarYsmTzMWMO+6nhNf19K8jcPPW4fHE7/9aU5M1tmyInIhYdP3pE1
6WBXzd6wokPO2iYlyu3omre0Sk+PtPDFmxBI7794tFKtREIr77h447Y1gWb7NqVXePqvLyxhc3VL
h+NAsn0S4HxOVqQoPbiBT69Gza5IdzxzBUtPYrY/oRtKgHkz2a3wCKcewpneRInIZD9zEUurpD7b
lQxBZ1ojDSaHbEF91dWgCtwvna4cMPWCDinvPPDnaxn29xp54Pb0rVs6L+izvUiikqghE8DiEB+/
d2s3X/d9sQmogyVm1W1plb5WpiyxO0y0tTSUJb6C8ncdqfEK2+2Za1/4+s6lUFjgRoxEjeu0FDBI
RlCU/AhjLjsYfpYY2zGO8q+k/XTp7vRVL0z8uXi2x0GuyJ2wHKETjkeCxQWEwaNBXMRkFt0Fvkw8
R3Dm4sTCjmzOUBJxl0ZtSEKf1zZkUPTl0Q5AUlQq4M08bW4pCx8aQ3slSH3tSdYLnpVoQ/ms3oYS
MF5jvPJGKDkeyTzGS2xY7tqP0NaQs8rJvWnZo+fAT5ET5dI2EfllrXrbKHfh2NYRiecsx7YuPfcV
LN7Tt+9N0/PJsjQX5brIAhsjF64DuKDbE5/yLQeHcGV3VDpxM6eXo1xr28SKNfQGrIob0ObXSgFU
K6M2h5BIx88GUCggH8aXffUrJwpBMIgnA8RDP5AfusSdCEBFd9E2cXtV2HmwJlw8xHYbDleJN9a7
DlUGiZ1+AOQx6s6VhZfqpdrshXDDZJRjhBGOCieoEMm2rbE4skuBdINHFCVwGMbrAMqlGxCxd26F
XNiyTJr49ytkhURCt6vIcgjqAy8PuLfv6b2N7JggAYveu+wC0zl7BFl6A2ZfVj8oqqyNLctB43yN
SqXESNlcNm3xTFzQLrCbu7MVgaUrm30rNQFEKaMt50QiAdtoflNH7yGubCeRhjshuRc2gKmKE/Lp
yblwZfrsk8mXRjLBYrIPi3ZGZ31V3HyvBBxbpwsrwWuYg3Fm67y0bImPz8yHr1mO05Xg/HsppanS
siKG0FYRqivhmetZGmT26WwNoZa8NrbTJ9bF9HEmnvMil3ryC9PH1lYv/+y2zfboRqhWolIYhqDw
K9ODaSEZe97ftRsaFyLWt1WonDuiLj2i2bcUwZpCKm5hOVVo4cDv8+Awlrd1Z+6w/6Z74Evyukxv
qmgD9OWlM4tj2XmkOaW98dhqvbHW87s+0RLo+9ZaAzd++hYsTdTZzEm0iFyL6asQeNrPRh52QaNg
O+52fJ4IJUKSz0Z6f/aNf5uRn6yi2mz6EKThQRxhy+JRmV0LWFarNqlAkYM+GuWgWlllTc6CTOxr
zrpoGP63SK+2tYRAis5D5RKqqQffarPA6Up+IvTdUW7HtQ7kYW9q5U0MLW4zVSPhOSYZ1l+paO/B
yMkXHSARfI/Br1KPt4PPkxjTfIWLYxtk44NKhhuZt10E8yN7tgEIb7GPARJKQlRVeQVgMbgmNW7i
TtcTUQVAnAhY6qv0oiJToG4QzaoW5vJaqCs5UtNrRUnCtWxaX04/qoWXYm7NGGmvJ64VGo4p6NLB
qdhHefWIcvqi9YbLqk3uT4+zMFO12VsRNVVBqqyhOzjIuUmxJa1jAxllCJV2409pozbFiUu4d965
l2N6rz+bFbOXI6zQGlK1V51mGNO9543lVxKlyVewRbAdNZf4MI9ZrzerHtJCEjxCo7fg3jZnbu30
BfhkfDG9He+KU6YaBTUuctUZ6vwVs+steWfXcLsezx47lIW99KT1ej+EN+rsOFNdddS23JHP7O47
lH/QiOqMze8+gW2B94Mo1Vzkm0HIOIetexnwgYYeD9BzuTn9dBdmkZj++btLrUeciLkfqE6cK+4a
kPoxdstvYfUMHB6Chp2KMyvL0i5bzD63eKN12FN4YtGEtmLtwYdvXRSQUh48um666wuSdl2DcJXs
KyLS3dDHV8DP0jMbtqWKp5h9g/Mm0vVWg9gm680WMNs3DtQru3Ph4Knr0NZAqXjXhh6ApS7tq7FK
vhsGZftaW8uEpZ++20sTa7a8xq7fmaGWQ42DQs6e+5YbvksA49CJ6s41EZcGma2pZZCBeGsNxdFV
yd9qQaI+ZGEXbuvG1A+pZrVnPv3Tj/7sLZne3ndTp4RUX3oRNzSQZfbqEX00n0Tx03dq6f2YrToe
5gQyOAUs91G7VZABa5Hx1XLP/fmlezRbYdLChqGklYoTxUQP1PUjLujfdMkOenemPLJwAXMvADrc
mJSqghE0/ZWG+D2hhBv7nFJy4bV964S8u/fg0oH4Fx25jYN2a+c2mviGlMxcXccubP/RM/Jz7+3C
Y35jEb8bqrHkCuCNgOXl8eayQ4J4DwaXXRgeq53mDxeAAeCx2+LLKCt7qCnrnKSdKDC28Tnw8cLj
mtsvUbMpQzvWutOm5VXS62sjym/6sT2y9p+eb0s3dLY6RNFYN3I46I4a5U8G+6myHQHH0SPQrORO
Jxvy9DhLHf43SvW725m5kcx5NNGdrrUIWCk0jQDxOINiaRQ/OEI2DxAA8R5F9bgKG/Nn3hB2rrnJ
gO8iHc+tEUuXO1sjYirRoBNiHiqKyswoHZkjK1uVhiQBaKqaf6a89mmAsGlhMfu4SAywrzBKpQwk
ZPD9xe+y1q8lk1OCFVYPYox/kUR5J3nxHgzQumwaY1UVhEyqGUR9GGClf69IxsXpm7/0Ts4WFVRo
Zo7eSXWMdgiICpFeldHYo+88/ecXNs/qbFHJ6i4AN5YKpxzTy5RAYYXA3i6/94ufhqn88tvBOatM
XHgr/0ubXY5WIneF5qDsJ1JzUK/I/r49fR0Lk0OZ7U3aVh2p0GQadcT4rqzrba/3X2QtJ/K0AeWz
Oz3K0pvw1od69yboVp13kCA1B35yvgICvE709GgAQlopZg8fCsWlTKaj3pUbSyi3Q4ZJpHb1L6fH
X3habzP23fBkWOJOwW5JGLq56zOd7wDBIj7F5cLIqDvmxrHP6+cxJLz59IgLO+m3veC7Ee3O64QM
DcKJCuO+NPRn1bVfaOLdQ5oDt+IaV1NT7fRYC1P9bRf0biwimEvVJ67aSUMsVMTs3mgkP4X1uSP5
Uqn2bZv3boBesqlORrnpVPhiADJtXEnbmiweLv6oMuQ1VmhwjTtDUfanL2nhI/A2j96NSN65XCfA
AJxS7x9Ss9zGLAyQ02/tpPqzj/ZbQez9EKpmj0CiTccCHgRfW/06FbroczRnHsvSNcyWCAzrKiGd
DGBM52nXTw6pIGJ7LAkOPrfTXSq2zqXZsEx81Q8Nnr2P4kQB26ga26bq70RsJqQh/Ur8O7UwM6Ks
OuVRsCKuO61wGt2+tvIOlxNsyqGiuaRAFRXX2O/9rVFrz0kBlBod0aY2ypehL+CtKrCnw7J7LIHo
dNUEPfTJnjvzNJbqkHPFt4YVuE88Tp2guBSAtcCOMaTu3dTIVhi0sIyZ0QE8zq7rqCPHpWLs5VCx
z3y71Olj+MkGd67+TnJZVSutoR4JinzfKdWXlOw2q5ep1zQrgnF8tu15eQU9Vca4aFgXZF+t+bbv
DNOQ92PffLfqfhd22kqXk02W+Vct94kYk56gFkDmIf7qUfpT3dNcRW5gQ0Pjr1oOSRXKQYLUAwZ4
m3gNhNz2uouaGIxWnVPOSg95tO8421lgKwcQ2aff0KVFYW4qjgPboj/UmI7wLOOiSb9hKfwi5ZN/
OtuOrqKs/QLWmW9FE+X7bDzu9P3+7EFNH8l3r62w9MbzjZba8IjFsjQAtPfllg0yi6p+XXr1RZlC
pVPVWx2oXkKZ8vT1Lizoc/V5CIGsNMycEowS7SP2ikqeHoxKv8+K/lX3ou2fSoPm8nM98NvINxPa
uaH8YNZpi/fU+zEgbetMsU8RAa/ObraXrmq2S2raTPWG0dQdZXDFZSWjoYVETYo930fHLDzxBCST
/MouOmfYXtjMyLNVMZYDr1BqcMFyNTRbXR0YVu/O5XgsVB5At32cHjBgRwDesu6UveKBeTRWo12W
67C9qdEFx3Z1I4Fr6xQjJ+/pQTSjdvS8dFjB7jq36/98hgLb+PgTvDLNS0zFuiNKnLwK6b5qo12N
lvEzp5LFV8Fax6H7w2qSQ4loD6vzmZE//+CocwV6KwmjoG3JyanrItINUGp7Xn2jSyxZIjHHPxxm
Gv7dGxgAElal0KZIKEmPLgF+3qDuA1+7is+hAxaf4uyEphd9NmC91Z2UKgBsBEIm/J1VeejT1Mde
9P5a6YznKJB3Tbc3YDpaV4RqnFvZPn8p1LkCvSxqP2+zUXdgDofrpjX2pITu0jjaa82mJuVOs6p7
WYqvW6PY16zyit58V5TrTH8iSWcb9OqvgnNNldib02vPNHn/e82DEPLxjuNIjym+UJYNO+MKm/kd
lvOdNK2wjfYIz/O7Zg7fztYrFySWxDt9HE6XG1UlLM90ei9+UDwot3GjdCBVSTvsSIPYxiYkz0Rv
D1karM32u655X3oNVX5vyhCrQcmvutQID3ZfPWdKQSB1am7yQf1KLBRQ7zb/CYDjd+SDB25F8U3i
M0vyABEljeHlWwDs574WSzdutrwFniInYagZjtviiyTJgwCofmfXyQ2ImG0RycQ/EBgRx+aZr8TS
gPPVTfVLWSNuChhgozIbhAd3oLwya4WO7ZAH5SVo8heQCyW17ZIS8OkJ8vkpDgrOxydmQNhQSlNT
D5HIHDeLtsQ8Xvg6WEUyJc9+mD4/Z4DD+TgK1cQYlGDeH+Su7VeKnkT6KhJy/rscic87fSVvB89P
5vpc0Q8lhmTLrmDyFfpqOBrmjfUKP48eDNhHuXjM1O8GG1nDEbV70bTJN7MXztj2dxaRX6s6GK+1
yjtzW5fWobmCnz4HZgLYJo4fyU+spVdeqmxRXeFfkvYkXuzDFN6/5DvF0G8hNj4UzXDktHTmZizM
prmSX5MjgLVTjKJQ9AJceLZrCP2tM/91yIKvWQYQS6kJMj+37i4sfHNJP0HdMVACX3eqlnyV0SXo
MpfMYkvJAW6MnVKYLQ4DtqPTz3ppuNkq7/oQx8qY4dQp/RvW2XpywtR68jD24V7k47VQzp2Rl27l
bNuIPt2FYM9YUtFfmOP03ZgEB4V3H0sqW4Hud5Om309f18LWGBjfxxdlLCYFot1pTpvYT4PyzC2s
OusqRt3g0ojQVIw2Ing6e3ha+PDP9feNrtNEMzLdcWXptQzD5zgK6CWPuz8sQanWbCFtNLewSJkb
D74sPLRmleauA63UHk/fsYWVxZotm7kgUipM7f5g1al5M8q9REcc4h1NG32AqH56lKXnYk7L57ud
i2S4AQTeWBxM/7pJO6eF7asSo4PWDYZqsc+B4Zehf9TPgdAWR5ztleQ49YzAtViYlejFztsbzygP
LSkgQUOgIGkEddRSIpJvALf9PH2VbyXIT1ZQeBAfrrIYdQMiT6seJkpvM14Orb6mdbPqU8BP5X2i
euUGs8A2qkio0XKnG76k/XfdIKtZ/tWTmSNRi8ZKQyJ57BMS27E9/6OyjjqXnWd9ZPVW4BqHMm2O
vs+mIm68jVvpLDF3/5uzM2uOVFe28C8iQmKSeIWaqfLUbbvdL4oeGYUAMf/6s6ojboSbXZi4/bRj
e59jGZBSqdTK9X38+AsLnc3WXlqallWowQxZ8TZdS4u0eLNriX0eOPqkDCH+fqjHlSbrhYXHZplS
6gmKS/GMoem++ww79TcADS8mi84oLq2pzxYqI+ZcTk5kA4WYdIA7gTzEp1F2FzvyURdw9nfGI7GT
lyQb7yyPNqDrTJuhGle+1uLIs2XJcB9XxrBBD/XJqaEe7MdLkYwXtHVvtY3UsLG/e0g2+n4MURZZ
GXUhFsyF5bVjpLlm1Ap7h71F8L1qLWx+8GX7eH4s/fpZEtPIhNQw2RpBbQL6ru2VDUtRFwqRcqWU
tPTWrpDT91GGTqiH4FbJDCPApfxs6HdpHIceT+9jnWbA8nW+1cPwq3Q2UCAd8kasxLfbR2v4kv09
MMwDDe6JZgxZi/kvAKu+3ne3KxW6hbluz357w8Ypw1UtWuFbicNA49175XgfKfkwrj3AwhBzmTlR
gy0AUJ/CbjKPdARIYMj7fA/WS+H3lWiPH0+BhbzDneUCnaVzOiGnCRHowqpwn8eEIBoWZ92SF5xX
XqW1MtL1k98Ixe48GJG2jAsns0Jv2om4gvnWnT2Qe8V6pLdrnZhLM3oehApXFCCQmWFSinEj3P7F
hcARfW7tyoxeGmC2+Q/o8hwkrtLCCECtbLhajeSnnDtPH3+Opa8+izIcfbhqBP41jPoBNlX8h9M6
PzKzOQpDr15hXN/4jS8xV5t73WiD1GKZYcnMQ67UCVcMPjgDEIFR1IqmXZ/bJ6tz73nUAhtZ7woD
oAPu6pWdYmEmzHXn3lgxjqsgN8xb73PfiB3B97e9NEIvMoP6/d+imzOLPbKFMfWElpAwGuwD6ZBa
u8NX3f78+EstTIS5sruTsFqFiz0LaWw91O70qXdAWF67JFyYB3OVdZFM7tRGzAw1SipWxV/gzh54
pvPcpZuP//6FADnXysZMGaWtJqwUt6yBWQCUJ87t/ce/fOnlzNZ6lFsTXC5bM2yHLqRNf2jLHG6U
K5Fk6bfPF7nLZQ4k8hA6JkhQMagIoRGXYpMMQ3v4tweYLXMJVENFUw/bhz5I2OrCzPBeZPVajWLp
5c+WuYczVgc1+xQaSfdTam8DfNJajrSwuuYNDsKU0dgjTz0rXW0LZR8zUbx4BOZlsPhQAWvZsLLA
FibpXC5PYBEJ4yuMBBvfTcM1UojS/VmxGB2T1u6fPsRcGz8lbo4WwRE7bep9GkZjH+O2bjVELNzF
/8cmfsrbrJ4sbOTWlR+Sy89ab6kNElzcg80E3y3QuPLkq8rfuAQWCP3JblE9f/xoS+Ud+zo73h3B
RJxBCkd0f45QxgC37QJjST/KtyX/7iBnJ2E1XgQYcTYub0pnONC2CwBc+ULBVht4czB5N+zcylrr
c1qaObNVa6CMC+YK6c+FTqE/M8SR0VKecZGqH12RUugW7XLluy5lhnMZr2GJ1uNFPODXN1uZeI8l
rq8g70I2dQfjO/jUiPF7YpS7ZCJhlE4vH7/0hdgxV/XatVa5cjCsZUDsgM7fQI30u8XW8oOFfOo/
3ruwxBYgp3VnEJ0uJDt6dnsnBriZe1n0uS2GS2y9/tOTzMW6EhAFXma8O7u82NRJfV9M3hkGNCuL
e2EyzIW6icU7S2TGGHZKHqxu4HuNNrutm9NnYFefMyB1Vj7J0lSYa3GhRfHgUKvNUOZoQzEDivYv
ZLs76Q5BSZIdc/lvU5sHwOwuabRq6nON5TfSoLkwN+prlcKuFXss6uJ+KYBqRfohLBEqS4K2DYP4
yeaPDNjOdOxO2shX8p+FY/lckcsLGk+0EwO82+L8C6wxyQOHzT9af8Y83aAA2NY+62Ljqcmc5KEl
zcRXPupSDWauLKiYDdtXYKPOXcx2zCnOzpjg+TW+53gEe/BUuFdJJfjL6YpadmkezYJc6sQZJK1D
cU5S5xtPoYwBSKQ7Njp19vZggw6lVqodC0vPmoUvC50J1Gzs4ixwsaJNzfyOAzSHLAfu0F6Rwx5k
+FnUq9er18361vyZpSFMeF4xjYk6eyNMruA7VVRbW15qQEeq/EujvouhP0i1cuRcCFzWLCPJRxv3
0OjaPQP+c0GVwTxaUwlSRAQrj48DytLk+KOrebcf2TDFhUtRVJ7TInlOi+YI99XnuLbAqk120Lk+
Al8MLCN7cNNxpTzs3n6Hc7Vw2U8ZaAJ9eUb2kIB5aW48Cf8NiU7Gf7OogC/e37usCcR0CrhJfma1
8aMqmPRdFKVKvdq9u5DMzYXCbkSmKmmUhLyztQ5wIt3kYvr/cQr+z6/EnCuAXZXzUrUpfnkrf1WZ
9zpNdQ0T6yQAmuA3DBTrta+/MMHM68/fff0C9OvUBf/9TKpCtYC8Z/k3CPcAtCPTz0ZEW3ts4K1t
524Y6dTbM2PkfuSRYmOJ9FG1LnDhIyuBAi3b7cczcmFFzzXDiE2eKZpGnqFSR6vgtKcANFZCb8Ci
+jq64o2T7N+U8eC6//34YpxQCDE8ea6u0C8dfTGd6kgnFSQe/fLx4yxN9lnAiE0GrCaE0GddCcD9
iAJqoN4QSV5Xo8SfPeRGUPpjp/DuK7LMgxyKNgi3qHLnwP85YjfmcdCMXzrP8u0Mlr/nMnHQe3vh
juFjZHREBzSGKi7ZX/8DyYBH1S99/woPnFzDb3441nEf4N8s9OO4bRTgf2kAeBoNzvX/lOd5mKhv
Q/5SrdXGFzxZzLmkmLS4oKoSTMYJfb6wYAOrG2BaP6syNMtxdAjuuA3XbivddzbdJ+gqScfUrwv0
AaAuXNdne834bikqzhXH3VDG0mWoiBnDHcE1FStxfQCcLZ5cOi+2hyzBdJ5cd40q9Sei3/iEcxny
UNbcS4cM+1jTtIeo5M6dTWV/ttBvBi2XfcdonGxYTT1QyMFSiMSVh1zR6UEKT1wAvQGIgSp6zEX2
iwCoBxcy1hybOsnlRmdCnDwLGjmYQ3r73s6FDmKIN0KRth0FtlTDLOPKrHKl1eJ1As7mx7YcN+lQ
2FuoRMeVgLMQb+YqQ5zF3A6m9xq26zTbRIUCkUOB54o5+/FyW8g85rLAcShkVHepPtMYnZG9eHOL
F7eZ7qJR02Mdoaj28TgLPW3mXP3XOiIuPYhlz1djSLg7AaPqHEldomyLo4x5j0PeHXxnMImz0BqU
AKYg3eNQi/NH5jI4VgMZ+fGfshBh5uaz01RWWZo75dmA2poDBGkW3nmyyT0S7JUsa2G3m2v/hhRb
kgOzlzPghZ/Ngl7iMvv8b3/9LD6KHu0gQBpU575s/MQCU9Q5M+SnqxaMC4n3XHnvFq1u7JLU57wx
Nn2P6z/wHq9fZWSAAtjlsS1JsBqLl0a7fqR3oRhwjGIccMF4FrLbeANovA5w3ZXeWy2OnyS/YLsB
y3GleXRhOc1F9kOmavA7ivpcZs4FmGesqAmAyfTTP32bua4epNE6A7G8PqeGAYnJXT7qI4+cA4m/
fzzA0tua7b9t1eJShWMAUqdnYTjbpAavwge4/oEZ1RZ+r/erX2ahJ9KcS+q7ym4GczTwNJnapdTY
2N0ryL6btBP7xDxEKVD22rpoC2zahhL4cBl3k8OGgCXdSj6/VHr6cxp+Nz3ga5JVeYzw1KcXs74f
9XMun63qkLLyYrcyqLLpmHAZlu74CzDuj9/y4qizymMscTviOJFGmoO28kK/wd4Pxm3WyRnY19KQ
59TOd5VnXVx5Z9LoAJjjygRdik3XD//ueUFUJzZkO/rsRbkPPCRuF+L7uOK7yClXnm4p4s/OSAr9
W1brifFSptUARbqCn4jfTVmKK++U593GBr0oMBy1Fm+XBpy9zb6TytR5NlwGS7dbr9K7Ajsa+ufR
VNaCqrvqn387E6ZzKS8xainIkA+XCg1irEFuB+gQ1E+XpH60a26sWzcv5Dt0LtmF3YALQrTEMxUR
AMpD+tKbDFoXEFMErcJJ95cqB9OBZ8i6kiF7W5mZ14/037SHzhW7uQkjJz3x/tIQfoYNzslVw6Yn
qGHnPRIufsk9eCAlnD3osmZb6FKLlUxkoQBF53bSuGS3VUGr7lLb9LsHM/2+9A7caDe2Jrtax1/b
FNp5WcB0Q6hTma9Nn+vUv/XIsyOXgj4bXg9DfjFsNwVXuR7hbByN8DIVYS0riDQa5byCSvyixnTN
FPx22QIYtL/XoTe0MAQ1wYYGvBV1pyEorGoDBmiQatxvGGg0A2oZ5zgCXas2V0a9vVDoXLVrpmac
xNzKL5EH28uId0HSxF+K2qG+K8SnjCYPH0+j29sglEJ/P50Cx9KKjesrhR8sUdWmZhGOL9b+3379
LMJIs9IxTxx5AXpoN+hpM4HSLYduJYDdjpF0jseEo4XCZbwoL7Bq3WU2O0E9r/yayx/DP7q90Lmo
lPRtSnXelHC+fVFsAmupSnCEz88Zq/YOpuHq7crtVJHOFaNMOWblFba6VIxsato8CBm//tN3mKtB
zVzJVLCpuKQu/wr3lghtIPqUrcoxF1bmXP0Zc9zCF6ZXXErRHDqrfgDE7DuMEj6PcFJOO4AQFD1x
rVfy9oXlwWeBYBxwswVVXHkhPf9k1PU2sZNQJeOZ9MnvZK2EuLCJzP2ZM0eBZotQd7GHHCA09lJC
vlg7HQhynbntcOV5ECTe/tsXmuVz4JTlbW5QdelySGc9XW6pIugiq4qVAZbe2Wyl1/DxHtO8xztT
Noo00RPUdJUvBTvAOevSrN2TL82E2YovLW2AXTmUFyQwG24X3qbLmkvPRJC6OSwARL/p87dEk3Zl
N1p6rllOAWOSpqhTaNfHrh79iNGDYdTK92J2cqu6O5tqzcxzYaS5Uj5zpeioHjEfuPnZQV3vOuta
c2yC3kjW9bILQW0ulYcPRFJBh94C0lS1R2ATIQTTeXvueWdvuMNW1tDSMNenfJdfjq6KYGAk60sW
dzCvIZc8snxVkMPgvP7TlJ6bHefQAQxTY9WXJm5sP+9gSlrjbOcDirNmOrT0ELNAYHQTLHnNRsOW
M4xg9gUgZBSgCe7Hqj/HwgmAznWnlt3Dxiipmsu1QggdArpXcmQ4Iv7ltFYBmAzb9Xab4KficcIN
HMwtThaPVxKBpQechYW+pCMeB1IiJyYHmb9AQnWCx8XdqrXWQpCby1C1hdc3KVtfUOn6SZLfXE/Y
2drTaMbndHKenDVlwtKTzAKDLQfWAampL3UEQ1C1Zb33VtnGrunJ74/n28IxFbzlv6d03gH7GMeY
DVEnT0Yz3Y89f4RL0ljtcq+Fg450j07Ff4Pr6HPgDIKRt987G511+LeVhGqhG5jONagjghE4q1Rf
vLKud2l5nFh1MMDKbM3+Kaqn0ygtviszXLJF6Tavh69CVFsjgfGuMRSHCQhaWTZXh80DNc42ibs7
Lhu1y+i4i9JqXyTuy8r7Wvj2cyNkwS3AXu2kvaCW46NeuQVwRsNyIxq+FdauMqKAx/Dc6APGLlX6
NR92k2pfFHlxUF6u6uPqJFxaZHPdq1VkVAPgWV0mdKYV3gEfzdvVU3N0jOHrZKoBPfDT09jUfkGm
dTv2hc1qrnpFsxiKwWZSXTpcXsPRZAs6XgCP3K8lurtamjwaKv0GqvLKVrVQpqdzkeroTTaKNl55
wT+Vn0Us3iWE3dnVsaki36DOrkERGzcIHrhonfs16boJLFJP+JhACDxuh5sJV5gbs/05ZB7frEyE
6wK5cbCaq1pbYamMl9c82mJ7TvWpLtPPMrmrja0DD9XCUPukex0M/unjARf6DOhc3DqUkZ1UaVVd
LBNIeTGwQ9V3eypxZrbUA17EtvbYWzVau0jF5XG0xv6cUeeHCVtyoLt9u76I/h58xFReARHldhyk
OPzjHzfLlJhGZVCjxA89yqm3Lul3i3+rNVqpLfNiW2jrHCoY79oV9aH4+A3f7Q08aXaemM5mFnTi
qciPbrsTwsLdwtpl82JYmYXPMR6YA6J4deEUBoN+LM2DR4zPmVKvBSn21lDvdMXNHx5TcBcU00tj
cXCQXXXJnO4h1iiZObLvt5EY7yRxxJZirwLb2w2MjD9QNMw1KKsnVZw+fvwal4LLLBgrB5Ilw+jq
iwfTookXuzSNjxaVW7viT2lLKn91j15YxnOBrqUzY4iaHqlM35/73gxdF/As0hwMjl77IvsJnPSn
vllRaCyNdn3gd4kTum68jhbYMRltUAl3kNkM+yivcLgl7R63G6fUdMvNNbaupO5LBZe5NLdI47Ye
SgxZmuU2FjaYXe5zj3S3Z+Mryk65D8vwoI1z4rMJDfG5UXr7jz/jNZP6T2gA3XWWgMgO9a12EH2Y
TtI55ajubLSVeCeYZjor4WdpiNl682qizNE1+tDpiHfy4rE7mE6RhlSLZvfxU9yu0l0htX9/NHRu
uJUeUwsabvU1i0Wx9fgotxNaUAOHJ99V7/o5IPfw6lilrt3MeDDmbAVYlQONto1XRxC8N5rV1YYm
bR16yhs2ijTdyrZy81wC86zrRH03IVnXx1YeOX1YjlGzy93UfskS+YsZk7kh9jjsrLGtV4LjzcmP
sWaTH+Wx0kZJygrdfC+7OnAF2TKeBhV5Smxrw/R+Fddzu4MWY81OKLpnOGBpOYYxOyKh2prT9Ino
DA635GcFNIufmfXWgGq6qdhrbGlIT8FxrJO1C9Hb3t34A64f9t2LLaICLO2JN2En65+Tmz654IDV
dF+i9yNN0GbI4wB6AS2MX6L+DfrCgVTNsY9GdGvI5nOeD29E0ifSGEdgyC9RnW6IGmFOM0JakE8w
5ZDY9bGgWphlD75iw92o3JXOi6UpP5fNeV5McFkx9eFk4mooQ+HSgBSFEH8wvU+dYl9Iqe7RKAkJ
aWv/Wlln1zV7I1xYs2ppbnSGrgqbhqkR/6YoY0JgMN13aJcapzdCj2ig8ckAAyCOsxP6MzcTtfTK
jckfS65bg89iVWfaUF8lGFxYj2T4UUjHt+wnGVFcViq4p+5qtlPI7CKOgEle2OjstLq0mXhc7dq5
HaoxZ2bBLEXrbmVPVhdKEyotaGabz4lnvdJEHyI0RqdCbNDT+S1tjcw3tL32sZfW5Sy+DSDON7zM
+9DlXhV6MksPGYAt1EX2DmvPyR+m8g3bIA0y5urAHLOHgeJQntYwM+EiJG69pdPg7AUropOR66+d
kUig8fTKuWghGM7Fcho66awoXFj1JRq5hsbj60QdvQg7Zb1yWL6ZcjA+V8cVNErhYoIxtKoObilJ
QGi093rrxYz6J7NPTqJxV9Kb20cWDDaLhDGECRarozZUkWVvek/ej0YbToYBzQKuQghAA6+wzBof
uM2rE+uygIsUltBwkVtZazfrxfgLZvGRKGpJ2mOBqz5/KIiMgXkE31Oyn24Oq1rdfWNG/c0YLT+O
d1chsA0ZTqmaE0VQ+vhvWJh2c7kdtzPTdYjZhwl+vTKMFzWprWLkUIn6xSE0xBs4OcL5/fFwC5No
rrlrR2nnikxNqGht+TXLD6PkT07cvsAt5OMhFpKRuYYuhkrVIIOjw8pyfll9dmJx9EzhAPLxr799
BMRHm8Uor4JRQtUzCqnJnaTZoUePyR8nKtpt8roBfMfclu4mE/2+vvp+iO+aW7BEqX0XslnRvK4e
upeedBapKhc9GyVILWHR86BV+vtIyM8mXlnvi+tjFpHgISeshsg+9OJ8D/j7pFiIf9Ru4xvFdDKH
3YifONGlVcdhrfq8tCRmKVeD3iOAWUQTGjhg35ll0R2yxlnDvy8kWnNpWwnzR2YkfRcmZrstePoE
8+9j11aH0nXveLwyRRbW1FzP1urWUzm830JwsvTWnerL0NnSH2VlnCJb8UNlpzj0JqwIJoOv5HVL
+9Zc60OzzjQqD5+Lk8KfAMLdjZn61Un7YhvTE7jtu7K2Wt+sC3crM/GpTtaYowvz8M9u/i7LGhtL
jVltI/13uicjNb6hQLYh05qb5uKTXcd99/tJU+cG7tZomLWWj9Qku4t4Um/iflCbqkT/fdY9k4bf
D8SJcB/SpacJnY8rh8WlJHYuBKoHnNnzVLWh7k16L0zbOPTEsYGGz34TlaqNSSEQhyVsgHY8eM8J
7M4tmlofRzNN72jdJyvS8dvtU4z/+QvfvQc2toRplABCnBXHTyXFFYOfVhwOiXWAe1qE7uhLnpkG
iksgFtUKrEvPRpeHp/tf5ZDk20xZvwvJYa7a9ubzmJviNJForc329uJi/6lB5TpBH1BdnhrBt4AY
bw2r3QGa/gST1x+TWMsRFxLUP+Hq3VvAtC29uumH0OA1hNIDKX3YOpxTHj2bThnj8tLTvkSb9ybW
Ddtk1j1rdl01iu3HG8DCFvZnlr4bn9p22YqWd2FTU2Ar3Ph7Dy5cnehHtSbrWVpQsyCIpJ/ggrTq
wqF3H+LaZltoRbot+lbXzIUWEq3/OIe2FmW6y3ok2rDDb4cNdK7HOIP3Vu7ZUCiQN1quddwvPM28
Bcex7RjJRdKEqcUJ6n2Nu40H40uSo+Hw40+yEHDnylqFJd9AOoyUneR3aZN8FejfkFby0hjW3VAP
HHe/IvzXLHWus8UG1RZZirStd6PJV32G3hHx4OXVz6GxN52dHeK+Xu3aWpjvc7Et4UQ2OYPx1kCL
LrCUJg/UYfcaGpZmZzL5NjKmgsp1oAUowCm/utjaQWTylSz19rLmc4mtRzqOlVZ2YV0Xr9zDYcS+
Q4cJmueZ98Xwfn78CZeC/FxmO3UWwjwjMAJwkyw7wC4tUJXpQ3Sb+9cdbdRokeOOt8tIlR7dYczH
o+Pw48fD/7Ep/+/Jk83r2bUhS/hRT80JJ89IP0Fvz8QOvntBbt2ZIB2Ou0qkAYxd4KIaBXEE73RQ
rlEqKVka4KYqaKYKxqfnCkE3blC26bOVbGLp/c+yvMwqeZRwi5w6OwXTqb6PRHTQcbJXQl14t3bt
tbSGZtmeVLGnu94kJxOBM4a7qk6fR685tbn3jRAKiJVz6ARbeail5PK/TqB912dE5zjpgfZqF9bn
Kp5OWrw28ZUdGodAzZyLIdqNhH3pVfWzp8XaUft2BGdzbWFjTxlLrt64NhzWvgn7EXPvgbXNlqAN
CzcBTynkBzZsRzjQjbVltQWsZCMRuP2w1QaOgJimfglz1pXwdTtAsrkAkfMpSRUcfEOvtrCbQ7/p
61xuy36tI2zpga9T692WxUwlPTEYKTzq9clCi0+Vs70zlUGZ7D9eP7dnD5sLCgfDRLGCemkI6t/F
q8VLrqsAxZoarJm2T150oferqvbbK4J51/f47nGmSnVmyuR0AgAQx3TrE7gGB0h7PnnxJyN/+rcn
sv8epILrfo2adhFCCuCPiX4AVfckG+hcx7G5iDi/FLn70q05Ey090+xUCQOS2DWdjp46OGEKln1F
LLkabKCW3ehq5Sst5LJsLhZ0OBQwvGqn02TLFz2kx0E2XlBZVh1E1aH2an8AScYpVNDVvAK5IT7C
weYJPfKfPn6rC+ueebMw45iiHIyKosKTNpu4Tu1ApWhU1SwwLTRCp/JLV4wBId2VB6iOxjC+CAAy
V0a/frwbUX4uN4QOtHeZBYQYmuIvjiNeRiXOoE+HVwY6a+pt2sK+1GX1c9Rr2A3Evll6Z83xw25t
MS6s9rkc0WiMUTguzmlTwv02RgHZRgOa6CBN+/gpF6bSXIXYITeVsK5sQ2ZTgDGFPiIteZaK5AFx
Y7nP9LSyRpZGuv783UKUrcrBKm/7sCCs20lVAtRWXrMtTfMjVfBQz721vtCl13aNbe/Gaqcp7rso
0mGPnK6wzN9lNh4k9V4/fmkL+QebKxKl02ZGX3ht6LRVFTTGLnU8FTSsBHYzn5xNbIwBc9230vhh
m0WQ9CAffDz07Vwc10x/P9m1guOKJu1CB/0eUwa7utqleynSgyvoz9b23v6xuoLi9t9D2UUie/DP
mzAB3zeISF0E1RpnduG6ApWxv3/5wCLSZK6mJ9f6Ekv7twc/uqZTZ1Q7LtxtsbM1LnxrIO8b1o6c
i2POwonrSqPL1FTjwrhxgqJo0y0aNe8yO4X5/aROeVnQXZlPZDtVJtlQ13bfPv5qt5vgGJvbVhrK
KNqJRz3OodOh9SAg9yyZITXsN6NZGJfeBADXwa3WFg0uL1mRpugwHGAHXvxgMsr3JZjpbwIzemUa
LSzGubjRdjTvpSQ67Jqe+6RyXwVpN23cbzKu0T29VqFbGmdWNq9BjalAZKInk9051veoo19dwCDE
5IArtNrYtzTK9efvlnvmJjEtPdaHTQGPmM7Tti87B2RKw/nGmD0enE6t5IML62+ucrRGr1O0AIBZ
M2gsmrIctp2j7nqBhHAC5sRGH40V07U2qOtau7EHzR06wbQgTmbHOuT0SGSxK3FD6Ut5F2EnYJmz
A/4TzDy5RznFgzO9HZZdDH0bNVf+gIVAOpdDslYVaHiB8sFMgUuwumNVq/uRrbVLLuSacwvOavKg
5nCLIRRJCV9fJzU28PrgW7SHqk2h+Zqn79IEmUUbimKTprIa0Z9TfoJZSzM5hyKJel/L6kebfP54
lS+9rFl8adIiBaEaJXYJW70QKVp9sFALvAy6t4OPh1h6YbNiT2OzJu9jZYWExHdt353KwdwoUV28
tU+yMMHngsbUG2Td17Q9mRYHonTst+5AdmhGNvzG5XuVxUcyrJTnFp5mrkjMeNpUDnrDTtoFTgk4
13AsXdRGeOCt1ZMWzhpzqaERaZ51UV2dpBfGff+z4BJ52ujmPuPR69B3h5YZNDCiHx9/oKXxZplH
Iiz0u2dteQLWxPXH4XNfGRCMkcemnV4M6LPilr0VmVhzxr6trUMj0nUyvot9hba7FDqT8kSbygcU
OKZnqwOrWp2n3PavdYny++g4F6V3apw2V5ZUrJ8yu/dhpusr91lH5aEaotAtXz9+BQt5sztbbNzT
cSYsVwJkwe7jMQIqSH37+FcvJV7ubInZMFUQnZthr450wA0XdfQogozQzkCwgJaZReapsUZkRE4D
byKym/7NAgMverb0gJhyyMTgB6ks+8FOx/ts6O6Gdkr81JBrpVbntr8BY3N1GzcJscbUUaeorORn
4DP2ym5f4sbKULonJKDUUOc2stmxZNNpUHUAKNN0drgnp10H1M+L0fTZMYV5BlDy2gMIt1aBCVOE
oPH0T/D9kFYUuoV2kdUQA9BHUfcxCDz5sxhxYDXrMdq4LSkCZzSdE0rhm7LvfrDBuR+jSSJdH/gD
ct/sPid5tEmdabizU52cWAJvgjg2jnlrf0pq7z61u0eEqNcBasbtMGV71jiArIDRFZSsMPrPvCiy
XeOCJNNMSP2z2qv8vC4fs3EAWD5qKXrA4+5IW7lzXMsvZTKGAzJHXC46LRqCocCxclgd+0aujJ+9
mTAf/6U7ATl1QveE6SvaW/syhukRnRx4lfTpPeg8yb1XCXEfyXJLIt29pYCSlHbjbkbcYW4d3YSU
11+mwVNHu83vjaLTuz6ujM+sVsO3wbO3yiWhLLJ9RUTJoNtO2mhHU+eYo/kt3aMppROBQtvbYBsa
+AOrsHJc9TjFAd6ivozFOYnas9eqkJbw9CK0wJ4kxN4xNN25TtXdEZYE8MyFxLQrHmvbfOjALOm4
0++mKJNyD7vqbdw0HlQ+wmi2Vtq3gZt6+WsKDdUmaYw9dcjwkHXVo+kad6WXFBup0ucplzxgjlGM
oAUbhzy2PpfG2Acwrzg7eeJsEHuzcQN7ygcwJ8ygHh0z4PUwHhonNfc8i/kZ9tj9NqUj0MfWXvUR
7FEiIQKOr5+hNvDFdK3i2p/tDnuB/PbgWnTPhoLtSI5rp8KjiY8k5WoXWLT0CHqR50I7lSZZYNop
tDvgxgJPb5guZPoJ631soyG3NHwZtbCrEy8TCSSldo5lNTZn4TV3CjPSHCZnyz3cHuw5VEGjL3UP
p6RuPLSNe+6j4rlvxj3NeFtsVScDF7q2/ElHTXseHQLjNNFvtevA7YN5qNFSu0FrtC1CpxBN0FTk
mZrwqCBp62C2pZ6EjFBCLTBxvmdOFLi82iV2tK+cCaUrjVRMgHFSlO1vL+PjRjIGWX3N2mMLDeKm
sl3qRzDqxFY0uSRoya/Jnh6bhuf1gxcxjQOlrqM7ToezOTjj3sMhUia4dYb92eTD7/gyFobwIzJW
U5hmOFEXftd01ikacueL3bZRtqk5+RRN2j07vWpzH1g++drTqsFLsPsAnBZv/GRBg+9gIzSfhWr/
x9mV7cips9snsmRmuAVq7KLHdLqTG5TRmMGYyWCe/qyKdKRs/qaQcrO11VKKyf78DWv44tn1qbBc
euGFZO9dA3rvYAaPDcnlcR7zS+tlcR4YJxdZTRRMat/lI/Q7kBDvGqcNB7vI8Qm0Pvhwbjo1FI0Q
MJOxNqi298Rl01ORZmRfAZnTQ+mY5eN3jyn/HsCxK0+oxfbWs5zf5yuyL+acO4fcALalHmkaqiY7
V9Ryf1tVpzEQZ7Z4EGjXupHreHzeN4pbFwciQgwTTWQsqswSBwpJcK0b4K1CZ+XtOClTEguNw1Ln
X7PME3FpDWXkQLbjl5EKtGtV0XzmnBZHoxPtLnMpv6gZHUruZgXQtqp6sInn7E1U307lYIMECsnK
7EZBbU9hTwxQvxsLsSa1j0XrfQNA1/gcEEeegx6N26umSRMT7WEXuBx0UlEo+uAULTQrR01CWst0
uEZmQnY+YL2vWSkh/dK1XuwXrcItsBbfIpvYDlLU0KHW5UNaQ9fG98YHgjguhdlAX5SUoTIZcPZ8
rC4SMcGYO/MLvKyOomiPWGDkgUG0Yp962afMS2XkT9KK6rZq+9BpvDQ0G4I9nTbzTwmO6r7orOIF
Xrtm6A8je4fKlGmB/c4JxIYGApIhEvloHPog+FoG9fCD2J3fhnBraD6l7fDLrwZyh6S+vwMyDOsW
xkFnRsi80/ikMdxm5+dCNPO+rzI5x0RANrzwW/VD2S1sbuFaHfukuisx3NqlcHn4auhe72oT7mcR
leYumAG2zYJWHOXUPvajmT0UfeUCDtiDpE/bCZ/Grt0g8ovg69gN7EhB630r0dyoz4rYSkf9EPSX
fFSBF1lB/6XtiLhYhT2fVQVNt3PR+eBoAM3yDTWyAGelv+oJ2c6nwJr6sO3BBk+dBm5+yqlC0U3s
vhog9GoYvo46KdtjoKR/mIuaXVQ5npRjtGclXC+2NeTBCg9GgF5Rdici6KXLAPu2nG7wIl2xR3f0
AmA07GEcYzO3MtgITr9VDSWrO0JL3nz1UE1HsGZlB0d6UVMF7SeVlcYbxTfFTL/6DRBvFdU2rBFf
tWfPQ+yjirNiPze991IF1AsbSv37ppqPkhj6CO2h+jC5fDw0+TxbMbGLb1dXqQoNAhhAWqX1OzN7
/7luASfsS/7TgkObEVWZUb8PWtA7f+Ljs+UEzq4g+PdqKlzjqOvMy0NkNmWUcRjHNYLbdJeXhnog
EHMOh7SyESh73zpN8O5C/W6cWBCo33ryslevgYQ8ySv70AunEiGUl4wdJJ/xuao+K/dwMH/IezU/
2hRIW3Roz4ho14Frafj2XsKMMT+LpoNMOBSqoH6B4W+Lg6u2jAsLDPSyKym6O5ZN0DiZq3x4Gr3R
/VTnqrv4nhKvXjCDwuVY7HOB7B5pwiDHfo95oz6avJrqc2FAI5oaFuTCIFviRPmQCQQhmDiHoyTT
mcw2NMTtjMTQodrxtCF7y9UWzFdsqAZyyAoQ9EOKsXy1u3TcQwntCYQYlCZZ2ZYHE0cpsjs9wYgO
VygcsBMpb15TpGNRXTbiUbMcX67yyEajYwVeC7rJfwsLqeu2FNKvHkntR8wh6KGa390u+DSk03tp
wqW6spESONNjyocHbsFwoiJHS5t72Q8hG2H+FXhbN7NSVi0pEXnZel4LqMM96k9Yi+a7udZxO51k
D8QeAqr8nsNoCmKGe85/TNZ4FB3f99mbrItjBQ3IHOcebM/YHN8uRD6sXH3DWZR5yDqsvFI55KMC
d4+O7ANapfdoDJ038XofPjGusKjrDKJEwD1OLg7zcHoTl5yajrHY9uXXefBA6i6GMK1JBya8tYGo
XbvmorkMNWloWWKYc2lSAStTHOngqTnjiz9Zh4l0UGAe33K9KSPw8XwHz7joMKcKjnowWvQvmZHt
ysyIkaUjT1V3+dQ9MDg/BtbwTUPXuRZfMsvaTYP//fb3W3vSRY3qZBUERJDiX0Zr2Ck0Q8PBKR/g
zXqeUgSDUlifdWG+ylpsXPDD3hAedVG4WoGEHDjKJih16y8GyYBBh3posNEWWuPCOovidJxBUirg
NXvRlByqNuo7TJ+DSMp3OaFwLOxPhWWE/q/SBBC/oqB2Fja4dTmq19svdOX5lrrqfu3V1CBDcEmL
2t+jBGeHqhvA7uzm4XD7Eh+DaX1jqajOLUh9G44uk9ZiP0if7afMEokOIiv1vThHG1+7DBlcuwvk
cJ5lEENs1ubZgfKiDPPAD2AelJZwUkIxePuePmws4pauf/+r+0I8C9BNdy7B0wMyoa3QVtS1GQqz
RSXB7ShH1N8IOR+2VXCpRchpGTiTWooyKUuKUlq9SJW+3n6Kjycj+O1FsOlNz+pgYVkmvW6If7ZN
J8sjqYR3HLQ5hjQrm4ORVfypEcWMVJ76+9JXj7evvhJLl0Lv2RXiPUJXM5F9/syCPNixLD3pWqW7
HA6eGwv0Y0AknnERbHxuQZOV1FXCKEQbq9E9cIHU0e9TiNwZ+96rgB1yjn53wBjdncwLJqPweyya
UJRQNtI4tEmnYnT80xh58tYA9uMxO+5rEYrqEQ56sob4z5j1wytEy8c9MpI+7vP6xQZyinCiTlY7
jyEvPaxvT3j6xO3xacrkp9Hboj992PfFbSwCVDWUxbVlWSYug4onujW+T+6GQnewh+nOkLRFM3HS
u9uf/ON5GK62iFfYxfC91SaEiCb3cUC0COFgGFuu/XsEViaqAuez29RnYH5aEKUqOH3iA32r0wRI
B1O+bNzF9Wr/M13BUGRxF10uu7ZRXpWkoHBAcD9isBDv4ML+3STDyXIM2Ln+KSU2VvpKkFxS9/pg
1JxUXZkol/3KiHwFpWQvzS3I7/VTffA4S7aeghqZnLUsE4M0jybxq3Do9E8+OweKbsQ4l7uqy9D+
CXatmV4CR20otq9s4CVzj1buYDCDicSaUB5Ms3/0quZs4mPyLceXlfN6yc2TTM2jjwFLUs3qBWX8
TlpVBON3eKZj6gXjuSIutzTZ13bkkkrXc6oa0IjAhyrxKBDDtPqIDiIuaHa0BufgoVKobfO7lPoo
6u44GfQ4lFsOJWuBakmqG+uAUeWkVTJi+pvDRweVbpPu7MFpIzKOJTrdo/Cgcl1FQdGesE/LkOdQ
dedNcw/UThfVzh04h9FoWAeGWXKczVs077VPvQiikCg0StiuVskERhdX/Ru6eyRkpPwdzFsz47Vr
LAJiYfvaStMawlg2+dQiwRUg8cG3FYU52RhrrgS7pVx87uczGnS8Tsx5aKK562He7Gf7ynN6kHYF
Wo1jgEEylDxvR5qVNGFJhxsh3Q6/3RHJiu6f2QQCaMY/l84chNcA0/tbyLoVQ2ZjyYmzOXGCqu9E
Al5gc0fJiD7rAGgBrwMR4zmbl+uLrL1uh27FjvTNdz537Ijyjtxl1/4RGC8uNJyYgcp8qENrHsFd
ng6amjHIk9oYz0FrAO+I6qvjb2lz1fAFWanod1625YW2djosyXZOV9NxbpRIcDoHIQYGB0s4JwMA
3zJyiQv1ku6i/Xda6WMxg0TVi9MwtBB4sey9UfJftz/aWhxYMu7qLu0GFLtV4kw1jHyJOnKMCyFT
q9HZzKf+3evfkC5gy4WCXY8yGIWNabtV9K7sgyXbzuiZy9gkq8RjxifoXh0CUj8NKbrQzun2E64s
yyXBrgo8qxoxGE9Kc0TT0DzAVe97NwUx4IuJ1O+3r7JWnCxJdkNDuhmuS1ViiYE+ciObYm5Vzb2P
QV2k0cpCNoYBRdCPUWak/I5fSd2pa0BEvBH3vEGR4hj1/vbdrD3zIoIpX0C2ae7LZMq7X5DhOWI9
f/XzJvIgl74pf7QWxP9Ax/8qDCZRcsULXKb00IIeKkSv0oisQnzDefw8lWqfqmLn2X3kUf5S28ax
kcWd2U73RVVYO0SkvWmKnRbGqc71v5UQS/n7gQdNCU0VoBmn/P5KZw1Bjvl2+72u1RBLupwYu2Dq
qRRJkZp6N3qHrDYfMR86kPkJMFLoVUMVEAGld8HkB2789mVXNsmf9//Xe1aVSluIowpozjWHooWw
TzpPz0NZZ4cgtbPo9lVWFs2SLsfFTL06lUXSjBWGlTVafN5+ouPZqvy7zXx0JT1cUuMGPeS+R408
EU3WwasbOkh5bsKm9d+W/p9w+9e7Iui2DIU35kl9zZ7UXN/bhYUxL3llRncSW+jktTp9SYKDSCqX
nTfyJC/oXTAGw/tgI2uBIMd8NNl05ymvwP5m91bBjynjP0aQmx+DGaB2mRlzOPqgAxadOmkm+0fd
5cd/+4qLrY9RzAQUhsGTqjBDJmIIg51bzwEBD3bw7pbT70pusaScOWmuGZ96jrD9Sl20vIVy7waA
5zNgQ0KCSqPNaXX4t0daVG0BwPUi1QNPGNwLZpBOpE1MlOrpV2B4TpCATLfK57WNtqiVso6VrlPM
PBEtgzaVnLJobnl1EB2JnO4bdOldmvM4nZqTAu/wbOk0Cz2pzr0NH42mP1PtfmudOt+4oZXNsiSl
9WnptxDU4AlMO3KjOat6yqBo5nYbb/ZjqIlvLJloQ2bDiAqmsombvnDN963ChDgffxezOjCegy6Z
DxgvjKdh8u8ztdGCXUs6lvQ0irE7LOH9Gr1P9r2a5iiYnS/yZ9+iVTmBL96euVns7N64KK8sQ6cw
4wKnye3ltFJmLclqpAxKbVa4uJquUBAmTsLjoWF8CsznKiBxM0wJSeUG/GstMViy1Zw+cyeojcnE
G/uTS6zpTkEQbpbia+2nkEwZzry3Hub2DBO3LJQSwxrtl4eOjwCPbrIMrtv/g7J5yVnLi36S6dTJ
BNiHBwxWdp2cd+OE5VuOXQKJ/ffCtiN3sHd5U++CwrlzMRXfFJhaOVuWXDZEfBiPAz6eOMZv7WdT
aLktD8sOww24sA8b22Utp6bLqqpVsoMmhkwMgakNCDZpmDbVu+ONjzTN7yZoBolS2FFjkp/MJhnC
NbkArHGuSTyjN3N7ga3t2kW8KjzlCuVpllxPhSKr9o227wHnuv3ra1nXkigGkbMeCFyLJU5ZHYuh
e8qDIu51tu9IuvNSHmk9PzhijFRhxKZf7LsM6ARIowH1dGF+8CW1/DxE23pzjPNx2KRL+pjuxkl2
lYs7StWDdIbjINpXQ9URZONuP/THr5QuCWHeUA6eKQuWlIXzmnbtPS+mF4zGbv/6x6uTLnXnmehY
DdcRciGOATkRvwv2zUygSIdxjK50t2dD+nT7UivhgC55YZCPG2puBuQiRsis0YOLDNkwH/F/OaaL
pYJgHXnVzQuE70JACw1bYS650cP6+NSmS5qYtKZGYppGLl7ZxVeIem18uU6/LEdGtizP9c/bD7m2
Huz/DgxSGymNz0t8rdE/tto+eZY6Zy42w9YmuP7S/4YzuhSTh9lyqjrWsIQPHQ1tG5i961jk9u2v
jOzokhTWoMOo3JxDx6Mxi7gaq0M23c/QOdt1ph9lVd6Emqn7AHjMhnevChJ2YSqarTnwxx1bmHj+
9/WZZKQTKMbkkhrmq1vCKIzQ5yDYuZpB8Oq9uWIGK/ZM2EbKuBI26ZIEVnRa+cYwkktuWfqbZDl5
5riFMGs4AqhhfK6Z2/+WunppeFHFbfsrY94vIEWv2NvS29Xt9Hu2nWwjK1nZ7Es+mDEpg03dQCCP
Kb91GXtkpb3b3IEri3NJBjMB7al6mV1FWiz1MDQjh0/HVT1LBCbCJLRANlbRyhpdCtRnHJugsnCh
xjxblpQ/qtFCV8fusxgehNNJBP7z6MzoNAnWdyG0Q9+E0c37gVZlbAntXekzGznP2r1cX8ZfVZEL
p13RQ6EKBOKrREMOxGYBENLtJ117o9fv+NePZ3agOAF29GIA0prn6WNZtAcYO+w304e1HblkhGni
jYauoawzAadBRu/BRGc2eGmHUBfTZymN48TR1TSaI52ru83e0UrAXLLDsrR2KilxWd6XIZuHT4WD
vmlAyvc2k4AMmzUQ9sja/u09LrKXwW6t0WFjeimK6lQw9+Bk83606uO05f2z9qWWkcWcOo64T2A3
nYKEAmSgTqvQbvq73hcbJ9za7l3UUHbf8xS6M8D/zja5g2zcN4Nn/bEX4Oz803ta8rrcSnVD1QBh
PA+QuxHs1bU18lrzczpNGzF45SGWgvUSbCQDJOD0Uk7iREZymvMu8afi3yKcd01E/toxACi7M08x
5oNA84Wnzqvo6aUY540X9Kcd9cHxuCRwAXmeQRkItw9fjLfWpMOb8L2QmhAzkWNYOen1yHfCDnCQ
lhWQXB0f3Q7oaYc04HYCtstqwHthyLqzAOgIA4z6Y5QP1b/lW0vCV6ZGTkQgWKJbmHyPpQoNOGHK
Ub+l5njYnKet7N4lr4uOeoIdGpJGm+qz5bm/lZ/dNUBb+0P3daK/dL+xWtYO0CXFq8s8q1fMIpdZ
5I+jyzGDBK6+PVcS8kvyJQOcPXTAjZnlQeVib05BpGfyHRIK+4x0GwfOSoxfyt5rp3M90QbpxRk0
4MSY8g4mdvftPfdn6Xy0pBaho2wc22XFNcjXJRqRZdMfa284qt4f7juoD/mRAlgQWDVgszmaQ4em
x1ITolahLDw/KmG/21H5oBzpPhh9gaq7bV9FQ/W+mgIjbJwOyMHW/JbW7ieJYUeu9J3XDvC6D3r2
aAJtVIeN0UPIhftDGLBUAXsLI46ftcOt/cgBevZqq/ghwNMoQpfK5mnIBaADonJ7Bptaa/jNYQrx
3qE8ylTtxZUqYXJA09bal9DPjHqfDt8yX0InzKx4ZIA8+pBlAPyEbWH0PgYzbouhmTGGZQWAsWD5
53nyBUgKtEpq155hGG6aUaX9+k63wBM4JR2BhsyQXIyYmIyd+JqVDPMUbswXPQw8ylOmYpL51Ymj
MXru7Bwdpx5b0tRl+zALXb2zMdgSPl7pu9ClpksGWoHXG72ROJSeDcM5VVfuQjE+lkilsw4c0sx4
Cqb0J+vanQ18+h+H2nGjcl0LqouToYOtqQNWQHoxGnpI/fJlcnB2bnaW/4xaPliiS1afbXVuj1YL
S+r8DV0zM27HjsGzi94XwwAH0w6nkRhDJYAS4zx/awpUW2woNeQlyjlS5oTF0vJvVTeHpRUMoSVh
JwO7VSMeSPDEaHqAP/JZ1CUcYGu2kT2tBY8lQdAukTqZaYuENPchvCti1XWHdKCgTYyx4RehlnMY
qK++NZwDm8Upsh//CTJbEIj4vrG7ce589OYW51EGDwtpipImypqPIAC80rw/kMn6nOniMwEq5/Zl
VtKPpTcB6xjMLAxJAXBAY7o0Lzb6TVnXHqpgq5RZCYJLpuDYmk0D+tycyDq7TAyyc2FaqX43qfpF
OvZPFaTIrVs/hDog5KJI6KrhpQkyAI8qq78HJmxLpG/l9FmKv6UptSmo4EbSQ0C5SQFU8R1wibgJ
7jbbWx0ok/7Yb1T21w/10QdcpI6qDyp3zk2atEDSQo5njAxAiQCmsEJqt/Rg+dLY+Ih/5vkfXWtx
ElS9nfr2SGkytTsoYsozqAhfHJZCGBjd2wchbOyuIGoBhYWxXFW+Kesw5IceZxFtvJcrE80brEhZ
XhBmUrsPtVQySlMAwNXnufpMBhchEei1FBYxkORp1BneGRgQIRXeUphY8R6gS6JjWQeqFDOjSa18
WNGZRiNDm1jHousDyPTlCRLMn0ZZ/gIfQ4TFDEB/E8jn4JqwQDzQ8/T76IE0E1r9D2f0fpWZoEEY
GGUR+qndxxPpobBAmP4BBb5/M9SiS9qknCy4UNNgToQW08HKRB4G7tgeK2Zv1XIr4Aq6RMQLFQTa
m4w56QZ3DNuxOFBTmVEnhsiDb61zKvrLnPU6Mmzthh6th2MxtlBLJ86ezrMJF27hYwGcOCzHTXqY
EdFCwGWnwzCYGMaOLXIhaimwZKzSf6Tek0AzaoKRfD883w4zf7ALH6zQJZAe3ZuG+zmfYTzmnyoU
u1AVVSAbOt53JasmAc8TqtlDenKDtvw6FfBq9mUsaBG53ggKVO49STrFJiQOwOiCcKTvOGFufKlt
enTAJo2c1vtEjMAJi9zmkVJ+fahKGEKpOd/yFlo5LJfg+0DPfcaDGs9g66+Qpb/jk/27853H2+9o
7eevf/+rAhG264/MEHNS0+IbyujByr41k/dvCb5zjc5//XoJqVPpmNmccCsNztrpndAfpYxg9p2e
S1DNBhFsJBVrrYElvl7Ank92HSL+1GY70b+PSBF5noc84/flqA9pFezxrVgI7suFgbkUbB1nq5de
RF2Kfce46c1J1iBfnAE72BnkE7RF7sQ83I9985vgPNoj+IZizELLsJ4peHNbU7SVPuESbt/Xwdj6
czcn0GhqwyK9G6xUx5JZw7OV7gNa7NkUIAGmJUkc398CGf9Bcn60vRZ53EgMT3rIFJKxYGUMmtMX
jBDbEKRuSLEX4oUD3RcCuIuhcyugrJuForbnkIPIFbv28Mp1sE8Nfcg11C9rqF5BV+ysqHeZaf4p
tWcDQQKeiwSg8yfGyYvVQXFZiwrpvoSUzOB+hkUacKx+R5/8lqBHr0vPCOEpNsP+RZwKsxO7XFKr
ijNDhPDTxH+6eeu1X7/uB4+/xDLbloZhTtOY8BflZdikICmBj1AMLObN96z8pOfy1FpGHAxKgoGs
4iLbsjZdySmW+GVN21oxikt7QIQ5VxJlLu5BCo47f9rRsf1JNtf2SiK1BC+zOa3yXtZmopw5tiwX
cDh2KsSdMd9DSxweSsEja9tLV8ujb/VHOyURWlbQcO628uK1Owj+G0SYMfU1Rj40cWES6HGEVztN
zxzar7xUEcXxklEbzczKBSPSf6vm6cJyWJ+M56uD0u0wuZJXLdkYzGyzTkGSAO5WP2nb7LyheSsw
uClc+aTVtLt9lZVg/D8Ei4wE6MEjhBGjuPRpfuyhYgnpCnPjKdYC1ZJWoUEebwO/NBPu1f4ZlaYK
+QzaiDt8mzN7b1cGVDyJM1w6NDn3kIqPvekZzK+328+3VuIsqReOLZXr+NpMmqlsQCXOdyCTxlfM
I5Imn+8AcuxCq8GhClK7xfPvOXFi1bdfedYUmFKR540bueaoH+3dxcEkrdYlUIMyAQaUBz3Se0d7
CTfsuG3cu5qSM6kZvq5N8YKw0HxMU29f+bpoP7rwdS7/14k4Q19SQybHTKhm5wnSzGgCgcvqVS99
9XssMI9l3wJwNjY2z8reWYLwSRXAV69gVpIJ8WphWhRCEPgfv+YSgj+kSkg4q82JzwfAVWsZFbn7
rJEhpsLf+4z99DD3s4P5d5lWB5jgGEAABzsKPnQ+2EkjtwZXK+HwfzH5hQwau5phsQehQis1dsX4
MA2IuB6HcoJpxaIGHO/2F1zbREt4ftHDeL1p8NgwQj9mwfxaTE7Uw1twtO+cenx2AuM86+7FDOiX
qzfZ5vB7rW2zxOqDL53qrAR4y26rB9D95cNs8bcZTaW9truvnGcUUOfuyavq/QyhwcZ9kikFEbzb
WL1/wJMfLN8lXL92fLsC2UInOJgT5rMzr+hO2CqcewAfLedhrM6829GshrQDJIeU96ry7hsp2a6F
6tH1LUEZmMDfjv7o1C8T1lS3v8rKvrIW+4oVOYR3mmlKYDAIri5UKdKmvpPAFO8VYYeZk8+GY4Kn
Pb7evuAfst9Hr8L8705GqWWZIuunBACmyHYgJBMw8ZSPxY9cZHNst/731mRHTzbfRznZp342HwZP
RS3zvYiXXRW6jfMy2y7GVeZbweSBOfbOtMvpaGhh7agJM242VV3oWemnuibfpQ/4frO3mY5GSIYV
aJ5hLN2Y3ckqT5U4BtVQHdpgjjXQ2V+43QHbTgFF9XUNS+c86q47IoDPOgXryHf92OmtuHbn2IPm
g7fFcFvBktElIlLUQeMCrO9AzQPZdsWnWDFoCM2HEhrV0sOnYQXa/FY/nVy46IaO5W/031f6Sn/2
zV/BFe3jOisgFnvhVRCZI9jsJtk7jfWS840qYyUPWHIp0q5RlAQp+HKTd6+Bt6lgHAF66VFxeTa3
oOpr8WyRWFPX5aDgWOYlN9iV9TN5B7MbkGtZhzEPgObc2DQr72tJoOghktA5UpsXICh2Y6fBfnDD
GiaLm4PTtRN/yW7obI6Bc5BZF7e+it5lkPc4AAR36DLnMff8/dzpp9adnq/EZ4PA+MyDZSPp8/da
VGDnkY0ydyU8LNkNjckF6nJiXjAshu3sjuYqAv79CrOR02kqJ2hK7G8HhpUkbslkqHPoiKI3Zl6g
7wFdPPoUmHNoj1ugiJUVuKQxGBoaQpPSBtRQ9GdII9wJ296ByHIn8e1IaW+QeFY/3CJD6qBwXBac
uf+/BsGXjxud1PwAw7NseiBZ4sJIt3ooyCtAS6mEnNUWqHrtFS6C+ZRxt3adzL1YI4MtrgG/oCb/
CePS3e1PtALfp0vCAqZyKfVy7l5q+PxljgI8LrvvRB7l0wMajGkHrSf11LJ/ixpLKoI0MmOa59y9
kO4Ne3nuiksxgFhkZ5CNazc28+pDLaLGlBoYcRh4a04ffMWCH3bX5e2Y+lKWZUKpCatda9w7UBmb
WmAeN97lSiq9pEJUwWxC+EXiY0F1AtNlrBBKPuMVtn5C1NfGUnEPRogu3jcueD1gPzh4lywIzNwy
3WIbXLwGeDWweH0EjasiyxTZ/Cv3phezKS9TO5ZALJ/QXHb8f4Sb/Q81QkOBhPTMu0xcHERuqSj3
s60PuBKNl4yIIsvrzmDMuTTKfil98UI7oPMCvlOA7N9+dyvlwJ/N/tcBGQTMrdCWwgGp3F/Kx/Fs
W+3h9m+vhNg/6fJfv02GGYaxxHYuE83iucWMqs6OQTDfZY1No9LIvwF2Ho31RmWzEgf/ZB9/XW6U
IsCQUrsXQ44/JhgSw0X2TZQTmHtVrNONYL4CsqV/Nttfl5nLwmi0Us6l6vm+NJGgQZ82yKCztZ/L
94oCpfDUjs2zcpIRCEqenmX31mYKwmhOGQYeFJ9Q720880pcXNIArKuP5xiUeMWAZrTh3IZ+/W8r
Y0kAcNlQO3mJn0byMaKZVdNQbHKMV5bGEuYPHY62hvaSc4H+D+yhpNWFHTRfADgxUoQN6OnLoa1j
h4PRmHXyZLqefDaJd0dTEw5OaR8AJN6qPI97MfW7sal1JIPcjJjhVRilQfvz9hpeYfPQJSfAVKkc
vGL2AcLxdmlZHSRsrtn4fVTVTkP1DqplFWxGHbuImpTdzcBB5GP/xfOCnbKH3zSYkq61nm/fzcoS
XzIGWA1twwzKHhcjE2jn6vvC8PbMtL6WffFobdnorMSEJSPAt0azcVFAX5Tw7bjgU3lPle1sHLVr
TeIl4n+oSoitMce/UHSEq7RCq1S4/IAuAY2KGeIUEOg7CLPaowKa43qy0fgxx1PRdSAHQhnTgsAJ
8aCDNNjmeaTGF1E3MZTon616EvfaA9CicYDdZC0m5PZYpD+JVBdUGNDytXrnXOR++diwsTnlM/0p
2/6x6s3qidhk/JwCGgWZr356DtISLibCewZ1M49dSFttrajr6fvBabWkIqQm+EGtaXmXvC/gXpKm
R0KcXQ81Ndi6nDr2R4Yvfy6rH5vD77UvuhjM+oCQuBCzsi5ogkPBUUCroM/djRi0ckotWQecm3Xf
6uEqoZnH8DJ5rWR9KbQBMcXT7WX/YbSAqOH173+FXOpwCSAnNDex76FH0mefbQeCmPU8xS6qhyJl
vwfUvg1Bz/D2FT9u6eCS10Lsr0u2MHDizG/mi6o0e82Vd6paNz3xfP5Vjg2m2hOHjJ5yNLzj0mI/
2NA1HCgJZQ6dzI17+LDog9XN9YX/dQ+d9KC2B72Ky1x/QqhR9T1UH0PllrsrNH+UxQ6n2ujABj2D
dKKqP80p3YMCgnjK7mHGHQIvZwQboefjIh53cz2C/robBpllrVMSXEg13XFPxip9KgFMtO23wuig
5pYY0BdzKi/0yJZO/4dLC1/hGgf/uqYJoS/twc7iormdHhikQ2QFL26jh9qQgtrp1tf+cEviOos3
7ZTTnA3SnC9dBa15OHDLCZqhI9XfIOP5CZ2tg2vDBXJQ9/2WzMOHoRyXXLxOYkmT/B9nV7bkps5u
n4gqMQpuwbO77Z6H3FCdZEcgCTEP4unPcl/l5xhTlbudXZVghPRJ+tbkeAm503H+qApx13rsOUaT
u8n1XuXtQrWdWzqXivDXCJYy5wMSFIa7CgDIaEXD4yjKkzaNh6YeI8MdAfA2/zqMk1sat9qyKiH2
vrMQFRNL6zCg74buPRpuzTNn5j0Mo+AHmAH0RVZqscBw+W5O/L+CiqG0/vcd3WzwQF6Dm1mD+xoC
W4ZOra3+HhXhsl56KtZBcm/az756sO2fBhgKxpAgku1QwM4UWpdqDKKL5sUqyQFLJsO1GZ0Abu9Y
Vq56uIEiamoFD7YarqW3l/Z1pgx+8qQgI6pYtU6Pnxywn656NZs8NHNjV5ifElGxaEUMQsH54QnE
CjPepMO57/eGrZ8UeRuCd1qB3kHPir0kTABcc0JksAVIXxmL9y5royFI1ngR7Q9w/iNLnd7LV7w2
zJPbZJsMldBgZN4JLiMMbsZPPm5UiY/A1F3ev+OX08QMm1FuyjYOCZB2H5XArETk+N4lfDwth1Oq
4EsMDz38MdDGWubDwu+7rp9CgZrsEgUbetMYTZjayecKebFwJA0hPI5EHm/Ry3HllouNUnA1utx5
0amA2asOHm9/0et9cDx9smH4whwV/EKDu7xsYNoMKMCMTPGFW++lKVJlu6r9jSLOHB1p96nx72Ui
VoUGtQ8BOcMGHzdyU+SlDaApLMyyGQ/LYKozcccmNwVp4jufkQ8EkST7AcncnLrbS+MYHYg/OG6n
UclqZyOQEov89INDyIP+tgsvHXUvHXCVGxYsUd++IZErk2gq1zDMktmxcmCU1/1oR7YylQKJJl0p
xD/XyTu1OjRB3mHfHl1IRML7lbfwjwamjdlVuR8XYRU+pIZ/U/cDU8gUH5cJj10OTRpIobEn4QaG
7zx2/vZCm79MSjWGth5A0j0v70wzdXWq/5DQNA60IPFdZ3Uwx36ATWSPuUZS9QAb83WLUrFob/jd
KLw2aJMC17mwE1ZuHd8NDshv5VOlP+IOYnPMY6MzoDYxokuVGzu5HqB1yySNMEiY8xkoS5W+J8kP
bM8dg1m21R1q/75tk1XjXdxb0Nfl2a/ba+AbWrn2OydVDSxDp0pA7LlDYb0YkjLn5HIC4+DfFz5t
URehSU+8789lMKw1B9MTqYw15I0FsKBqfaH6o8BdzjkwxMTXvgj3sIAYpXsPEAc+sdZPBPVEwsYR
E8CBNUrZ0jusn9tvcPWcjEU8KXGKF6nbxjXOAEPYjyr9XcmYLIzOZWO/MjhTbQpNggRTNaiQSJy/
Z1b6WMVIoVikZcz89KkuxYbHTGYB1zm2KRDzmrn7UlhLrd+Z0k8n57CkufSwSzc/sthsImFUoSXu
rYvDuUPQrrTTc+LRtTPskzzZQ8tG167xy5VL6u2Zg/C38uCvQwzTMP11iio7wh3wdQSFw7Fb+Esa
e9jkm+vU1xTsooUpMHfOnUpQJBscYmQmOeCgiXDftcnKI81OOSwPvHjjmvYOybHIcVC7RZXx9UYt
DaZ6FBkwoRlBIoLtGBvs5aax75yyXFuITyDdoaybn03ZB+uWwwTh9lSfOX/+P2GKqD0OjyXzEBQm
LK7LO56bWyXyY65UZIJjfvsxcxepqfZE6bGDosLqjkKmdOvkNCrMbDfgQFCOfNvmHtif/DPhP4Td
CGQPp8axFHQpYmf2a05KklfZHnwTOvNQgBA0ekk4ZO427duwRLqSLZu78tJd3bHCWHaAmZuukyqi
09RjFBfCoytcEfUyIchDT/mxrME8L2DC+TA4LTS0/cgXmGcz96SpvgHe6VnbY6CPwB51/8VZveOy
efPi8uv2Z5x5pakSIVNJLHNWdceApH/Kojo6iOgYaHoGHH30yhZmMgu1Zu5Jk1IzMsptM0/FUcs3
p1xlaGyNlvOO8I97X7dvOl3KmvlGaK8U5KnmIM29XqnGIAcc5p6M4BikzV5wOJ1Ac0N7gUaTs4YT
3z3147WSP4uMb3WCLJS6eejz4k/dJ1bkMtmunIZUqyB+THGWLUbY1juwmmRPyI3HbVxGRponqFie
Aa7xgAgDaW3spn7IVfJ6++PM7CxTZUNs2oNU+rKUM4pgp6K/RDG+Lx4jZ3aWqVzBRlujiGlADkmr
nwPHeKWtWPjYc/P2st/8Vdjthqh8pDE54NwQdqQ5gAdyMc3hgVooc9cZ3/ADmpydRFCDxxZjcMYs
jlwP+zpupM5Tyu07+2dDwJBfIWxgPZKtYyHC5YNDvtMUdhjAFDs11coDSOaBYWq5v9S6oyBYvFLm
RLDKjbNs5S61V2bK8TTZyWiLypJItzka1PvJ3Wobm/mLzRMWuaTiq54stR/n1tekOEnZq7bxwV9P
9MmhDO75CBdBji6Lh3VaWbvFaTPzbaeSBNXFeY3qXx47r93UZbCrh0eixbH1rX+relNBAscG4kM0
3x393lx7JDh06A6W4HE75T/xL5GePKlGvYs2oApK5I26xqMO6BesasCHWECB5/b9KZVfWMPQKF13
x6yuVogNi1LrGSIJGamx+ihGZ40d+iHB2y2GT8/Ms6mvPkdIsOv1PjkQFwyHEV7OqG4IhtgR4p50
BUXG7Zo0dxufEv3THtlNbuWQQ+MiIuJDVQgf7CEW2XTpuw/rKFhchlaNsdzl5ruHmjX+k5Qd32xS
VNC4DzJfuDjANWwTJ9mLI8x7YtUfotjffrm5QZzUlLxyOhwn8G4EKiqj/oSt14eVGu9UBvtFys/c
+pmcXAYm6sCtcSDjvPhh8eHV5u5DEvjnol3KuJ6pBVPbfOiXrE6aNjng1uXGmzbRYd/eWfavSqab
bqnTOTfLp+b4FdxseRnjg0CVcBbKgMsEi1pvreqNhtt3v+nLdxO3wdsfZ64TM2Vmo7q1SlmY4pDI
UHMlymNs61VS7uEOhNg/m0UgFGmYztYwNh6K/ATYOwzEW+F+VgONHPbTdsk6HmREfQqn44WdaKZj
MKVy89TyYoNl5qFiT5Sem67dEluu2rw/uWL4AcXYnSX4UjDizBSd8rrTpoPyj4EMZGdqfwmXV0gV
+1BqOPvD0+2Bnv2ul/PIX7u3oIYlY99KjtJMolpA2lbmq7hW54FQZ0Vsfy+0/acMQJm2q+Hx9lNn
lsXULl/llSl6PfoHs6/eitF9r80RRjwE9E6yYMw294hJAfEROVONduwdDJo7G+rYCdrChrfqR2QD
wzxyyW5u7jmTMtKwHpYkcLc9ZOqtb6p9gEhkm+l3LIp/G6tJCYkhd+dljUngZb8DjdzhLkPGFFsj
vev2A+Zm2eQwQQFFt6qo86OFavjI4uwzzkGvhTrkATFjP/ol+uPMEXRKWo/JALXoSNNjFjQ/Y6N6
HU1ngSE6c3ieUtaLDpZOBsLWjpjND9Qg6Eyr+L30Fi5Oc//8ZeT+WiMZT3MHDAJk71ziz/io98Xl
FgonpYVPMDc0l8n11wNYkxkIpmyMg63Td4vlR0e2u9tfd2Z7mJLLczjAIMWpNw6F9n8IhA6i91j/
aiXswBKkEKqB7Ai617cfNjOVpjxyaEIdwXJuHXDX2DNOYSypoZr0d2CKBGeraRaeM7PoprTw2oBX
Q+J3ybE36hMjPaD98hHs2jOviyXYcu6bTBY2TLNdhzoFOyoLZs9toUCdYeNCdbpOQKLBlHHsB02b
Ww1ylhskBDZ1L99dOJc3ojoz/6fu9yarhiiDmUTSoZmE7F/bc4tVbev8AQoBOyqYgRtiLENHIRiu
aBZTeC718cqF+hvs+msqguFqIYABXQjeec99qT8dGj8jUWnjXByfBuexT7IyRIrmurX654z02yRt
osULx8xSm3KXc+GaOnYNcSyH6jn1/dPoIi8KMSr/NEGnvGU03AEDmpU8xob7w2lzvW0glI0GiYBR
P1mT+OP2c+ZeY1IxSO37eQ490CFLe8hD88bsVm7FKcSEvLP/bRVMKcnSiDOZDWo8wL3FQ8BNi+wg
VYfAZ6NsibUx9yKX///XdPDBN3F8+Gocx17/kDy7T3WzJ8nP28M0c5z6tvr4618XhgUhdmZ3Rzaw
VSfLo5UUG4eW0cXZpo29dQD9w3KHdqY8fbsF/PW4JKtM5cD75JhY1e+WS9jCVViEK907b0FB3rTB
ja8Epkprh/nFroEDXgQX7j7sNc+ihhXZRtHmrqADiVIghWHMLhar/zQWU5VDZg1UFbKQx4sobm2m
/g6xt8AZ9BZVyIucDBwR4RuQ3iIRYeGYPTcgkxpnx9wokfFODojoCAvZ3hNwUnFNCaF1fij7fmH/
nCnXU6K0pYEVVkhKPCSZWjeXzLBPBSeF1JYLm9xch9ianGFGh3p9K7DxCIu9yIQ+Z/DhC7VG6KaT
2SEf9Ca21C+L6/8oogtp4i+M4MyrTWnSAYCyURs9P8ILfFWPCFV0k0dDgYdNluihMzv4lBitkQTs
Oj0OgH4LX3F+j4uAhv85MLlK/eyXfN2+VXVXCv+UBI1gaz4MvVRHmbbZyusyGSG56N3OHb1hEikH
TqzLkLD0JytzBKBKB9AKLJl2zEKQI+J07ypLndOmkCvEdF6cIGCW3Rs9JPtUf7VwAYkM2ys3Vm+R
eMU7pE/ZqV9Foku8r6FqgMyYVaKAeKomQo4ugMbCZ6/9JRfYsK3itSZ9vbKIizZtbh0R0lghDcRd
unHOYRxTonPV2QZNwWk+IJA1b+8S8ZXZ74iuhidGnNyNPgk1R9apc7+oh5ipft+T+a9y1PplP9gd
bu5AUAFOdc2z0RhREr/jFpmkvxxBt7dLy9xt+vvy99eTsL2RymRUHVM4rVxsvIrqJYjHLUXiT1DS
L1PqA+8PIu7grGWFqQcbh8J+hZdmpEtUuFynXwwUT9hpHt042NhgZYhqyXFgZo+Z8p8VH+LU7wyO
C0hoxh9mHQ7158KbXwrAlVk9JUD3NalFCWfqI4+rlxgs+QgOXd6uEfUHkfUWvg2HcbDasMHeAHAb
bKq8ARwd+8hutP5w1I7cMc6co5ogLmhFYHKFqm+suPYWmE8zbz/VB9hJazQB9tgDMGtI/C6F2KBV
mGRPt4fgu2V2ZQim6gDE9+kGErr8mBqC1JHlynt28WXn9S+D5S3dcRP+UFFjUN+N4GwNHLYq37rA
sNZuOoqQJfQ+GzQIWFlJP6oYYJuJJFfTVGfiu2+VUCIKOCvvKwStkUzIp0K5T4aP9Sk79uo23FhZ
0jd5CF8V96VPjHvkiJAjNH3ZSiA6N2EdWQlue1tmQv4RpPmzH4CYxBLvgRgXB9cKbk6VXekVfCVQ
HcxOVmtlO+abzVpoy2CzCEGMW91XVsDXWQrfcSrRdEuS7gD3l1+3B/K6ARmwksmhDqbxHlMMQEcV
HLzyt47rteGdQdLA+s3hy9T2L7m663xw1yHuY0cATWFhHgQ0VJkLknuMPw5vVg3LvEEfSlO+QUB6
sNpkf/sHztxYpiz3JLF6m1SpdQja+JN3wacvhvfb//RMqZpy1mFzQmJzaBVuBRxHQCKR5uevGyH7
rWUCXIHo/p3T/CkPlkwNvgGA/z9t6bStDgODkRgeaOsaOicEjTNQYuEzv+vqpt27iKsOGzb8ZxdB
nUWONBww+Gkdtjypd1nZpkh6txBry0prG1fcj0yXJA+21yL5qCXtY9AgRg7REuauYKW3yRvCNzGu
ZEAD60o1K0uP/ZrFMawHg0KuVdDFJEzLxtnRttflqcnTce2M+jVB0vem4gOaTOaQF5eEryAGZ23o
c2vNZGG9iBRxBNHQGFm3SrLYuLfisdmNMoMYmNSFWqW4EmyzhmOe9MlI/dBPXLlPvQLuJlqXXvzh
tGb2jNRrAJFwW7XefKvWDxQrdA/tCBxgCC0eBuBtC+2Imb4/nQIMyejlOhONPDUUeUI/jfjQgunn
M/ycNLJGtiVVEGKX6uDlcuc15mr5jH59EtMp5NDDq84zcEM79TEuTqZVfJbqQgwZkk1epv95OTyr
LWmW66aBXzbrMyss3PwdoTBo+vjFwsXk+rGOTuEHM+CX077OT4jo+IQiLEqVw8Oyi3d469tL6roU
k1J3cvhOSCzLzq2yU+ZCyQ7ld8vMYBUY8JZxnPTsj6KPWmXCp7CDHCXowbdorDBBhQ29Xm6aQX+6
Bqx4Fn7OpZ94bb1N+oxd7o8IbWizUx0TNNx9sPFYgJr2U2TkT87jgx+3u2yUBwP2O6O3FCp8/XRL
p/CFbxuDVYPefOraIOy09646fYITqQiNznqKc3+ljGoBqZ551hTDcD1t1plTZCfbSsPOeS3qh65R
J5KCAct0durdJUuU6xcrOoUvVO06lYNomVPfDp+yqyNTgQYRf7czIJWiLwsf7frhgU7xCMJ03pWD
gznkyxUL3HuVPJCBrWFovcoNeRQFgrB7+YO6xadb0FdvhPzaTh514VtIQlgKJJtZLlOg4nK/kzpz
s5Pl5Me+tM58SN79AEB9u3Q/mdl96dRkJnCVSowmz07KDw4BIh1QgGwkOaAMAPCS3oqCf7Ua4nLH
hmrPLrTDpGgfBtfdJMxJdk0Dp1czzhD1k4PE1ODSYoyo1HGGm4alePoCoVAKlq2xEo3Vrcbx9fZH
mpt1l0r31+GbIMrAKnqCwUF2XFiZdwHhoVENP+oq+8zFELW0Wt1+1AxZGKjG/z6r6BoPY1Tnp4TQ
39C0Pic1WJn+ViHSXotRRzjd4zZTsv8K8P9E6h0qxAZX9+MAf8RM/Fj4GXOvPCltpCsqw8sVyie7
ON6WAYdP6xsf91U9/mxH+zlprCIiA/I2g5J8poGM8qY7sx58jpI8Fq3ct7Dfw+IpsU57vVDj5qbp
pMQ5NqysXJ7kpzogDwmTZw97f1hzuB0uye6+BftXyujUWMvpevDuekudjLT2dwbxrZMLxWHYJslP
yZA7lCqTD5EM8qhysvopUAi7KiT1xxBtencDVTCQBS+T2z6GqENYHFhj82Hkphs6gDc+lE7tAy2F
3tUC0gYLT4hySr2VB8XlQmdxBhWkU6zGg364kZnMT5T8cW37bEv7oGx2cJr2Oa/F0ePyrSrAU8qW
Zu5lNVwZtymE47stEnuIKk68Ns6+Ol08yZDyW7Bf+VPPxJqATaSd4YiIikgHSJUbiiRMG76AIM3M
2KnXEHQXrII9QXHq4nFnIP2j0PuSB9tYi6faLn/xaklQPdOrolOjoS7IeU6YKE6IxtxBQnhKgw7O
o/ar1ebPSWBvR6ofkbJjlGR1OXPdXpPXT/B0igPV6YhsqoTlJ20jzw305YfEgSuId8cydw0EOAvr
QL0vnuNmltoUCWqV53at1xanoOJrz0k+/JKewULbg6t++4Vmtr4pBgRwnDtm1Re4H8QfAOXvcWz5
BZLzwnjN7OD2pITZHWpFXmFCjNYb9+RvVbdb3VY/SwnfwyVxx4zqiU5hIBtcaMhhs+LkZzm6Tm4U
8xR2WpV4cIIyuQP+UccVIoOgFqTi7MVPqu+evBreZQ0Ilhv4xOZoYVtbJZ0nlReHstwCZbvzv1PV
EHsbKxZKEdyr4rFSNKqT7HebeV80F0tikLkPPem81sLC0VZLvIFs31rtP2UuICHPWC86r3yXziul
YYoJud2IKz318xNc6fUH4qjAMcZFiq/bAGhyTvzPGHnOkd+ZsIw3IF0Kcwvi2My574CsIXPN6Taq
IM8ZpRlUeZCD2YE6Ai9uQ16BSeGppo2KlFprjCk8LnFI2ArJ9QsUsee2CM6djx4YS+mTzSvsVIhW
ieoggJdfg96kEAXiEOvC36ZFxbdV3/ubzLe+3L7gO8Chr0QPZGkVz1TJqU0M/GtHWJeL+oRowhzN
2HrtGTxfqvqXuX1toC9P/eukIgYvj/M2KE9m3cPy683KySYhjR1i8bZrZpaoFANgj7p2Vo2dQhFF
QyM3FlbcXGGcwjMqAMkbRuXliUh256jmDMnjG6/4fwPrdq7ZvPhZs84LDlfK/gunvtt1ZGahT01j
WA4gufbM8hQMD6K/S2on9IN8E6cksqE8vP2Qme4ynUIgsoICvzdyPIUX4VCkP/wYyihX/VdAI0+D
4Tc07mjFllu/a4HEnGSyJNWfWaBTaMQbzTzL47E81Wl67xtvjlnsiKreF4vYjGKITjEQS0qHWCMp
T/AlzL6Eqv80mV5rC/51vPMhLxGFOLiOwXDiQwcjYcavUqV606Q2jKWtdD0MRIc4zSBvIoAvPyvH
tUHj/7RQ+lEBDwZRF/axwmPbgeIP9lif1CDsnas9iCnBOrbT/FX1KogCiS5qqNFa3MRDbcK9Nn++
/QVn9s8pcmxqw8REYcVpgD1YnL4LbxW39avMkHBbmHptieIL2qbbD5u77EyNrRJ3aCqDsepE2tbc
g7IkdzpmL0P85OWRU9px1I4/fI1On4bWrpI7js58YxRvKdcE/jjtsC7hMYeEvtyL8rzjEW4BT6VA
44usWCfvlZ1AzdnLhTvOXF26TL6/Kodtd9mYINPi5ODM1nriKHP1+/ZYzKzPKfzVxg3ykbu4PFGE
nkSNlEWUZ0iDp8hQpylNtnY2xKvbz5q7P01BsD5nsSaClSc2JHAOt/aq+cyoey8gNslSH/7PDA4F
8tKSCSv2UPiH9hfAkfQS5IDO+sLRZgavoVNMgBpuHLs1qkUl3K1gcHYyqx1V3mmEmwStRAuQ39vo
rES8ggcr6PhciHHVwmct976I+VyQBitrTN9kZYEo6SBRWolfYvH3zWwUU0gB3exODoMuToYUe1qO
q1jk76MHfATZ0lbV7YgJIKtPV71Vr+QQb+LKi2zaruJm3BZB8p+dmFFstREbgAo4P30fquMQp5KX
299xZrF+9zX/mo4ZWqO8p0156kpjF2v4dvfxOiGrhOm9If2VHaNBny5cHeYeNrlzj52hR6tBTxi7
11fb1MckM+7hAgLhmWPhdkleHLy50PWSo9TMYpsilcRz26RUQ3nyuFsj4dbdU6gRb4/czKl6ikn2
vu+kTYvdEKAZYlxjUDQD8bXsqT7TZZwikbIsuZClxU/cLSNYpoRkXCeBOltj8hbIcghJABuKCuQm
HG33iLRceK9vD+0rZ5spyMhHD8nZOCwhzejL9CsYZLYAkkrokj3vVKQN3bhGgYhcazgy6JOz2EEi
EGEnP0nuYY66tvyfZh3v/TRbD7I1V7IohwiKj1VN44MFM1JIhFCM8Izu1KPTFBPInh5h5BG55Wsw
iCgzBU5OJnoiHvnpoMGEFPu9QB8At31a7fICxlJ68NdIpe6iLn66/T3nDh5TAJTqwOk5wIUTY+j6
Fe/acs+0Z6fWYCfU0RdO6sdqSN+qsf2vG8uzsuk/uWtTOsXLequwKqPV/IQQlhdXpx8c6BESWfyX
QZlPi4mP3wyZa592svkoW/uN59n8pJInK06R0mUfO8E2Cqnr2jVWju/eW0xszNx6UTHZO6Z/Mopq
Ab+dofLRKTbmtmmnghZTOskAl3uyARmCvzKc43rFD8wINo4ikSZwOjHK4DyI3TCsE/fDSP+Y/QGK
v73jepFFf93+4t9G9deG41I2/ip+1B7HQFalOJmB2tRj1z4ox9+1IoPoZUyghvYxJRF4EpQwfbTH
asXcwF2VeZ+868472OzNHOt9Qvynxkte2qaBR5bH4nu8Sb4uvH7nurQJY8/FHBLQ7QQXDQgu+QKt
Ib//CGy9S23v7I292PnCvoP7ypEUSKISdbZ2YnN7GY7Esx/92jsmbettEqf5AWO/Jc7a7AhMKjJp
MtculCVO3OtJyBlJkCHQbCwr4fDOTZI77VXNKkvj1eAUQzjqmLzlLYTrCBjDabU9Sb+4awu2b60/
tuvCTTf2ynAQboo9qklgnOO+MmzLz4lhejubJOfBcc8ZhWVAmW9Z66p97wqylzLJ1n7Ql1FNJTzI
s2eBbvRQOjEA81zsRKMAPPDxvlHOrulQdhx3uHOqeOEccb2Ye1NHHNOSQAeyXJw6hBzbvLsDwPnF
Yfxxe6bNXNi8qf2NVWEgeAUh4SX6SMAlRqfe3uycCGyWGiRVL7AgI2gipbwVtxe22+svFUz3dttH
cE6cBCl6kPTkERJ5Df29KOG7vrcGU9s0gxiWMjC3D04ff5RG/myCGH97uK5fxIKpZZpmtDapp/1D
H5tne+geuEN/BLWowlKYCwjX3DMuB7a/1v7YFD5a+SPY3ior4OKixMrNq0/tAujOKosvfPm5x0wa
6cpG/KABNsQRTm8yNBC+jpZL7IeiHR+6pdjuuYdMOktZoh0cFiASqZyhi3LugseXemc+0jGq5D/F
KlJ/akumUbJkm5j+oRmd8j6DsHJHsmDJqP96W9mfOpDVlU4spB37ByIR/maO1Tk27B+IFeoimapN
0uO2Zibk4fYMu34S9adOWwDGBkqRj3YQdrcrEHqPWQD/hqxEcoprIRWNa2TLeeXOxJa1xBW4FNX/
v90A1PvfKWcrpOSAgGNerBaCogthdha1fVlHDpq9DSgZVdGHF89TEQeI9eDR5b8X3VXnBvhSJf6a
8H5jytInmh4sp9q3pr+Nc7tHPzsbVjmiLspNvrSrzA3uZFstC9MQQ0K8A4ctDcAyPa7M0tIvtOR/
UHrB8eZuhBgTBMGJdAFIm3Ha8adB6NjKS2wvkh5y12Xu24hQ7o1jUvrcy4CEkLedlYHgFglcNEoo
2yOGd490S5gXibzZdmPvrxxVwdC2NvWzL3vnlDFzV/HK3AGileh/IkSgsET96JW8X5GxckLkg8Qa
OxESb2Ip7Y2LRLQnasUEPls+3cDEjbyaWSC2COQJotbI032QEDRCh7R7cwN7dXsyX6/z/tQQzDSA
bl6K/aE1VbXHRF6PPo7czFuUlc89YVLFGstNh3Ro3YM59sPGryFjpYoaayqTeoHkMfeISQ2DKbPp
dKVwD66NJj/iNu17UVzii5CO+nh7nL45BVcW4NQyi5ijaHivvMPI8tHc2KW2zFXu+LyKikqBAS2r
DC2Tvgi17ebPwHsI2reDi4xtaebtGFl1VXlhZlF0VSqHP4KS2Lyk7sBehIC3Vm6oGtmsgd8gAA9g
HGmfSa68OzkmsEuFBSzaMHa7qdqarBBubz2knPLIq5J2xxv0S7is+xeJJJY9cqxAiSNMeUc6ZK8j
d9g6T3KxzTqmKxn6dmduEQWlt6VtqFdp5wYia1xjlybMC31aOjuX2thrZFq/M4ubC9vZ9RaTP7X9
qgUiFHI4+x56GJKt2jSxdx2it6IhzmB/1xQ/FGj4v25/rhnajz/182pbbbK0NZ1DPHbHKuXZGyXN
gNjRzjshWJGFVqofTdt7ckCoW9fIat70BVp9dWLT0LHiJ03LOCwVWdqjZsBef2pRmRO4iykYfh9S
OwueioG/lQnOrMiUPnLsvSyqiryDX+OAJhiB1SrYeA7g+38cj0kFt6uuSmtPeAfPSv3IartkVRkd
JpUlf1gjjDhR9NK1O6LCJnkQucqKdzKoqx1IYQFmdgCd1n2dar5b+EHXm1toePzvluLVrOxHQc0D
+Flrgt5e6ki+zpHghEtSOkZpX0NUDNs5s2eAPwJjndtV+RWnCwt6xu3Cn9qSJbrmJcAQSFcNZFPt
WSmehhyGSUkVdFEzek6YG/Gzysh7WjPvPuvSfhWr7qEi1r1jKfKMm1oIwHePdAnvF6bNO2vxl4SV
/OeApYMkxu6+lP4OOisvivvqULXOsSccxNakW7oVX4rotao0OYkqREDLtIzHgwcDb8voQDTP2se6
zyFkLt7iN2Ij3rLIVLu9BBG77hIVaW4tT4q6mZQ6GZsMvNrijZWDinrhI1IMloFhFljtuu9qtrk9
U2z329nj2ltO6vsIOzSZWilk6sQDyyhKIA5Nq6gvGliEhwFHfubT2Hde/TsFCR1BdXzkAwBKi/cG
yZDBbrnAd5E04gMWgqmw4t4DAxegk1FVm1gLSK32wPYMR8w/U0TQdknnDe6iOnNgMwi/qT+sLQOG
vlkNeQguvMJlv2C5DLBkBdisRBZyMWaIkbNAcltXOrC2TDuusa5JTk64hbTpLus96q8TOzA/mris
thDrQMWu4ZXFlAa3F3RuAv1R4q7AzpQHCMWx+oMm6/muNHz3TnK7fTRTEkMvPqaQS7WxSDZpYP5h
qTH+jjsY2si2AX+SBM17TIf4lDPpfWbB0J5LJKtuEuqNm//j6MqW68S16BdRJSQ08MpwBs92EifO
C+W2HSFAgASI4evv8n3rru4MPgekvde4fnfS/dun3Q9Zt4muevSpn/9YpdC/Vw+8Q/TfMnnw4xOu
VHsjE9NEWcti95ia1heTha7KHlGa670NqvALt6WcmbszEM1+msGNyCLsfgAqT+5S/AyY1BASnXdT
XBUiahv0XC32WSI/ADGi3snTiK/ziRgCSC/tqm1AGmXPHzuU4T5GlTSXbrFxlC0mBsh+dNV0OdoN
fdegRNHOXtv0T9R4eCWlFrRglv5CnST5ACj8T+ztcDM2xmNeUlCy4YQhJo8OOAzSreOFHTEje4ht
TqgSm9pSmagyFwmAPPNhGl/HqaM4K7saILav8VhfIBym5DFFNlF1rsPq1kvjq439csPoZBkNPX79
svNtyxG5C8F+kMJenBHxVUfdAa1VvEyM346rVsg/XmMZzRm2+6h5rbRa6a2cWpjPyxj1S82cRz2K
DO5iVfco/DFDyA+vyZOxmsAwJ3p6qvTwXUq2rMkSFSDhB4ymyA6rH/tt8SeD5/2u2/16Wtg4IT5e
jrLoJwMV/0RlX/Sd9eOzbFVHTnxykpx6eF7FqeFb6qtitMe3Xg2+gmF8xMC2qHvuKle/9s4J8jio
+JhFVuHuInlf999a0rC4LjoDMaAHkjr7tU1uRNIv3YlCTuBPNEKi5XuYgzmeIrScmbMRNhr/0LC3
a3zHBmSXoyocLo2AXOYQ+jtKScfuQIGM5sMcOjZ3sUF3/J3FZ8KfEdiLGOkdXwbEh4b3AoXQaOi7
rH3lVY6+L8RbZCPpBp6HaU/VfdXLVL/JRDN/qg7O+kc14BcUhx0ijfjbLZmr5yoIyU7IVRPrqXZj
Yr5a+D2R0FonIejHkeFBPKslAMQbQJOjmGe0BvbhUSOd7X5GVUl4atWiy8ZH1YoZQrsgIftZV/G7
Y4xBar3zdnxW8Bqa0hCF1xPK85Fdjj6R27+G1lF4RgS7cXdwHUf6yuyERzaum6a+Aiwc5y8GvQ+7
V6Rp57fWpxus34yb6JeG7nZe0dMpAXFvY8OQviTXsXrFr+qXp9Hxg0gUTEeQfhlJILZp5l0sJSRy
CG/uZLItyAHBc30rFxvJ0lGxj78FPAkce0hXx1dkFpP0PLbQL9wfTM9oqWga6/6QQ1F7vyfjpOM8
eEcWnTkxM3GVzTz3n75qINfLh3il5ybu+HDpNsSF345ItYovok4xXWdObd1x3VIbYIkCiDeYYiZb
8n26Lqg8+N1DMT+fEOoysjuK02jn5WCGqrlBImtX/Q6JEO0vK3pEW2V9v1YJxrzucNVDh7PCXjf8
TM2zh3ppKKu0mpDn2Ve8e+urfZI3NYoqTsbDFHDuVvz/RX8cQ1UKhAy554oOE8EiF7cU60sc9hWB
Vn0g3YWkjdn605Gqqb/bO3wxD5EAuzOjqAsioDMuIkT0xalBZNo6LGv/JdGyJS50GCm8DsG2Opu8
8L4Yp7aLPw8fouVs43QGaee9DHsmasDrGpHKkYXzZ3DL+0Bhjn3qu779bq9OkL8eYcsgTt9MsQDe
NXW4FI8MogRcUCkHBvufFmaNXqSL4+Wmd6LezgnCT9VdDG+Q+mgGGse/5pZG/alB9H/1h0H1Re+t
TNyMGRkP6b+A+UJea9iTHYECiMbJf1AkzP7CDmgKb6c+bH3G4eF1XzKEgBANFijzvx1lKzkFv/bx
fTsTsd2tDu3xdQbfkmrB5S1V+qDibqrfEPYXByTAyXWqfqndVNGpqVY4TKjcN31n2ABhsWN7zOvC
0oTddnO0ojbWL47fatpS9pTGEHqJLF5D3EyQENB07VHJBUPRB4LLMc7jD7It8oTxckx7XiWwwq9Q
JlNPZImMTN7eGYqAYlQRay3C54Egh/a96Xkzv89owpMZRwnl/ksNcOf/ZENY26+lM4gMQD5UJBZ+
EoYBsYBzYoxRhVHjlH2mTUSm+oL2i1qtOSIJZncBu7gxfZkHvXfo9UU3ifhjOEuqcj+G1JpMdWLk
WwYxueHQXdeGcEwjdIzCHVUOBo0+rRKJ27aqJvjlALZ7jojPdEfQf1Gzng8JOuLDvLxNhqwbP6+H
MyZkewL70t9m4dB55WIJbiktsPlkydTe6yCQ4RZHiHycY7Od4cyAEhU50EJoCD1EqqL+BhKNhT3T
YMW65mxLhXtvMGOOY8bauDbIvJgZWkYSE3f2yDqFxN0bvgXEeRQKVgBZ5xCg9Agf7iOIVrLIIq/p
eqhoby8y6uPwjxOwdecVQVHjucY+j7Y92CaQiSVtg4FpM2hAM2CaZKVB59kg+lI04djPnVhb+hZV
dT+V26KSf8Ax+/hL2sBaFNzGLT7AhObdjPBhGm2cAMKJm+SM8hatblNNyXaZIq62HR3lMbtRY90j
h2RdbQt2PQrkV89afZQijSrenDVF7/ndPkUh/lCWkkuSxElzVmB+mlL3ZuIhT8PR6nu0S8b0ftj2
bery6pgovL9urZ601b36EdsQ3Pu0MRDnC+qe9bqIvBuX76A2o+ezi53De8H6PvFQLPdWJWe+Jx6I
bd2jnrpUTDXpnME/m4IVwWiJY8M0kN6lG7LkFAdJ5TKMVWvSn3cI7+lLfIhNRycmidtuLAw/zXMU
Tzy+TTilmNdUvUftkBvSLM1fHTHnL8rIm1glw7WmM4EjqE+Ht3VMowVxnUdrikbuVF15PAED7dOp
R6J5BGjJ/NfuFSLzjlBH9Q1Ga8H+zB5X1yPYGQv3yXiQ9hpmhSdQQA0ChBsg32zPKNpy33+TFp6s
C77ArX0+BJ9uksmaz603uA0b6Ij1wNd/Uk71MmVr6MMIA1rVL3dyrPfmkSFugD/u2+bTHzvbx/0y
Lps1yFCE+Ivdyo7t+wm9FNPwlcYo0TvBuQqtY7LAgfaDL8hH+1Fp66uPBn9XDDytlEf9t5plJEi+
QY8jHiEXaQbQWl03E/xkRPTwD3Xm1rApQZi28FPYvo3dBJUFA0GS4FUhNekEN5uDILgKSKyjbZAT
DoutbR4rsegIIyWK4ZyIxtykFr7tMih4PX9yZLCEGOHZ1kc/Fni1xrWEdqDi46XrGmDDUuGunmWl
0jr3kL0zTGcHl59VvyrmchFgkgBVvHJzpSi9HjK6hu182KT5IRuLcFf8hP2xoVJ8SIxCscNC7H2i
fA8hOOpgrHugVduhEHYRaErBBR15LMCZiL4ZNjvF9TLkzbjv8F7gvmB5x2sspLghcP7BiV3Bz6wn
0xdsR+fUJ6/26FkcSXXy38bC2x5z+nzgSKP+AJwGNdtPPLVxkskGnOgV2d6DR3+H3clDPDvF+6xK
earvhFDInIDLfVBLid+4u6BXVm0/ERDS1kMpp2ZZXO4whJH7dah2WXQI5yHPGBgMKY+93RGAF6HO
QL4sKaaWk5aAuTGMtuufREFtYlPYxzB0QVGeJaRN0RVqMJg8HhgEbTlSPFhD6QlvJ3cNfOCjw0z9
DbTVcYjuzdK4gBjUZpb/rXFDX1dB1RfWUxxnp3S3g8gCrbalGJH/8rkLIBAGgP9pngiFMA/Bg6hn
yHH8sLCXzYrMV3dOFiAE7qpRIePKaIsWtoAY9aF+qMdar3PhLJudRmDxoaAiTRZPlyeeToAOUaYR
vRm3qgpIL3YDlbO9N616xW6s5tsFpSj9kCOvY4dNuYm8gNLCAgBNeFFDMdpn25zO9/XGyPuEsIF6
zLcmamhV0DCi1z6zDeIM/7gYNUEF9PD90mbtsVbAQ7a1QWvRXGGWhSw4IR0tpw1+jb/KjGqFmnlw
/EUxu6IBzcmVQwc8oqypceO+ZIh2BwxqIxGOfES1TUyx8I5deB8Yj+PzrmiF7CO5RT56xTFrhcf2
GrV7edQxnH1Z6ikY5AyZvHo5i7bm9f2+ecYu65Iq6DJUr/saflcLOH46QE/yHxNvWn9n+wSdrFeK
Cf8Nvj2WQRw24IIESgA+pmvhMSFjXKp14QX8G4wWviXbG0JporOkNHnslz2KimjDvwMHZF/OSjqe
5sY193hWxG2i2jQu4nmP8jmM7GrZHn42EAr/WCQS76A9BKpRgGtP5iwG1bBnhMVySH+KJNluHAqL
vlgzMUjROwhcnUcxLGyF4llBGHrGUIKmvxiLIbTTB1Ih7IFs/Gltnybm9wH468FuzGD9LV6vKc7R
FQR+3qXHtVXEgvg9ZszfK8TBZHYoyvGoRdqVzeEG8OdmDGgm4Md0wWJbnaWu0BxvcEKpOAz5aAd+
H8eAbOJ6bDCyIaxCJZW/RQUEwVuJNADXNW2uMCIiIHgaziEk49sUJpxaQ0eLpgLdLyqcu5HtZcbU
+tvPaYvFLNGXccbSfXQTKesGh8ZCQVm2MxrY1JCkgOEBeaC66ZXVYcYjhzhwnBRVCR41ofgMouo0
t8RjZxrmK0p/P2YEwGBuhAMaXw/+PubbNRZvU4XPX9N4yuHVdRBiaIo9AH1lWIPjX2OHgyMxUXjr
BoR2usSLJ+HH5lfDmupqta9uGuX6Z586lLNHTuQWvbQl3EUHRlGBhDkEM2BwqlNo6FaIwordNRjq
BOTyf6HqUdlYpQ2CLWP5s5kMCATB9ElV1F7aEWNg1tgN+Tk8stUt9mpMd3CZnB0cardUpsOYcWB1
Zw3YG91HjM11uUFzZW/7hW//Jc5jBMZ6mzy5djAAAOQ2frXckcuURPtLgijrMzz3aMIQ/YEPTRte
aPSklB1z40cfVnW7CDH90NtI8eRTA7JDrDyr8TCcHNfbLRZk0AmNtuWRMjzoHlFDnfH7AXvRvJ5s
5FqEuCD94kt31jw2KdN/hrUVGcRe1pZQMA6vXV8hWaZFlIK4MWRoT8bOYinipOt/cK3H5zHp+HsV
j+Zf0Fv05FeB0QxR1b+OIYrYPROqfgy+r64rrdMo2xDRX3RJjSFgb5fhbEDSvM84B91FHAC6CmQJ
V+eGV9uaJ2NH4K0z1X6p0ljXJfrtUUQgSdvExTgMiNBVU9g9wKNm6WHo1dgtj2qP3ya74WLOTLeT
2ziRx/xK+bzK25SHyKDMxUZTiX0dnX7TkdYP7JD6nsXQ9wA8lR1gJLt/ELLbN7G5+l5Esjvw3WFJ
xGIZgCjgoozKWSr/A+XYA8v8wqbuX2WaFp4/DFEPuqGbKDTI0u9i4GN60jGGzPlolpt9od13N6xy
+gFs1dg+HBiAddnOiX5MaNqnxaFRUIS/PQaMXOGufxdiQ9ocr4cTFZH/V83EH0A9V5Q2KlbLDJ10
Kc/xdCCxtAMi2+SUmuSRIR98y1EBSMZCxrzrsw66Q36iG0f+hkfhj8qXSY62cKxh7tpJ3H6ltcyh
/5eiqCdSlj/X1E3iPvKz+iTS9HUuWo+JFh4/+0bGROIpRvY4KenRYU6R+FaHslP7/BdD3vS7OtLq
a3CeAYBTkaa5WBPMxvXSB3qzbNgz8z2kkJJhdiV/zLAuDzgU4ncPhubLgx97WtWyp0gAaPFMRusx
369Y127WWtcfkKLx/zCzyd89sWhAwiUSott9rYd/dYUBLqNjsjeFxqD0EI6pRg3YxtLbWE8Uh/k8
0Zd2xviWETz/dYZiEn1LxaLq3DU9nb4F9kd/Qu1MGK4CJgMkWnyDIBJ/GOgHOvczBk8LWKNzdZcz
iJHkb6N0AqMyXxD3QxGM+3+pALpCZg7Vtc1QxtIeTxNU/lumEpx/T8exVNGfDWPdDfcoiWwXKJ6L
g2zAXBGi16YgX9b5Bx2bjeck2RRHOGyl0+cDjOgFmAe2MxyKpAI0pLrhzs2EuFz2e3SRlcN5UQ9O
0N+1hs3noNvwc4gNdvBDzpXPE1kD/ZhdNR3oGui2yf3oRHJ8zHOzXDaipqSMdtu/MHRQ/40GK8+D
V7O5XRzD/Mdd0k6XfTXmVRwGfbkEG+0z6kT1V3O0XXtJmvhYcr8B3DsJi7jjbKedfesQAvOYTqF/
GCWCccqKD7UvgVqIkPdYQvSNBi4PL76FEZpCJdOfGSTkTZEIj5D6gxiHRDtF/FgKgeCVHF7gGksH
ZARzMfuEPafrji8Uv3ftUDvXH4/EIgIGFb9RqE4b23BlDcmg+ttVN+u74dMEjdLeQc0sXKLOJPGI
w8F2gik8mVbEsASDYk3As7ouarpHR2nYpocbc0CHiCbI4OgVn5sWJUdl4dWg4/Nm7eeYXCk+uvdo
WQG+dxhM7lOGxqlTRcZpv8q2HZJrnyYInVmG0D5JYWifLe3R44XAzSbcFfBB3ZZeAiK7IJg/ICdt
seq2qjcIa6iTuIZ6EUL8iNlrh5u2CXMNo9hGDHa4JoA3g5cC9y+thjS96Fm3vxND6hH5IHEdPcs9
pjAHj27YztE06vnU7jJ+WkLfvLfzgVWam2/NLgSWLdiVOIk/ED6GCYQpPmkEf48IryDes+U+IQmf
sdQGshXGGfk4NlH4z8+LgY+lHSBRjyNAK2QNsNXiC+veeWhYIY+lQSiJ2kGL9gKTgcdmNpwgKqzP
HrZ7CRM3aloOxPbcA5NQ4rxDAHAFC2KbDzZ68hK8tliGfGXvRrJY9yRrRq4AIZ/qbmWPsSbHTYy9
u0fK0wCaztNKAm7sbc3O/bQhS7U3i34b025vMjRohqsVc5Pk1GyIraBrjZ35gIeUuMn/rMdhvRuT
JkEOygqrWME3rsk5kvH4240TTQtMvX5AeM+wjGdU8La4khdsZtnYUlUOgCrTzA5xI19CUo/36KBu
ZqimE4T3J8zOLzUcLYAl6YqQnbg7Pmu2pCiIqlNIW0Ya/FymKTLLb7jD0Q+cV2G64KafNOanCMMa
oQ75gtmMUtq62MQxhJImadpcWkGUyIGPMnSWJrVdi54Ik+arJrwQ0yrAeuxiH5BEA8wGjS7fnXIw
iKUPXEVQgifKfGysbQN2DEPCqSF+QIOO3zDzkF2fBO1T2P5TxoA1j6MmyFUa7Hw9+nF3RT/stcq6
LqDl2DqomsoO+NNVLhDSArnmRdMxaNGrBM8JNfJVzBSIFbo0RIYyj8q+6mieOCQ4aYdRr0ljnyOR
poH6D4Tj949Cujpb00UjYiZGozfwmoNkdmIom+Icib+oS0Uy24Ktv54smJaQ+heU9+5/OVk4L6QF
hZCvHiN3uRiDk4Aqrr5N9Jv42R1Hi7aiamxfIAjekwenum3Htr5qSGdBTuwlr7AH5s7yfkQ4EnDc
HC8ezJPTWJkoA5m2vwza7UsBVB/3AF2AAGbzSEaETepOvuu0bvt/BxvRMIb1EnABGQd8SFBN6NvK
M5QGA4HqQ9ZUdXQ8OeiV27MfouAwIc+ou8SC+1QtuqpL0SNWFJk7sJEWm0xbiAkrp1825GSFfEeR
xU9wa/5rjOWuSsxSzYWj5fqMex43k3b2xgIZ204MW+M3txDqR7PimYIdaO/4be3WerrZ/+9O6hsA
DZdFp3YrYSft3h3g7lIPlfmzJiK8MRvvnzsWmxtA8Hjq0G/2c+tiyjCqKggf2soljwtWmyteLXD8
O0scWgU8Ijmx3XSS3XQ1i6af8ZDM4izs0I2IqkvNnoMeWB+QWCPsLSisPv27b0cMPs5j+saB4e0X
EuD2D3/UVJ9WEuKfjQY/po1D4SvuktsFnXKfWHj4dN4OWCGBcsz71yw8ngKttngoLQqiQA0Lh723
GvY7LiZ1DUir/qnQDUYrnhQWfcpo5ZkSZCbTvcZM4ebPdNimcK8rsIRlL9Bm1iaCXpVj/m5eUetT
E3WMOXC5mgP1lViIHMR8V3jYNCDSIcYKKidccJjmDLKMt8QDdgBgCj0lYmLP0m70s0ZjZpQFJOlk
M8KV/oUWiDGOelRTD9pUrzuMJhKP1ySHQkc+4OBZ3XzPo838s0mKIRiNZ5JnoDPBs0ht1vtx7h1a
DmbV/tiiGjQnYlF/bbjacBlPaDDj/ZaACnaqv6lsGr/sERs+EVhCyjDSoYwJ2LIGZwwOOobJkKGf
tGSU6JtjXPrTyvDHx2SuT5MZAPqlLS4ZC5oH9ZGqPgEYHhFyIoNBPy2gtZe2TbGJ6cOAfPekuh/N
gJE3tNv8HprWFZXnHLdKhNwJBL0cMLOiDg2sla7yIaToB5F9eJXbsnT57HGGwGMp71crxwt8xT2a
KJGF8IgNDIw3aDO4CLkHCFBp9jZ1iAKeLcwk0A6oYoYjudhGvv5eomkvKEjnFyej7tHy1uTAOYdL
LavoFW875IREIUQZcFh8XipPynUCgIC7UJ87hvymzJsKa4nSkubWQmjj7dFjhNsh8xZr/R7HDq5t
rgasbmZ58BbWUlVh7s1jkFsXOgEDIF6b+4X1NAMm+t0WOE/3fEMUD/r0NlMkaYLidoted7LzAnks
c843yS8wyG6XJAYd2/f7fodlY0d0WBc9BR6ZC+z/HFr+QZ2Q4QVbl+67u7mD0RFdkR8wUi45finM
RKOvTLYMbbxm+2D2Yki39KltOHldzYAtFBU/jymwMdiNbPyBh50VR1IPOWOhghVhIOA5NPprBlZD
29kfVVm1oXlnGqAhs0RfJhPXhdTHhFM8it6hEqqAaJr3eBf2LBCYdQpqs9/PRfIpEdi21OXBAA8W
jZDdcy3NfAIkDWK02raCebmc5bzLCPX24b8lRIBmmuW4uiH5xMD9hXZt8YJk4b1A7zR52BqwViuA
+p9EE3kG8UsLE23pVaU+ephW9y7GYSxbV4Nf0QiJ3Dsb/Tk8w0WD+zz5CWQBNYGtb1FbUtUnqP/g
h6J780WTebgAhxTPnZ9/wioB3yIRSZcvmAHOrp4qRP20LaKyZ/USo4GsODzwiFMkUpu1UEVRNJDs
NtshuoEQKv6Q0OXg8wy8OKAQg4Kl3tFshzqW1ufQsqB2cOVhzWvoJ2pc9lCyF671pnAbmlq2yLzR
BnGQ7/Xas629iSXpRVJqOUT5Uh+1Zed1XnARtiICI/Pk9oboO7vA8RCddtGsLVCpedYHxwtgefgd
jnTrLxjb9u0HoNRmAF21+yT9VU8h+eDtPtSPpN6kK4dY7f6f2dmBiINtbRH5XU+1o/dHeqj5XRlH
hht83E33wSm0BCC6/Vg/UtcKdnd42xaJDpb+3ll8uBvaxhZhpWxea/eSIlTb49oLMW5J0rl4/ZUu
vnZfKlqF27N+NLF/Uwv+A6YNtAKu2Qx9Tp0vCbIdz8kep3+RP4cZOpFKP4AAbePSh776fxxjU1I5
zz/rdUGm/DopH5VVcAjWAagrMVom87xik+xn5GFnfBxo/b67NgHrVaFAuXtAup97xUI5YkbqcNzY
3HTH/ko2BJc+p0at9Qn9WDGBwduN9wBVKAQNbdWO/0JUzf3PseF7/xIjutjnqcHFvxVermjYNXhZ
m7thGh2UgjG6JrF3gshKMlzLff/YzzMSLjd9AK3N2h2Add6tsQfXgBK/ob9JU5bsd5C9VvrPHA27
esS0RczrvvJjzI4lGddX0zs8TDAXUYxtbF/pG6hXFT+1AFn0v1rN/b9FQoJfsgH6X1METhS22QEI
w3XwS8xyIE1H9ITRZ9blpOroZ7riKUHsZdLWqP7FSirbCrZ4jthVHS0wDqh5NsCNZx62xIIRU8v2
Y67BzhRmgu4pgk8Jitu45MOMrryTIBVZ4DYb24SUYPSGhN9tXa2XbBLIRc5x78++TKs4Wv60POrX
L7Qda0WzHTlVvsc8huLLLXe41oEp43oyoP+mbdS/WROBE0c2NlPR1Y71pGzRoGWtv+koREffYabp
XKElmNv4AsWP36+TjyY7FHJCZtnDtPktPcu6UaO7rjLWGIu0EsffJCyw062E2QEytAVUU2FtKtdf
NaAt9rwtZB9dsU1yEVU2I0cP46+ID/4QGcy5XxZ/vClIgk8oZHC/ICgmiyK93U0xk8zeYifFtpv1
FJ1rn3znnMMhFYQ5IACqB0AW6JuRevCwCQdgYAvRort3IMS6DzBY/fF7woHF/zXxTMBMCtOtBkUK
KuKJxawgoZYDudXiZ0epHozjcXnEou+xO9VzNEM3esQR0IazxZepuyvOEyxwl74f6PGH6IBidjbN
yiB7qLP7OjwoQqUlhTqMO/4TsRbbe4dieVSNbHAc/rcBEVjcyTCm69OozObGfKL8cPf6AIWNoGiB
iNUN8IA9Hzqk7GU8GEZTKJ5ml4MQhbyaHPgRslk1UN1nK0Rl/4D3t7LE29epUKh59/dQjXf9fcyx
mg0n3KUSCerVwrGf7AznBD5p243/4WVuknsyU4Mmr5WtSMZEfi7e/taxOg/xpBDwO6f/dE3Me8D8
s81guGqOcN6WQWCgz2Oij+6lQtANrkhi/RMOE9FcQW5Z/qNVZqkeV9KF+T4aSdhvUK40n2I0A9kC
4nFeNnjcMJsEpz7rtGkRmc6Qj5BTjbECI6Obo1eLM3so8fN3S2lsH3cFhEmsjAU5locqAaDzzvUh
xr/QfNFPx7ZDAVoAgwpYe1XJHQdLjZ0D1AY7V8JDchUPafeiRpNGNtsEEQKB9oT6e0CN3Z8aMpvl
McV6sedgRqW7rwejzGlneH/LMQULnLFlO0aau5pK/roO88rKNCbbBOHsdjzuw7AeQxbg8DnypgH+
+oSARLDC4JjRy9uwne8YSDZ366hbtryquqq+oJgPVhvyzZijbBwtIMlAtxeH8ojkN1kF2d5Jr2AX
2Bcs5ABHw/660Th4DMfc928hTofzvEKzxrSQ1xSVhycgggeyDtqOz5miBK8SgAxUHiFABwh2SgXP
U9xjRzEMcD5m/KjlfOnxANCfVcuBEo1d1OWuarqnKVFOPE6YdjG01DNCKyAlszdta+RxFQj5vU7D
IT7gRIeDE5IN8ocKGX5ofLMT4gXcfgeUW0APKol/8RAJyE8BbP6/qsLbckH7+toXlCdABiXBKHhF
FleV3ECVEJ4Tk6Chx9peVdnCCTzbbdS0tw04WUwbzC7vyZiy7YFs6fgXXN72aSuJap90rGror5ck
Aaun2wLLANysa1oFlcPdXCPUPOHyApgR/7hgEgbVhC9LZ8jf6u7HTqExS9tw5kpuTeHMChiCfL/I
A03Bhuyj/1uv8wHDDvh03BVhRLCwSmj7nRs8fCHPYfscVhg9fhwJd3/3CGrx56ZrXXXrfRv5W7JH
IT1V/+PsPHYjR7Yt+kUE6M00vVPKm6oJUSVVkQy6oA0Gv/6t7FF3vlIJuMAdNPo2JGWSYc45e6/N
iLxdI52c5SqqupKLiXLS6owLW/HaZjRRNjiIhPHgo/CoyGjJ25+M5C5K40u7HgT3VA909KdUMrLL
E7ONmcQkkFBVdsGCe9rBuR5aIY5Z3kIIFDRw8QLhKGry7rfVp4m1ThGzcNkyowFmSuXp0toasoVh
Z8IZal5YVYFaWKWmwaUaMy9uI9rYLUbbqgx+dZHMf2ZW3Vi8Q/OQboJZSf+IioyjOuuw0/hR3gTL
2bDsXdU2AvgvruJl39XyfvTthuZmi1Yhu0vs2k0eaFT5D7Rg8+TD76gpzEGMbzXZofe4JtGJWz77
A165oWPvN4bCeEjYu+7deEqCZRCMXrj2pzRHeBo0hpsdFYT04jV3ZcV2maSGt1MUYMGOzMnE3AQ+
7ZENGq9sWCWmQqNS6tBz917SoPIJCmHqx4b/d2oJl6hd9qXArULdrbOxhXDvJEljP0HddqtpW9jl
7KxyvGB3SV+b0dpFl8R7NZcK15eONO1ZZUcoVxbeWAf1barzNP5eeIXwTjSExjhc+jIO3QVNpLlZ
O40feDdhwtX4tsxVuy/rzHEZQrcN+9Igou7Qh1o9gUNv8Kx7dpeCJiqZOtSMOLelHpJ9ULLT70Y9
ANiibepnDDjYh45Sd7N9REBq5o81pxKy9grTAVJySaPyzZuH2l2DVHb5M0Y1tuRxZXwKPyujvT/E
1WM0qeDJjPzo1W54k5e9pUzjt4b2xz97VfzL7p32e2iOQb2ZmGARwRtLiKfFTOt4aXAt899t9j4S
GIYItvpDqHxvXo9l2jUv7szkfwPDqo8/Kq4ZwessvfG+TeziaHDVeQDj1SBCyVueVxF7mhnDMAQL
03AFvOgw0B1v/VBUTXrnNlVh3o4WStRTEffGSZZIWjg5K32WBtcq9Nkiz89NnzJTQfuJ86lMi2Lt
BQaJ7kHRzx7TcitxniqUc/va6v3krirbdKmoEhaSYho3pedHu7ZC4TlWRvPmAK2PFgWRC7fSgup/
57ErpqtZ9PU3KpMEAQDuctocNHGqm7wsWtjVtdIFwqUcFKcJC4ZNrLKjeEE5arNHhen8DTBujV7L
64aLYN6+K7rOTO7LUbSg2IM6Ffs2Bb7G3Z+lgl/eob2kR8d7mPw+Q31tI/Hbptz+cR4GsZ4Rv9Cr
fKQiARnQtPZ4xpfi3SQybvYR9wWEFsCrnYeq9Sd3RbHVdS9zYSMkCxToy6dMxma1zpIJyQ762Um8
+lWqe8RbcvSyE4I9QSt4bPr4N8MD0X+j7PFtwHm0Wt0Nt/3ZWLLPlG/AucOuXER1PypSHUPBiVRw
LrM5207kI3xkliW3I+KnsabPfDHLz8bAWyvzpO/lcsgMS+0iCo4fVSUi/oLMRm7YhhJBESEwXmSv
NdtbcaOoHp1bRbyQSUSHGv27qfTzYte0seO8TXmWqBeGVH1D75NvEIpz6gXRDL2bNi5DXdejL6vH
yop3dTTPjMPDvM9eOUHIccwUGtZtdemDkE8hkpD2akJy35E6wCc6Dy2w9Q7ot/B2gSuq3wq1NSeJ
NVnT3qrSlM6C10bylA6N7xwdX3Xch+OcqvOdxe9qOEIoK9ekelPDukVpjxsAe5X/4kZVC1GLiwDw
pcrHGcdqUnSMRCzLrRP6VHqRoht1jpCSRnz3djazqJPW+Rk4NT2C0IZsALs6jQiZ7pKUHouVm+7a
k+5kP+NE7S13qzCl2G9tKzIFYh6x7TFu7LJ8muH4TDcq0L46MmBDQZ6bXpt/FP0QYkDtOHLf7E7S
5CeyqnFf/QI9Ai1Sxx3XOi+4BiyQvnJLBfDizRs65XF/aPJef3RZSRrNgj2A9R2gL0YgIOIk3SNK
KYwnpvvIITWNNnUfhNKoQfl5wtnYScBfaLmKFhdiNCWWGrnWni+sUz/xO7HGKpqvjKIlR/szGq/A
XfJWds4tiVaaD2CjQZGQjwo//2GFfKZlUg/m9EKBrtZdX5kqYYYRzHBLVCabaZUOLddmY4iT55IU
FQz3Vhs4yYo+dpQtnaKWwPlcMiv6R5o4Q0mPs5YF/pvE07e51ZavsMuKBxO9wJ7YMG/rqLo8tiM2
hkVN7MKxak17k2Vz5C/JNxgfeMummyowjbuYPuy4j0UsBHdO0lEWVRpFzdJCGroWCJG4ztdBMq34
Z0D9YpSvHZY1/Ba5VQXoLExYtnHu6x27zzhvI0QzzxnU81OeNc47RZyT3c8sZiIRilGb/aodqGRu
2BdwiXA3O01Q7bPfFJSu4ARsUpLrmhzYf+D2kferLF2/eQ5sPdqnIr34WJZNYce/cKbSWR69av6g
LzE5u9YPYRCLzqOaWbl+Xb+zB5jmbcyYDKFhZQcoXSJ3wH7p+Y4q3qu+DtxLq8Jp/TVjtlD7S172
8pdtKsz13FxLKyEvs+jdveCra166aYxyhISVVSF0ojeR22vXNnBjOUDi2oVthrE3L1ozis1vjsMc
KuGmM4Rghnp2uwROSYHsZUmkl1ktu8SMaf/yUNMmWmoHfeMpGprWQ7dI+9B45r8d3f3kcj3iWwxP
ZVvX8Y3VOkW8VtWUvDhDlf7AkkOD0U09FazaVns0zCLXDYcX5l9udWwiI/1I8tR/ninqeLGsxBOc
jybi4GqmzzZIboTFPM4BcuQw2oUq837lyJOp1bvu2cY1ITdlF5Arg110/JWkMtqk/tzJnc4iF4VU
leY3QzMM56buh3IzjzpsH6p5yA3UBlmSRvCoZZuuxwhCmcH0FLZfmoTd2nUjvfUDA/qzqovUWIiL
wJuLSplsdJxlG2RBRrX0Jz/8QODjPjSxzE5pHTB6ClObkoI/lin/PPd60w42Wg8MCqZ8YmDGdc9I
ApP2J+m5YpEUoxPvhlqW8dkxZvNitOsrBymvWRvGjUv2WfWtVl12W1VVoBeD9r0nTyrDoTgyQ3Ei
U2Xyb1RHV/hXkgdYbOaKECpo11HKZITh3cGllVhubOHNzAGMab4x0DBwhcnVvOs6L74rZjRtjyWV
0p3rjorhLZamFRi4aT7ZIsuDTch88TtnX28t7WpKdbZAYTq/mvBI93WME+/dNvx+ePAGNMMbkyF6
chvmYVmc58u+sQ8wVz2rPPIezY4cM+p+ipftWGbizk6igHGOyMcMN1GUxUQr5Emgbw1DVlitAlSo
SzV1pfXqNq6Ejh6pvvgVsUOJnxiignDn+eg5fTp9Gf9pVar8kcmWN70lYuK8MGkQdCu0jp3zYfPB
7uwSaBDTFzoamxkJHjYRZ5DWE5bIubrjYqymB0YRhJ0KIrZ+hzROaOI3+JP2zRxKLyelxv4+Ii1e
BSmn7rlCevWEQJiXrLNzmHT0rgr52A11Xz9NIUfFidsP2xkaIaHAGHjtdyLDOLicKnDWRVQxM2kz
SSZgGIeGsZ7jCIOYtkLzJpS9/R73om4OAcUhkmlZpb90imY3Q+zbbV3PTJo7Ax1qszDAyDervuwm
bnIq6fZinrs3VY7cuUZksPE9Q7OuRilhZGeMYsnvybE5hMre8g5cWZmC4k2c/T3a5jF+4wjEY0Vc
5MisoQ4nXKUe3oIoEXF+gzye/A/G71N0Hp1mNNZThwZ4JXOiwFe50rl4MAZL4Nd0G31T9xUQDrst
gktoiNdZG29smuJO2KprnxPcn+5CYBsSyzqM8fkVkedTsZvDbC/aPiahclAps324LHzQ0ff6m3xA
67C2y1RKEiLwdkADMOR+iC9I6UZ5EI4C05IoKY2xvFV8XePSdUHUL3tD66fKnLS3CRsE4j0DJQ7h
f8Z0sbRbVC16sN4TKHe/uEQxKtdj2W1Egypug4DI0IcIx9Iqlo7zUQVBJTYWvV1eDArOdToVNtaT
YZCvBu4+vQpJ0pRoGAP2DQYUNZUp2AEZ869Gb0EXBdhrjzMQ355NBeSoKqdAHz3dLeA2JwnenyHe
uFM8ggAtQOmAxKjE0u0EhSaDC5+pZRLWz+GIo2VtD0rfJv0gqnUnK+vRN1PnR4775Oc0uIz9pogm
8dlEJy1+ZLFFD8jSKLiipjZ+m6gA1m47FPMvyM/WpuvdIbwNR4uZX28Uw6lN0EQeBtMwX7qOMBlo
YmbDeL6XgdinCfOfmoIt6QGVdoL5WCbSot3iiwrLx6mqImvd6bS+QcVjPNuSAnETVW5DwEpAd3mZ
o0VINgh9vQ+Zxn691Q0q1kUaTmzWWWuX5ktu+b61bceSKkcXxowNFAXOzFFZVLxh52kgMqbT48Rd
QZK7AKJYe1asQZGChjkxAdd82VGL1HkBPGj00OPy4tOhxMK0wTPqiHmBVQK1f9v33t4IdGN/L2mW
AwCNrfEBX1XQP4Fa5sI217Zy74NmmqdFDpzTXFdm6BwD/Y/0C5bJLWPZsDgRvcMip7ESi+7sdY2Y
+kXLoGSDjxa51oRsPlwZkkVUb7CANysEYragiRCYUvKfJjXJQSudBqb6hnDu0srLEmFw35N1iOkY
C/ep6JrReano9UTsZGRQockocv0qU6qj7Eb6ncO8oWqUtTZLeDJ6282aRUfLNIcy6li2WrazatAt
RBd618PU55yUuc9gqoxNl3wh4blde0OLKwxRgpZemzDjDZiML7ykauejHNjQHmb2OPvW9E2EWUus
AHN754SknaFA8rzoyazMtl9MoztMp8aQ+odHctMlnbTOh02d0oOMFi15SKCgi8DzxwV7SMAd2LfU
yu4Miody7qxHOHPtjT+FaCcvl0aIX3h5n/vID181O9iWRh7JtUWtQQw6SCUnAWFF57dDe7kVE/7z
s6Ex/T1BXXoYGtddazfgViqZeNIGR6rqt7GxxpGnsKH5+Z1VUnTVHkoAL2wZFaneL9deScoJjvp4
YMQXFTc6leHTmLjRliLIQxeQ20vLZpPOkPG9JWyJybLxDDYwOKbWMsAqe3DtafrN2MFaivYywuri
yqY17Rd31RimdzORbCAFa/LXC7RnXScKbyGI33VXjAztOz0b+oZqK0c+c/ECLDIlum9tTF1BCImX
/nA68gRklU2beer1Kil9+TI1Jto8d5xemV61z76NEWVReJX1PWocak5HMSur/Gx4AklGRomTEQlM
q2Pi3aiVOtuhrt9qB9U/Z3VAKF8e6mPWDMWLW0j1PQcm0C5TVoVD/5tfNeM0PM1BizzAKsuXnhW3
8lK/kAw/h+AeB4n1bmQT1ZuY3KfZzsqb3AxEsijlNLyWGk0WQtp663ERO4VcbXZdg5BpodHfvknH
Fg+N0i3KPK5WG5ftgGYg7i0o12n6ZBp18r1KlVUsMfe65L5N6aogFxlWbXc5tsKx2LSJgTi2cprb
PMvZbHShqm/uJNDFUuUmj5y0zWHy53k1VpP/YRsmd2g0a+ESVAznQ9M5B0XT66azbPvNcYvprgpQ
D5lIek+t7dEhQD0LOJ1BQHifAKdc4FWAI+8TUoBYJ7mL+BPPXTB3v/FF4IZwcKm2WnM3EphtNlaf
JEdfhjQwnNSY3riNtuce1vEutaphhRtVvPSIGaE/Wv4KqIzeEPJQ4v5CBUNeJ0V4uy4M+xJ8V4/d
OcOd7kPP60RGGo01G/LBVr39XSjTq5kEMNJb4WtrzY026nlp5ZP1VOb06hTvybQxA0eO3+hu+tbO
ZlgoN1g/+7c61G+I4tFjOFgCmoXPUUaOckDoaV7V/rg24diLs0mPP7lJDRmMxA40zarToppBj0qK
hSot5aZyUH9th7lVW8LJB/IfIZ9eBhhR9N0nKCfdGFwDWZEUYJeerFvPO8scabhovMlEaACmdqs0
3NQmMoJDbPTYkhiBPmCSR16rHWnyLgfZOBOBWTmbqBtoRWdGS+uKamiZNz2BOc7Qry3qJIMbUpnv
WnXROFzMsZu2LHxqpAhkI3Rhb1iNWBR2slPjz0yjBaXbwgyTbhmRWkpELvJVjK+EnNLraYCxowVx
hPrJtAmohE3JgKabSSCcNFdQ5DbAjHOScTUmkzhtMSS3wlrQ3UKZUMZqYYxtnN9h4593jRxR+ojJ
OPB3odEY9UUAaWIvqiZLruMgLvY+Up8DYAN1dFI8K1OKEqIjA4cGum7p8gtZp+aaGR36oxiqzTvD
etXhD+mb5xFE18eFm/szdbJoXdpOedtSdb62OcCqSSu9HKy22lZmcEEUCGlUK10kxqPwIvlLl3a5
TvqI7uBotDWs0dZZBnOI/AUZS+viUokbWoFG9VHiWn6e44BOtdf7DdeSGVFS7CHzylOrXafhyCA2
tg1mkf5bN8Y1jdLQOjdWniMVE962ozO04TyK77pA6+eodqt1bENEpbcfPg0lqm/GOllZbsaO74/h
TYrJmK79g4R8wkpHUf1LOewhRucyXcdF8z57+cz0OKzlMkDMsABiNq1QuYwlgp02EctRjMbBpCm8
apWp6JC2tnVM8MYDL0rQcIc2epgtzJna3qu4RJhqT46RLXv+xaWHjjdyNQaMmfeESJQ72GPFvZO5
wRLyhlhickMzGklkAZORSEHT1Jp/cClmshkx1skoIGBd2TjHZ7pUtxzO+jXTXvtgNPgr8QLUOV0v
ieQ7csS0BW4VWRvVkKS3zzFwp7zZrXVD7X6Z3NAEO3mcey8YS/t2I4cu7XdR7Zdvpgrny11zdi+7
eWvX9wyjwhNNjV68JLJ3cLGD1G8LUnlpgcngGxftuWTfQeS+zLJa7mYfRxnIEnyGynPYnOd6mB4o
Jfjq0hKM/wq9TtvtvArJAhNzK/QZzZm9u+Jm1T0VehAlMiibnl3fzJBsYMwEydY3q3FeYKAtymej
ceDNdwTqXIbQJIO+FyoGmsS1p0UmFcCpiB9HTa8SKq6WmbOxnKpsMAhFU+nCTaAqfx8z0ZS/+zJg
jJX4sEP2+vLTD02oTWOnESmUKySME8VzSJl0oYGQE3cCxGfZ37HnBQFLL6g8ScCSmbopNUeux0Ph
KhVsCfeOCI1EmU/Xm2PWX6a9FaDpzBQkZgy21QMMiuihldb41Cs52es20EyXueRO5Y3Rl4M64nQS
91Wk2td59HWxpMuoso3jlyreFPRjd7V05TGrcnTIVoVjn7EbUs+JpblM8yZ8yfoWibWLtuM9s2Md
H5yaK/s3AQPDRwoMnQ5hitY/NBV1s/Ra1f1A3Qg1aBxs1z7Sz42DrZnlXrxu0GbdJLmV/ZhQ3z86
hnZfewoKJkLMd6lGvTRzDwM2Yg2OcYC0AU2oDR8LM1HNo4jrJdPPYjOUbEYyjI7Ubs06FJTOmxAd
8gTc10O+yjy1f6gn09rY/WyeNTbcm66vPUafjPX6LW4BGmhFHPfPTOwEx0CexNxLUvVbesQN+4RY
Zcty8IY9yZsegGQFxgY3ZfYx+IlnLuYxVD8G1xOPWCjVbURnKF81nqLWgChA9WbX3i62nLxaUBHK
lwH2znYMUv9Yxpili9Dxfg8SnwhJskqxTRtmvSn5eeeoDwN7W8x9d7ZQsk3ryWcsLKILuTiNKdGW
ri0wbUVoHKuodDYhOi/vwPiV/5bdqDZXMggDyQyIwcwipCpnIk3/b+v0lbcaGkSLIBi4vLK0Hfzu
smSLipoJIWpv1eHPdEYcvsA6OG3bJjBPHuGh+ylnHkY7KYkPccskDebi+KMJpMJGmveR2g+RDkgX
TYuN14rqlioVzAQj3OJQi6k6NW2hzkWZNwc/jtNzRUwjw+LeeQ5Kw8oPgsbjdhykaZzDvom2jojA
dRjek2XWeu/GrncTN3EeHXJuJoAStNoFYur8u6qJo+6GdgAXGTy8IrDrVaMnyCk0DAOCDhhbjI2M
71DBzze6Y2HSkK83HRMUQDgM5QANlAc8WS71XYV6MoWhcJMxgZFLzhXrO1xX7sZxlpa/YnR4jM2m
9nviEg8SXXgNy6opgm/UASCVcwPSJkPJ2yZtNdNhKzaTpWVAqV8njjDBbTtpflLIZLa1DSzJbLzu
bcK9ae4Fhyl3SSjtg7S8nauGViKdLPpwVQe5AWqg8NdIk18LD6cVITCvpS2tswXXBGP+rLZVNHtP
Q2Z27+UUtnetD8SAtVETxnpJsUsB33Bsmr5ekJAeZItmIs0tsHPB31mg3VmnQ9h6iMPKd/y6+uh0
k1p7FqXOgsVksatqxx6X+JMA4mgs6GeUKiNBTWUdHkqiHemeQP7i6hdO7VNkT+WG6xCtBpmr7mcN
eQOW9YWy0Cv96Fl14S87yYk2Bv247fJZ7rvJjR5no/JvcXR7jxT0xqmVvXu0kOSit+dBVwezRzDX
OLLKt9iBAxP+Vl4wFwgouCdaK9nJJXfjR9PCDXUZ6lJyJtO4FdA2tphKOPl1iyvLcfBJzVmvdim9
pGNYxWoVsum9ezBwn0K/mmiJVFhznbhnMIQBcJmWIyey0liLhIh2tmCIa8oY7siYivpb50HoH+im
IyRBFLf12pDVF5uB1HTlzTHZYaNvnoLWzp9NXIYLHBkGOCeJH6XDSLnCk2PIxdjR/qw7LG9zZXYP
EL+8U2g1cL4SZTc0tWgJLopysKlre7M6C8K/UE94OMLjGT1kKkaIEWWBlLV34/44CVhVlXSiQwFY
4LmtskuDP3HS20T61mkaAvXWNeaHnp3szfKt9CHoU/K7/LRZJTa1n5kPxQ6um3/jqLbbAAPwYXKG
sdxJ4QKqAjy5gLJBXFCPHnCBiif5Hqem3a976mrgawKFMBIRFOeXRenk4zfT0t6r6gZjY0yuuKG9
gOPPGop14KAhSmrCa5g9peYHB2/w7hsoYjVv6i1NDQutsjeoc2q0+sdgEF09zL1Y43i2EHHXNDWa
HdhK2onLMpvQ0OwLG5qK3kRQnwVu4QwI7E8halueBIdViqxeeU139hVa0WKh8qZUdBCNwIvPZprX
9A+KPgqGB9RCmSuW+PrL4pXprMl2yHKO6B2aKeAbVhej7fKOKmpmMgH4u8cBQvVMBJBNp7NgJ7Cp
Cm45X7HpLWq/QCx0M9MlEsZmxiufcPudgf+HM7KNBwOtRP3r7/i/P6PCw+ACCv4XeljXvoOK3CEY
caaptmhraLiJCu3nv//4f4Dmf2ALBhfk8b9+fosYyx/zxj2kE7tvZvv7iNyvClrA8IMV06946VK6
ENa9IczfVjQcvaQ+Fk76kfbRFxjHzz7jhbL4r7+Bks4KiqKyDhEhEjs0IMGmK/p4/cVH/AS1GVyz
o40kR1yPG1BU0TPVzw1ymlUp9AF/6kPczMfSH94pDe8LPa2SKayWjM/mL8ijf+aLh8EVeDTPSz+D
Z2eD2cydpZH2Bwu57SKcHvjf3z/g5Uf96RFeoUQxlpeB0tI+8JJ/k37/4Jvjmtnm4u8//rNP4Pz3
6SSN0+cl9emBveyW1AcAJoZ7jEYKki9+wyc0zeDy4P71/AdoTxijEjrtRbcl58ZbuNaFrx3Eb5Vl
v+ba+Pn3j/LZL7rCdqYdup8uHNTBV+Oxs5Lt4OZnGuXpohXeRiTZF3TXz17oK2BnIGGR0cCcDnUZ
OreMBZs9dv9h9fdP8Qkj3L/aErLRwjvGYPaQ02K5dd37fg5OtBg2qsR8P+lfdLiKVThUavv3X/jJ
C+Zf7RGhAx6ot7rxEHd5s2Ym7K25kX030ZJ8ATn95B3zr3YATBpWnmSpdUCK+dGhPIA0qrHXj/kP
lKV//xSfPBT/8rv/9ZYZzT8809Y+uIP/PfO7bV0X/xuA279a5DoWg412zIZWxSRbZGjdeTSLWu7/
/qd/9gCuVrhPrrOwbfT8dRn/ZOj1CNFyF3CcffHVfLIu/KslblhlX+d56x16Tje304csdz/0UL7M
mfkGvWz84vd89gjs/z6CxIiZw7S5fUi64ZZW4itlxBdL7vIu/mET/Ied+6+n21o1UgsRyEOlzXBY
1dNgg8hnFF0NwbjxndCmMRfNv7upGm//t6dytcpdwKWeW7fy4Fv579FLUQub3ta0sy+Ojk+eine1
zqdmAHDmZPrQAKuIRyRu1arFNe8U+bpxrPXfP8UnwUahd7W6L+oQ0VmVPHhiOhJ+ufIFSfKZdUpo
toSXiDdbbGXMRbzK9kORb1DP46ntrB9//wM+ebm9q7XvOJhMbQS4TKVPkH0tOku0iQzVul9sLp/s
l97VwscPEArPvLAdzPwWxOw+k8kNEJS1qmt6oylBFeDpXe/u75/nkzfRu9oMykZCn8g8yY+uuRvD
LLZWdK/2qup2+WA9NqX7xbbzGVPdu9oXUHi4bUTi3aEX410oHhHZLJ3a2jvqBi7d1nCIYyfg/Ksg
4U+Wr3e1TXARmBuuRuOhokSw0+lbF/RfRMp89hJc7Qy2wkckbLM9lsrZGG5/mLzwzhHVt78/k89+
/NXBj882whWaDMcyqYNbhSen6ILq3uq+2Ng+Ob+8q60gyqMcE1k2HoUzHaRM96pMqKoiVItfJaBc
vok/bHDu1W6Avr0sck8PRx971TKurXydUYasI+bJMZhArww3fqiXThfGy46i+KGIjFfAt+u/f4Wf
pFaG/yRD/GuHBZ0JgdNOxyNsSv/E0IhGEgW0Fe+nsI83inp0gz+3XmlQaAsUhlivBe7ZvFcnpOf3
iQ/NBrfSPWar1y/+psv3+6cv5WrvwPQibXINxmOPWXM9Oep9dGzeeH86z+LesugGEhaxyCyJ6TgQ
/+tXcbWj1ALpFLaD8ZjU7wKKyFPTTAMXo2DnuNZ2avSTqfZTY7/Agi5WCNe5DxT7OkezFHtxfun7
fnS0AFZffA2XBfinr+Hy2v/r0UzAS0cjsoYjUjJrk1deck/OyJqRdbeMqwa3LX3dvZpHBP5j9jYk
j7Lby85/gsP2VbDyJ0vMvdqL4PV2k2HVIK80PU/kmN3BL21rEwZ4wL74nJfl+v8/Z2Be7xJO1yJx
FgQX13pdR/IuDIDvlZm/orOO0Qy0d1qc88I8hblxi5vqq4yzTw7JwLzaQAZV+yZIs+JsOxkizklC
i0vze1ejvWiKFFofHZIwQr2euk63zy2HqEbMhz+DIOx2VW35X9TKnyR7BObVVpOlCk1ckOXnyX3B
m6abHSPjpmB0ZnN22ll3D+3pOybO9WAUr3hbcQ/Z77kMXkq7eP77g/jzzcS/jrNSbhliZg3FeYzC
712K7TxJzF0G63k1p3W3MRnjfnEJ+vPhDV/3v692QiMWTGckzkCvF8inNgbkelxMqPTCezjFO6Z2
5y9Tpj9ph9DU/O+vM8ccP7SHoUInGuWtUf+2XdzNwKR1MQKmjYsD6V5bCA1v+HJ/yeLXXKwx7C8I
4Kq/2F7+vJL86GolaSBMsjP9/Ky6+iMkKpSJ/B2JgF+cVZ+8y350dYwHLQFMgHLzM+szO1ymNReS
i+jatX1pYTGEzEVDmm5JtFcIwR3S2tKrj+1kfvFM7T+fZQT0/fdbHkMG/RAt0Qu09ca/0D7I1orT
e7tY+8yEvOkBS5Fh3U+TWkwYGGk2b+yaiWlO2e7ah9Khc6dD3Cr3QpxbaFeL3JBfJOh9ctD50dVa
Zywrgl4AhQts5nuFKjdwCCEGwhz2OwhK42svJSljDb6l0apfW8x8ElcrSZMwld7BlC66sPjqamF9
ttiuFnwwOuOUDFF2ltGMLUpvYzNcBCR0q3snEm+Ne0blekzMiilvgUAs/cG3esPAHUFIVm4KM361
/a+Wo/3nmw6C9v8+OjQFWseGFGd8+2dGUQOwgyb2H+O6jF4bKJrMatvpVA/6G9Yx5waWAzL4IO9i
QmDKOFwFmbrP2MAQMs5mv7PkzPfaM4hORoRNF5D9yo4d+xDq5qcVW8h9LGcxcNP8hbH9kX7atP/7
JvZPNv3/P0388Oo5j3hsjQiQ9nl2mzOw7kUFYmWUUOlDTJLWvqycj8kTRDszwwOtu58HEBIpUJ11
2h51s/GN72wShpc23yZ/9G/TWn6VS/bZ13z10IEJ5iYwH9Jmk27iBh89MOR7Ay9+RN3198//yXt1
3Vm+UGb9zssF4cMxFtf0DsP8SdrF1oA3Hun7v/+Wzz7I1f49KHeeyCjI8G2Ue9hWm6CoTvVk7Lwg
/2I7+eSDhFd7thU7oM5BqJxJfyBcyF731rwyq5brcHILie9//CSXT/ivS5Y9jFk5yIxHgk1LJEDh
q/S2GcfV16fPJ/tieDkR/vUrvIIeux+W2RmXQL2YO2+bTQRszCE4REJ13nP35HsnDSZrGTnv0BD1
EgBm/sXB8Mm5cx1JFcjab3WV8kL4qsXAhn4pwwcY5sP27++CdVlZf1pxVydP5BTKRuFNTDTQTVzm
66CMf7uYseuYmxOk/53duycgemhfZuRPX9Znn+3p4dWJk2pJYAHc6LOo1Z5MA5+dplz+H2fnsRw3
k6XRJ0IEvNmWLxoUSZESyQ2CFPXD+4R9+jnF2VBoohCh1USre5iFNDfN/e53LMkAkCbjf5edLKxZ
sMzEQTfcI8fHvmRU3yoJPAUFqTvDl/YN5J/LHTHT09OkS1p6dssDceQiCt5bFCVRoYm1La/FCw3M
vAyY1mRN+FUbFVpBmPa0YWMZfFqaYalACktvNl5XvgSxtpWV3sXf4/I3ff/swRXw77mLSbahZ1GX
uIgotqgLNgpmW61w3r3GPlLruo2tx8stzaz3aUrF0dnw8VdI3Dy+MrWKqjwUNihUb9o6o+RGa54v
tzM3SpNzmDF0URMByXIdrIhOcHHsu5oyvB0hJlzotJnoaE0WREdKFzvvPHVF4fxp1Wob6g4HzPZD
NhZ2ubnOUv8eFk2oBvuISNDOhQe4qi/nm1GYmXfa2L93xtLrxMzKts7//iVy5TpAMuSMCUpuPMqV
vmrWmYRpDAW946qO38HoRQZVA5i6FxkVx5FKQd8/duJkryxbW5UU0aYu4rhdK6R3HjDJ6Mj970T8
01OvOU25SI6KoUvEOJHZlX74gR5imWRUv3jme7882WbudeY0yUL9skkxXZG5CcR0DrRy0+zUzN5h
h+EKubweHf2gJXKxHilbQ9y8F3W2TzAX5VlrmwXlv22m00xMZhp5ixYsdalie4aA9gx+AOHMGCKG
gWtB+Hha+ODz8HyzGUzzMY7qh2hPJFry+hfKcXkrdSi2MDcO1aUJtehIOVxs+yhfV+8W2pwJUtNE
jZBHE9tQI3WDqPqILPu/Srbv8hoGaYs1QRyv8VYTarHBKnKld1fVlWYk1+CynjLHuu9Qerde9mbV
ydJV4xxKvuuDSYihBJqKIipc3JTi4lp79JLq2jHiTWRh6o8VBOie+EyPQJgHKSOW16LAxydcmNUz
4F9zmvfJQiPkTVdPXcrhBNdrJb8quUdYuRWBaAg/sMBVtnkCST4egviojAOyiK5+qowmwC8jxnlH
6Qrc/ajlsvzmkAcJGDPWfm3Z99GZcOcrttAR67dYIkEzKEGgbLVY1wAqNFp5Nzq+9JPyYLGpS3HA
cLn/6AOR3MRaBAWOunFtKMcrbHuyjZzESyTWuVkwiYndGAxoKTpmnsNDsC6d/YuOWQ4hQ6+zNeDT
9eJepZz/5ncjPAmMmUfFkWnJRPicauc3lN6roHpvzH4d1N11PdS7EnJ1lWT7PvZvZK24vzzV5+7Y
5iQqmj7ujIbJcxggl3iNjTnJG2sPm2+Ty1QRNA0lcikIob3aW6egw1Ad62mKegeEiMk9lc+UBsTU
UPO6uh5LDLdPxHD6Bfdy3N59c+F3zp0J9cm5wVdRHdUNJzM0/fj/GtZtJYtsw82k2gKWqx8MjN5W
TpgmaxsTL6WJHynaXVqAM0FommODD5VQPanFbmX5hzBsspdeMYctAAZBBp26E18zk1XdUhaqVjig
4KWgLmxbc18+TbyVPBR6lFHxklfFJ56x6H072mAucuN44booMQHpu2yvDM2bpYmb2K62l+fGzJva
NONmir7sdG6Ybplm8a4ueHLJoz/mINYRTq0l7vUIne0XvIDafzz5T3Nw2B+ooix4c2plVplvHQtT
xb+IspTkzLWytVvfTvaKal0p0sdigJtZ6NNUnMLa7uvGit2z3a+wfwuymhSerOpg2HpAwCC3X+7R
ufvFNBOHfKG0KDVDTaJSV1Hh8ewMeAdixIDlw9j8VtGY4DSl3llRsC067VetN7vMtH7gurdVrIWB
nTmxThN0to6T9tnE3OUZBSMY3dqPlvKKInJpys4tl0nkTEsHpzijj92kcTaYB1EeUV6jy7vCWm8L
G5DLor/nzfDYhksr9BwovwmgxiSARglukU1XxW4KVrTDFG+vpR9BNb60cQAO3nQebDM/oNPGTszG
FCGn/mezMKrnY/h3bU9iaNv5VRhWdezGpk0JyS+Fd2erc3B4/QUpZJ/myAQ5Fl1bAVudpo/B6uyD
WC/lW2fO7tOUX9fi1BamfLocGFtfra+jGvwCBWQwgDZWtnAQm1kk07xeZVJqlKQ85qMYx4M8uDWs
BkR7dZcppzpQNos3xJmwo58/88sdwRo4NpeUKriYA+6gfd8I1gmuJw+Gg9sU6MWVDLaF4vaF9PjM
atDP//6lPQ/HiEClpsn1kLKsx0LZtGmEt7B1tzA9ZqbmNOWFoyqleNiSu0Vc4IpSk35jBpTjS6Ga
t9gx3lLvSS6kfNSdeBuVD5ebnbkz6pM7I72YDGqBcG3Ufjv52ULSf+kl7+fiOM1NiMki51kpMwcM
Zl1Dda4Kq8ooNeKVGW7clsfkW9tI0mvBJvlvnzNZ3y1egWpt01rSBBTbyFdVFm0l8g2qESxMhLlD
mD5Zx4aBqNCh7MWVIo7xQvud2dUNtgeHjheS1vcPcuVQyOM9p1rBblz+WOzLmQO+dl4LX+ZgT7HX
wHk3cXUL73WqNVZZpb9d7rmZcdLO//7lbzuDWub5yN+GPrRL8R5XuBViQeivNCtfDQ3mEm28MNfn
2pqsXQlue9RRfORWnJBz23J9hxuaSajVcQMQ1J+k8sImo85E3c/bypfvwhOI0hXcD3h3oQB71dot
husthi8J0dZKGvxqfAezxfqd+qDumA1lvwL4cMJHiDfZCMk/VpXJkJgbifO96QXr1G8sXDIojpXb
xrjvBXXkaEzhtRYYOiz87pl1qU6Gw8bQFx11HLo18kWlqe4hC+M+2mJdh3D78pDPtTEZBqzXDGoZ
/NBN9G2dDw9oDwaMI3gCdrQFJc7cQ4Q2CZuSCmYr7rmTFoKXhqFrXx0KKFVySauYgtCslHbweMeu
aFdSgYoSFuOGQnh7bdT6f76wXuXcX7igzkRwbXI9Tj1H7UaNWRf77R8dpVZQyT9CM9hf7s25xTmN
pEXl4CmJMTQFZM+O79w4GaVBl//2eUS+OTpokyAahprnUPWdup3d/mdypbmlcO8Ok5oNjIP8Kgt4
BLvc0tw9QptE0DjDY5GdkxiT7ItO3QsdOEGO5YJWXgsN+6lfVnYn1/lNGiwpYOZul9okorZtgDUr
5VOuVJa4ONSduDEVaS1hg7bLpbNlarOvTWfDFWJF6d4fTTwhU+hqDGw7TsKWCa1FOzrU+OJ8kSmr
IITiEeOgSzUfbg/Y5Dws9M75F30zEOokArOHVWPUJ6F71shRzn7OKbMh7GDv4KVqvRpiHFY4bmLc
d7zc5MzQf6ZOv8YvHOp7UDf/HwiGSjq7id6lmJo6eJ8tHoznQsFkmZqkvVo9JLGW4jidrfFpUN0C
WIu8KcU5bGJsWVsLU2yurck6DLBmMHwKtM6pQkqvsG/qcN1cRbmxXUx+zaz1z93gS68N5Fw66qcj
N6EIQBF9Q6G3ieUz7oG7y+Myc/78nMtfWtCqzpCSTovcOB6eyhpNBRZSPTArx6aSTlB/EqvKfvHy
OdfcZFlidisFZkdVqIrnJgWKFG+JxNniyrSpCuuIPyCF3l3Xb6XSe7r8hTO79Gem+8sXZumQOLY3
RmiDzN9pMXDT9feBiLe8xEcJuqXOl/4xdaFM1pVcCspCYDS5vpygOsQjG9ug9s33pOEAmXDh6DYT
opXJppqQo1fL8+0PXBv2bTX+0WmU+NvL/TWnrfj89y8dBjepFqRd6LAUN+2tBGaLMu1OpWQMdkul
YXnR6h118NEgr+NOghkC2LgUFgANWw3NO9vUsISXsWmF6gNNSDLScg/yxFuSe30fvjBs/vuQ5/t6
XOVGhYEYJbRrwyHT1ZQ/MeqoMaKP3zHoPxhiMPdebz5Dv1vI58yEsM9nji/9olnwP1oLgU5aYPfH
rbdEx4gV7bXRJw8gwxZOsHPNTGJY0SvDkOqc/SNKVrGlOpNjHDs5qoOWY6G+Ix3ybxHsU+/15YPI
ZXdFUg60FIx3KAhxHczHnx6Q23U7qOF+YT59P1rmp+TqSzOYynUqWnouM6LP9HUQtAkZeuuV/2X0
k/uiuOnM9jE8Y7EK3O42fQMb63Lb5z77Zp/7vPt8aRr7mxLZK++oDgZ0MOzz56RwcEi7v/zn1bmV
OAlniYNhU5kQPfUAxF6mbYCShRGZ+vA189GQ4cr7GHkwVFN1r2r41WL1xd66ocD0SelvwUm3QEKE
fNTwDUv6XeCcklbXoIntxubRy+2nyz90Tt72mRL/0hF4SFH76fs8gjn23iet0GgwnMYAq7cqXgt4
QthCbAb9te1/4D2CK+dOwdl/ofWZrVKehMVSQe4ShAyDHGFQ4lB07vn+zk+yTajfy91JKt7z9CfQ
kJv6zPFR63UihuvEUbFSEL814S+M18x0kKeBM/NgpOWICFMBiKwS6ZUwPLSq4nj5Q2d2N3kSlzpF
DagK9CO3lsFvW0+jZV4PaAt8P8I6In6KJHkThQvhaO5jzp39ZUg51LRVWvFExXvUa4dzmmy2VOSH
xcIuM/dAIJ8b/tIA3kum8ODGuTrGNO2o4FudOnjBO6c+NoOVDYuvww8g0ixsk617UfjHQVHuLnfl
3GFanhyv6mhMAbv4mdt1mBrjNpN42p0f680f7WyMALF4h51VuI6k7pyiqsC1YlyBCaa/q7C6Stpy
K9sGlCtbu8N6EDaOmUg3aXl2MBD71pM3kMfeL//YmZAtT+5MTWClhVxkmavJKt6JGCMUhnU1lM3O
b4FILKlJ5paR+veAKPiXDIjTU9cZsHp1HBCDGNFVPKsp4+Hyl8w1MQloOKI0g54oqWtSGqZG2i/f
ExulwumOdNflJj6PKd8E5alYOx8qOcXCJXcNmLpR76wzZOIUo2x4FoKXcl1UEY5v2ZGk06Eq0x8a
tjOpt/Ptx1S06zja2fq1sKuXyz/n+2XEq+rfnRrB/iLz4+Wu1IXjTYSinUohNb/Ss6T5uNzE951q
TOXalfAd4RcD9LHUy45Cz8DgYqpym9u4O1jjr8utfD8JjalKO25GM+6oyEdrhO2c0r4Mznjn9KxU
1RlOithcbmZGRWU456/8EhaSKPPhlMaZy+1kC63q5Syr53l00+Ct4gHrpPCCJdZt/HGhye9P8IYz
CURWpHRN7iNQKEXONgqy13AOqe5dn1OCGMw/aXK8dLSca2sSdnA9bvFyR9SCHShln62v4eEYbQwp
uDJQjEH3wFAbhLIgS73C9OaFI9OpwCVirRvUstdC7HGquxlk/8doNK9Ap8OFXpjZw42pRL2VPRzO
xJDydP8kUuUGcMxtW0ivoAfjOtjbtnofjv02B2daFeOzsNqbfinj9P3OhrX+34NeBWM2qHKcu51Z
HXVJ3WCiiq/2WS0oXjSnuEqR4nN8uDzHZgTVxlRtbgs1Vv3sLHXxyILADd8lrNL1UGFSoIruyuJi
lXXmUdR7tfCevLy5wmIL+g8ww02WvuhS9ojrnrFq9B4whNX/qQRVA1ICJgnjdkBLey88cMqKnbu0
KBfO03Nz53wA/rIyoGx8Mt4KVzW0FrdvQbFPR/Itrg5x1h+UEsn00u4/E1OmkvM6qHScebqCW8KA
aPQ1Nn6eh2Bxzc0UfRj2+SO/fIyWyxiAh9yxcmE8wzWmyg2j1g3+9dSN0o+6uabAe2f56sPgpACv
2Yu6NFre7c4r7n+3CcOexJnSshWr6ovC1RXpqj6bN1XjwtFmJlROJcUBtocoM9PcRUL/U87TfV00
x1Ru6lWQSNd2sLRi5wZpEkzKTpQeBis5hilnCKrsGmhqfcfY9mWOm6b/KmFjKkVlhcVOSd5F2fgc
z0tA99TLXyGjPiOzFo6LM8c5w54cUlQcqEqVeOQCEj3IjfGAo6KuPPYfnS0+4sB/TLGLBejpnSIL
H8+qWvIYmIkdU5kxxU8GFp5J7qaKudd10LC6wvLwkmfILBucZm67Or3t8oVenxvcyREGX2n8LGSa
M31emPxqE8MAH9VqN8p/2r5ayAjMrHV7stZhtNu1bQYExBQxdFdewUTcV+xPGSybhoT8P576AJP8
vRCBsCUNvNbc1TyeAyRcNrMI6ai0ybylLps5A02l11DA9TDwWA+YTHzoPgn8Mcf6Cw7W4XJAn1kI
U+W1buQBb+NhTtK+7lamz42BV9o13NuNlS6M+9xHTOKFH1HPasRcV0JJvKOfuj7LL0ZvIWTMTOKp
vjoE1Uk1p8qO1AAbtpKHeMAP+iemcqtQVm7CTgCLzJb0Hd8/mRjWJHDUVQceQ8MOixv6RwGAtSqc
TSfqbT6qf7BF5n7Mua6rnKvFu+tcwJ/KrrUgzQpHZkb3Y5NgX95l2zavLOC6e0uXX7BI9Temamxt
u0Gq3GBHWNt/9Fw84CtNqU8h9pfnytw4To4atU/Go275HbFX7ch7vzuq99hVS117/jPfbCtTUTa4
dTmPYqZiPmhHaGRwmoWzQ8YnIOuW1Q+InhjqglpOuuIEF2ozxubCKpj7sknMqLqmVzUIcm6one3N
BkyVpLQ6BhRdXO66GcUVgKq/YwXc1Jjc6njOEnvxf0GKNhDOy7j1U7gbCWbPSh29R45HKrh3KIMW
ACeBt5zM6BXBuLYByYwTueer0DyGpc+eWfxTEbddVmls2zKiSwxJbX08gOZZmWVzUDt7u/Dh5+D+
zahOFdogjErHa/rEtf2I2Tlmbo0PaGPWv0RSbc6nB4HdVMGLTxooP5R8yY5kJixM9dqw0S1HDWkX
u8JTNKJ9X3uWsefsQgmcfWca2XOzpEye68fztPpyIsPyVfVkXpjcUsaYLvOjzVjIz0mM2fxSlm6u
iUncKbQRopSDeiI7m07p3rFrghspAoe59IYxs29O1dVOb8mGVVkMVG7DgIqad8mOTl5W/8F63fW9
catr75cnxdzHTAIJlGPyWn6XuZRw3VZK4PaxdJPkykNfmAungLkmJmeNwsia2u7bkEKS4rH3JJfY
dRXn8T/v/lPF8uAVmVoNKi/McqWRucrXWY15cK/Ku25JXDJzYprqfRF/+jCoQ8phzvbwOXejAiKR
HNcbdMAAz5eudXNbzFTcCwcxxBOE4iFL17g+3PDiDYgxWAUluOrcWSdWsi8N+5B09ckKlBsrLzmR
5jgytpq2+6dZ8T86XyyOsQizEN0CwPJD5xhJCJBMvYxWprV0Vz+vl2/C0VTZi4+y4rW15btxruZH
VcZUS2mdpernmVk3VfA25wI8KQ4DFzrbr9qI9klW/+iL9rhYEzLXwiQOyHmuFHWsla496hvDMq4o
IutXKS8LsVk6m8sjMRMKpsLcEkogKDm1dOMmNDYK+Ms1lEPOOF79pMQZjotqbe2Dxq+Xdom5YZlE
BNVUMrxgRclROsYNg1KH8ENoGY40uGhie9o3h0gPJZT877X0K5D5/jz4UUMs2atYTa8uf/fcLv0/
6l1oIF6Fn7jrCTk3N4WUdlxWQL7aSfSga6H9VnhNsZeDIlpndt/dk8Oq5Z2DIatngCTJMnULwNWt
NfnDLytl4Wg0M+jTRLnag0uDzZG6bYE3+ZpZhna3EfBHV5mBjQdyJ0X+xxeeqTlQFbW2rHt1hUwU
HfzbqJRye4tlTvYMUsZunlKTErZ41UW+lcFB8MMGWFglFz872VKrK93KNeg6CnQOLJStCFdqrWqG
lSjiaKVRHT+uhROxidlxKz168HMTF4b0Y19XeDt3Huc+JNpCa/YteMuVD/BSBUxw1gheHuSZzpzK
lO3USBtSGLULwegmhFnktNW+isorJvtCEzNhe6pRNhIuA0kdQ22LJJyh4+4x1isQU3IFBKXdyPLT
5U+Za+f871/OHXkTDLYVYfsqoW/PpBCHenmt9tg7V8HV8rvy+RjzTcyc1rxA/mohexSlm5U8ZZ8x
TbL9ooVlQrW1LK71IbozTez+N5E51E863At1J1m2dCy6+h6MfMFs0dGqQc+pmw5yXa0txI2ZQDVV
dWhpWTuB4vMmnGnIIUYkW5R1IY3SJHkFFPwYLZVUznT1VNnROFzF25FbpmoOHt7xgIN+mEZj3IBM
F8VWSrAbWw2QIZacWOc6/fzvX8a2TEDSy/Io3GxMrkAEaxvfJJ9Wh8nL5ckztw4mO0lkWvg8Z55w
gdVnv7NCX3OZbB80kydkPX+83MjMAE3V3yOO5cVQRJAOh9fOUH5Gzl1LHPDGe25zoOLVhfvV3MdM
9g+8BwBZxbTT48rMTgUde5XWPxaP33OjMTlO9pncUMcdNhQEVSX0Zkob1VpdLa6xuX6aXEDHui+9
sExLV+oVnQAPwQ823H8k5JKfrR40f3yelK/wgg6UhRg1o8M0pgqMkCqx3rOwT1ZEchZ4rktuF04R
QoRUr7Fg2aWmea9iTzZk44kSvMsTYm6LnUrMIc4K1cZPx7VClId4pocvSWxD+Gql4HrMfTiiPEC6
eRj0ZwSI1VBMij1TIwfDpg1BPBsgzQxFMVZen8KTVrN0yVd0ZhJNFeqNauUDXIvCDaxi34T+lZEq
B1GKx8U71sw00iYBG2RcW2ZqWLoM7E3VlHfRqB37utQWBnXmGDXVoo+NPwaS5nNwK7X+nlTuuB6i
wt9fHru5/pmEpEEzrLrzyWyMpn+SWxsurFG/qCI3V562oKGeubZPNdReiiNeXY2VC1JXXZdalOer
tjLfMM4ztk7hVfsaloiC1FskWrLwYTPBXZs8wHO5tuNQ7yqyDmHzCur2JzWHyR+Np9Fx16hpdwjz
2hie/6kbPxfkl8geaLbeV04iXIT2OzN1nqlkPYAwg7FYLCRLZ8LJVFRkAHcs+qwXSGwhrZh1uVKM
FJccXKNtdZeo+l0RSAshfq7zJqEX9IzosL6nEmWQjo2uvRWpCYoBs8U8HRFJ7y732oz40ZjqxqUu
AnakyoWLkbN9lTRC2nkjLmsc2bGTHGxtDV0tWom07Pejva8AWPj2SgrqO7StezV4USpwgAAtlSgd
F9bb5wn8m6PRVFge9Hpb2ViP3aLW3QuYQlCq1GYtoyi1R/OPVFkmwomYX9Q32Ya39nptBSUo3dbJ
d14oPGhrPglbBazFWm/A6YC9uW0qAQLGrIsVdnzvl/tvZpj+R+kVYcwla4ogLSIOUSf9wiLiJ6gv
ZoV93XjNw+VmZmbeVMg1QJXMY08XrhFofzyRH4O8uQ4S576vqme26YfFItaZWDqVdDUpSt6RU5dr
JPahScJbSBt/nEH+7/KHzPz5qRDfFKA4bE/nubIKnZXU1aT8eK08cLWTj5ebmOmr/ynB8YVvENYy
14A/CLxtpcntkyqVm0aRbplacOIW5unMvqCeJ8WXkKOMjafZENjpqzb/KRWeuWolbNguf8fM1JpW
EEQ2GGJD4eEedDCl74eoB9D15owNOK2FHOnMtqBOth4891NDCJpwlOStqA1SsiHQnOEI6eLak+Kc
oqm+2PjW0mPU3PHoU1j6pct0AzBm6kc5J9cDaNZVVx6k7Jmvc2Ie+cqDptzayH6r4d9C9rSgAL1p
HMEt4AuTnkcdoORoZz4qyodWqSMrK+55FAvn+8tDNvt56t8zwpKqujV4BAcsbuun1mcPt4WNK6CV
Qckj9AAKCUuk8bLxSy2b6CEplQ8rhkFy+QfMLa/JgRpXGHnQSi1zRR1ct03txl1+8MBQXv7zM1Ny
qpR3DFUvBTQot8rK9E/P6+YH8JXgJkWIFa0DdoCDXeuGWLh+zHXn52n3y2yJQiwy5NyuKW+B564l
b6oDJDO2rho1AoSor0O7wlmoy07CBgA/Sksp/Jn6N+Pz37+0HHdVVaQ8zPGgWdS7JgQ/Vxk9EvhI
fR2CIVonATwmNbQfQRdKm7DT3/Ss8K5Vlerf2mnLjeOb74MA9H2562ei2ucT85cfNHYKrMnQqPGo
gEeowBnE7hUOmHLrDHGyZqy3pWRsLzc2cySdKtjBijUjTPbaFZr+1OTVUU4CvCiKp8Xs68znyOeW
v3wOmCXcUxNVuFKuYvcZXbXx+ODnyYnSRuCjXFxgWV3+mM9ni29OE1Ndb5oWcAxbOzxRIrFOHQPA
72FIuzXkeSB7AOvOiaV+Y5Z7iEJrI/4gAHIa2lAQv01LZJnPVXaj58HC75k73UyVvoBOUnCycnjS
kaNjndkDOxc5JElc2vTxl5C11ZC/SYG6IuTzW8cEmfNQ4C77W/fuOPol2kfOEUfzlzwGPnes77po
clRPay2IOjBYJ8NT71uZwUa/1ZjpDhIvTofbsoRIGO+sQNrkLW4AmbIml5GhmQ1VsS49sTa1Hbq8
kQLkOAH+CaOrN1wRZOuy/RlZ2cYivltLSbXPm913v3cSZ6Okrf3BKaKTNZ7BXhwS89u09rdUqgC3
/ek5wAEB/WzovUSLzwNOV6KiXA3KszW8G621BWGKqfCeofX4aVn7I1aSXaf/xkN8BbnyvAUF4fG8
LUFtWYV4O/Bfnv+PIe7OH8N/WjyFz4TtqbF0rw1RLapMnEbTvpHt4cYouLDj+HR5Bcws56kAWaSq
07ad150ivbkTDv7MUfsg49rsy/5CePp+Z9CnqmJFkVShDuVwkvGR8RNEgG1yY5XdPhjj53pRrfq9
TkSfKovzQknQRAJ3S2Jwf4H8Zmb6NZioky4q7LfbW0CmN7H15i3lbGa2IH2qMh7rTjEjoLynOu2T
O7MzNTyKYN+FQ9LcQjJLwOvZmU0ao/Y2WhHamM2rxYvlWeP95dGbedvRpwLkOiFSahw0T47U3NVa
fZPa9l0mJes0aH8UlvbT7677Dysc1r33oyv0Z1FWe8S7V7kMxFDFWGlh+5+JXPpUmAzdtI60XLJO
Whk2Wyc1MQdr3aAo8SkdlXgP1e+DWHvld4lH9qwWV17kRJu2B7MFeXUVKfF4W+v+n8q2njQzj9ZC
2P0mGBvqLPyxWjj0zeze+tQ8G2Fhq/eYrp+KWjokdhYdlMy5HgvrMVaPGm6eVqKsm6ja6dKTXEib
ztK2RZ9vawHU2amN7M/C0J3j0f/GKZC7f29zjU/yP6t7+9Tp7XNHjhRSt7SK5UaFowgutKlW/D89
NFZJbtMhITZkNWS3uF5Y+er54PfdD5gESjkwZbXEK/rk6fKfKi+zrVUrR2wyw+aWyzF4byxkRZ1s
CjhFVbZrg8fOftaG8Lfmdfqhseo7v/4xavrDkIUbhLDHPDMXKyO+D0z6VPasZBh8BUnlnDonjPcl
UO8NBcZs0s1RSn9E2pvRvQqT4lyo1vmuKBMAf3b6H0mycFWHBujPhxai6cL0nlH6A3X8e7RaPM8C
XyqdU252NxVo3KLMrhgnGwK2re1jNG9QDm9M/pvL8+P7U5A+FTWnQ6YHUZ87J96/4S5HBwB1D9CY
45UhD3jffVxu5vtrnj6VNidZlmbDSDONrKar0pT3nnjxzN0g4kON4EXv2/uiWVh83+9l+rRW1Ubr
apRyRCdSy8KVrlwDDr622mTh78/MmalMOg5NszK0yD6ZTnxwouotKuxr5LZvsrUkcvp8Nf9m1Uz1
0nFQNHhMafapjWHDxgOPCIModsaAx38Rq/bG11R7B403vw81g1tBlz/0YhSrKGilUzaKj7SO14Ws
QtrEZQQOPMZ12MqYq1wrXgPszrFo4RJBOvMYatLb2ZkkssWVRinSVvekBxmOsa74/gp+67iVu1du
lc+B518bQBllaqFXrQl0Ez7Oa2ZIh76Ist+X58pMtZI+NYDWgE/riZ8SOy3vlPqWO8A75zj4R8oC
Dj8ad6ywOtWOgiddtYFO8Op04yHNnrT+aCqJgpLS3vdB/oJHfrNwH/k0zPhuQCZx1JTswtOq2j6p
dn/OXgNR7kXbr0tf/DALqO4lAPXKTPQfPCtF5+OaDDO39K7asfxvjHxtX/bG+DRoZJcap3ojoblC
nRiDZYGRtIrazLxyfEVbc8CQV0HQx/d+Xb/LBnxhr8gfqGo52iGlWyEY8VUlRLSJItMzroDGvi90
/MwqnWpgy9aTzLJ0qlPeR8eKO7saOwdH7JQBF6RkY44egNz0FMj+ylPJAsftY9ZkLRIJ80pysrVX
alu9ugsCE8pNvrv8q+ZW22T/0LyyDTwK4k+YGGwNavyLOn0IUv9x8Sw/cz3Tpw78WdCrFgAh82QU
wZY62SsutWtZebbb6zIweHGuN14PRL2W1x0yVdvZcyU/tN1B9Y11WWvXZUhRsdU0azVLuoUZN/fd
k60g8oFCVgY/SvPaBxAZ/kqMyiEIm+Oiwnpub54K3bHEJmXnG9apDPV34d3LlCJIiX0b5eONlYln
O7Bu1QBBWlVh8IUno/TsQGr3ZWVc9a34bVVeuxJdXr7ZQWGs0zazDwFqDytbekqdEbDpU6G8TWlY
WZWKdQIRsOF4UA3Hs4OLUFZRvQc0YeuIh9Jko8fPKIpNz7Wz58sTb2YbmSroU9UTkarV1skGOV6q
+ati24dxybpm7oQ4NSrXBP7CPjyckypp7SoMjOuOZzo51Y9wLXaRlnxoSmsf0/CPFKmIbYQkH3AN
RkecxvwnY6v3yZ/LXzr7W85d8OUtxNPDrMQ+wzqNLV6jwmSTsbUdtDhxDTmKZ1LnLVE5KFY2hpLB
MYyH29jiObvs3i3N87YRxgYLD8IzNXf6VBSf+a3aZ5qUn0isHKuiWKujtMdqQx+0VRrW28JO1jVy
Zrkxf2Jz8F9GdGoNbeG4OncCm0Jg87p1jECyW66R0TtixeBmVHKq5k1/j2/LXZ2SCoL5jiYk9wDV
l3V3d3kQZk5iU5W8amJZ4jljexLn7FY23Dt+ugPw9WLn48G0FNLl0dPlpmbHexJbDKc3TG+QspNs
9SdhUCuPxkc9oL6Xo1s/GU5UQ2yreNgU+nhNwf5Dw8l0FeYRVgHx0gqYWV9T5bymG50y4vpIgCvv
wtLYVZ3s4ozzj5fWqQg+D8cmVqKSv++3qyDX7tIat+MkPQRyB05H3TaFdyqKbhU0dAS3+HyUd74T
3o1W0Z7pcXthSb8u9/jM48RULJ8pZifOxImTmbXiIHvJdakbq8ppfwhnCA5jmCyc5+eu6lN5fJdB
S8/SqgY75v+QKn8tkxT1g1+FQb1shvffS2V2d7Ko1l1066DBdExKT6xu70gWxJKldTQ3uJOIIio0
hWWU1ids4X+job8b5egpWCrFnDmomOd02Jd41eCIXLYcXU+jrd6lo7YdMrXdUkCzbjILeyMZ4wTV
vis1M1h4XZrZjaciel+TklRTI0TSmnpwivJnGfl3XdDszWbJ0mDGfwFL+b+/qm0N3cn90jxJgR6t
gCz228ru/PfGbou913ZXTaWAJ/GQHEKEsLRVm+fatQpmTU88f9VGUrPpqy7e56P1e8wT+aE0k5cc
EsUqTc91oqFkwFNvna1aYqS+EDFnemaqKdZaTBJUL1RPTh9sAptyJZGYD+H/cXalzXHj2vWvvJrv
eCG4M5V5VSF7b6lbS9uy/IXlReYCLuAO8NfnUJkkMkZsplQzNVO2bJDEcnFxcZaUlgEpYVh2fQHN
VcFUY93CMOH/7DT2OR8STGTn62AaQQIbWl4BN1T0oPcYMN7T++JXA9MWXMB+6BLUVOkAxhCHNa9M
++zyTvdlM3m+gY6OcrL5DNKUt7UQTq5/5FxXTtP9zbQ2BtGProeMo06hRj3GoYsjQmEdXAPlmHLx
Dm1mp1E5AZZmkDzimnXWmXGRabjm/VE3bT8j4rMH7+5Fidi5QVOR/zGX1jBSSs92zj4TK2vWaekl
21jQdCMchtIgg28ddvsUO015D/MJMhXQ2/X1/pyJuionwBn7LJN5pJ8tnIm9JNuOrfeYFNpnU9q+
gDLSB8dNCXYesaRZNdp41rR600ZQD6R6dWZtcVisO899ihLxNMuEp02a6WfBxbFMrDUAbZcGtMQS
piqocWyu99hMYLWUEGQyzoyk1ShETMdLB9GiqAXoO8yjBxk5B1N6F6NscZtR1h/MAlRk/lAmPa/0
UT8Dbv6jH4abpBcAey58z9yKUhIdEA51WFQL/Vw5+q0dZjdFVX+NvC5A0fx6j80ljCrsfKRDLAet
p+c2bRBj8zhc4difbQiFuJ4LMRowD2EnbG6zCjTHoomShQRnZkqoYPScxFWEO9nxnDjlvd63d12i
Bx7D9Z3JdtVSxX3uKdPvv4lJtE5BVB81cebQO4C6JwvgfbepIJXdsPohdJa68X0ki6li0QFbG5OQ
ROKcU3kpZf9Fc/hnXHbtXP0HidvbMbxvCT3ItA84fwizb1Ukvo0djsXXx3FmppjKGhaO6LmY7nUM
IQ6oV//CznsKafxrEJ7cXn/G3GFWVerOxzxvWkeOZ1TcR+EGPGbnsL2wrsGRBq42RfoQgypDhF+7
gPa56bqj/HOXXa4/f24slRqW09lU0iQB+TQ2o3XZky8Sh0oLyEzfEzqsbF1hLXTn7Kfqv88bDCbA
5tADPwkBJ/q8OHWuC1vcb5qJqsJ936EAzJCyiICMlz7qt4WAwQpEoxfytWnY3inXmdNtxJtpqzXU
dPpmjM5VrN3gwhHERxEBMVl6n6/35cwmaiqRpTF4nceGFp9Hr7uxc/uXa5mf9cj8NLhsh0QtkEsy
Eq9163e+RUVW64xiq3T65Cybws+qPS6SjfAOZ9/pF9WAbO6nkdzh/tktn/qughx2AwBvitwhDlLg
v2v9qSejX4ReMOY/WvjplelT7gB2DaQIyyCW/Fi08UavHGiZvWQMImNwAKvKbZs+F86q0Z88uB+J
/DkpHl0HFcvyFg/GPfaYT5+5SWqYrOGIRcc1JK2DoYTErIsjVhbQ3Nw6TQe3afOzwaAmg0vlQltJ
Z5d6UGaBoy0ifStw2TBCYaa9w5dNV92ufgjJL9HjdJasKz1eQfzyJozrPa67O7lncbhth+eIObdu
lG9hsFhBqTXAlUwwGvoGzpRUaAspxExYUPFpppnkjMrSOdkmw4fGt3pjrcAKPo3OwkSae4Kys/Ou
wXaho8rN8gGKhJGEHCvvdiE0chan0FxJXUXAO03CCAQPMYXYryakh8E5xYXmkxD2Cl9Etc70Zu/q
z6YB1IKpR1sprWdnXHNaXeqMXMy8/jFqCwn1XFaoguW5ZbkUgN8EkP8iaMULkA+YRU5ar4HoQJDa
I207wuV9v9jHM9FAhc/nZenGRdkCf9N5l4oZm7EH9U0b99djwUzWpEqVh1C6Tguris5wll2bpLUA
RdaeUwcWsrl124balyYEyUPYH7MaNVUwfWe3Dixx8cDarB88ka6HKNm5vL2QzNsyAwno9Q+bCXIq
fp5EzZiVSNlPcbJFLXptlbA9YelNnOdrr9fw+NX1B82AwE1Vpzwb27iBwj7WFXSJk1A8kKpc1V2/
b3k78a9XpLqvihfDp0dPvHjxeKuJ4Zzo0fdKqyo/KfjCgp+dncrO0fe27HmTuCcm5aUbvLPsYtiR
QS1ci25jT/eLdEPcFkztWvtOQn1JP31mc1YR505OSlzuNejrUmxZV+x0tztkbLi1I1C1l8Q4ZkZU
RT9zQARxVGH2qdOtTdXaxmdudsnWLMLk6BoTGsDAzFrlAiaQC0M7k9mpaOiSa5QPcWqe2srbpFH1
nEN/qHY/tSO0+r+zfG9Ktjac6lC4Vh3k8OSlWb7vmPfr+gvMdKyKkQ7jBoKVrTBOKRs+JQnZOy0J
elfuqlHu43Ah4ZirW6tgaX1EhQvgHB36ikUQNcaPFsBeCKoesjZeWc2KAg8WRxrkksUtEkFU0m1j
XZdLALq5eavijCsvLaCdR4eTJTXv7FKQGP0Y5ICVJeNu1fIcVaM2gyuHxTP9CTxs4ziwAZe94LMu
5LczYfa1sPUm6YIFTQisbDRAvtQ9EpM86JY4lPTbx8ZRWZhdo6VYbmyAH733w4Z0ceHFv+qe+g0k
f5MKWr/XnzOXuqqs7JwzEkHznQOxYjYg72BFrCqH3BE7pTdG4XBY0ac+hMxvoX3/KU+GI6WVvdZQ
SllVnuVuwCqEhffC20wJ8zvZn0qFzTQI2Ix5XJ1pDF0NHTWoxEjCJ8vLoALOWmclM+OxM4ZLgbpu
z+Ul4y57gVFj9WnhDabjwXtvMMWSN8Ma9tkI5VvJz3FRfy+K2N4PDIrLSZN4KxeZVsOH79xwvvQg
7FlV0W6cChpNdciCSG8/hrlQcd8MurKGNEZ+tpom9mlMYwBhLL5uouKb6WpLilZz5fPX33/zrbyE
oZZpVvxsa/wO8ouXvu0vBED9gycg/5LEzUHwxGcdCEqD1ABl4dsMI7PJsyJa8dhIGdAmcek3nZAL
Fda50PJ6jfPmpRInrQY3xE0GT6JbZhuACafmpdKjc0LNTcT6YKgQzNOvhtUBi3qpo/CnjN1uQXJl
Lnt8XShvnm9VVWzTiaOJ62HPy3CgaDYJ/do8x3qQ5HvcYPijvm+1zQhvTJKgtka+JK0RhMWw0guA
8rqFRGsmV/4bKryNijiiY32GWsLnJLWyjXTGByAdgcjIo2Jhrs1sGCqBtqnbxuMir88xxKQ9PXtx
x+Q+F1A2aJOHYViqTr5ugO+tKyWgxVHfEJgMNedUi76HnHZ+ldR0VYXjqW6zMyw7siA16/Wgw9e0
KMxPoop+Ck5GwC4hPKlFvPHryNyKIT10EoqXVnNxeq3YttJbJ7axLSp5ZGn6AN9SHM+Idi8rc1NX
ph/C4Ox6cJgbEeUYbCW4w+sTh8OV07yLiuzey90TnGAyX2bDwjNmchaV4WZxWlJq2og/XvSdOtsU
Ri0hKW6ipt1x0wqcrlwIdXNPUiJdFZmDV+YpardQPR3hYVMW/RfaGZ86DVdKkO1ae3G5sM3MHBpU
mpuR2vYYa6LCoQEYraT8xfrwUFrxHcMYrlwktLhHufTiy/WBmkOUqXwHe0issIWH/JlyeYqpBcyB
YGudQRMKF2ZnjVAIRAL6aaXn3Au/Nxm9T5GFuoX3A4BLiDsMJ0mbvXDFsTDEVlDAX+zh3PWQTIEU
/1TBRyG6rHC0p34ttFMnYXvVtvYjburMDbTXELu91DfhNAkJaIAILBZkklUrA1L5fhnZzSoieQb0
fNwvRM7X8+07S0wlXniZ3bmmUwHWDi0HXOtuoqhuAW109lBZf7QAr++NISjzaic8xx+psTLKZGdq
6ZfCAfbNeMDBtOh/uo4RuPW32KkvVdut3TrZ6Rlbwxb1WCQ5IFtspTOyl4a4rdzixtP6FUqTn8G2
WsdYh51bxaCzmh4MrAX3XbO5G/hi6fQ1w3vvI5UKgm4WtNd4354jR3+OvPJTWrKdNlAAhegNLQh4
Go2JK8MhAl0o3HOzhspUvRuciMNsutsRoJ5KwnTfoEkAqtbKcNlTbAHhGtuErZKueeJhvMADn9tM
VOX2WpQ6vDud5hwbzk+D9acwCUcfSgHPWQxx4OJ7X+CWE2KMky/DyvMg+qyZbB9V8RG21I/CyjdR
LHUIRYNFMPDd9eUxt/KVcqWoOpgICOKdKl1uBgiKpkO+rbCZUx1SJyyFU0N8uf6oue1c5Vq0ACYk
Hc+9EzIr2EGRlWvxLTHohrB2RVhxR8Jx1Vk1inOG98kL6wvUZh7BR15IKa338zmVjMFRyUcoiKKz
FxV30GowEEVD7WGk6biwg74eJ/8+JQ2VjOGkFjHGEepsifckinuP6TsJ30YHts+5Ddvpp4o+VsWm
Zfd2OxVjVnZefW3zEgWTZN2ZjxYLMcDfDGBNW1r4prljGg0a4T3bSDYcHn6FKnfA6LSulpKL97d9
Q2V2kNirraHF9lUW6RaaZcfpXZqO3jAaDytktNeHf+4x0++/SaYSV/YgaRJyIm0HZKu8xbVR0Lfu
cbSsLwWpf1x/zPsT2lApG92YUIvkgp8L2OhhJZcogddZ/dwPDDgqF3m6r8c99xnRl+bVa3H9vVGf
JtybT6sMhDgLZDfAiDZmgSjDG6D6cSvWON1+4GNQA/Jvyq+QC/e6g9SLHZAKuIh9ISDCCS/2YQTt
h+G+am+1vMM4bCQ92ukn3KRR82BwFKHty0BrAGgZpocBK6ANYL8O8PFpeMT/alBCq/iBFDWIaxfb
eRj0hcxzBjJlqIQOr4KqSSfC8lwU6V096tuE7obiQEPvUljShtmydTCh1kSiNltXcAxLyQ0vb0sq
DuboLPFR36+lGCqbA07Nno46Q3nWU4DoYfPUySd4Dlfb65Pm/chgqJrzmtNHdUVCkFn1UeJ0qbcr
zzX4je0tdOPc+yspb+iFMSGuk50T4ti3LvzhyshsFqLO3NsruagGPh7gC1l+rix7C6LBd2HFPwVZ
smGeaV6lSthdQ+0CcFPonOZB1F1o+xmi1wuZylzj0zJ+s3R6lL7kGBrkpLfmPXRRVq0ufixzyKYu
eGdlqpSIvveSqJR4d6zMODQ2DcDTJSguWhJUw2eeluAUoqoZL8S4meCjMiQyKIZAUHIkJ8dxHsZu
PGShu6+K6K5thi2HpIDfOc/Xp+zM/buhMiWADsWVjDeQE8DABDxWWfzM4RaBI5NunUr6yDwYQS2p
tc4Eb5Wa0NPOs1A6JCdDAv8P8aTcCX0EHvQlR11i4ZOm1fDeaBm/TwaqdazrGzxFRNVthLhYt7d4
Qp/eTrQj0/5sG5OKgAYbl4V16c08Uf/9ibZlRMzWBOY2LgHj8bG1tkUR1LhiHNGX+Vj5RN5f/7r3
T4yGCrbXoxSWUDHmRgUkrWZaexu1Mop7uxzmddcfMTf9lECQ6UZi18zC1yTjrZ6WO9Rm4QJVBuYQ
PdOo2DXsYx+jAugTWACLEniqk50LH6dUZGzSD4cbai+IoM/EBRX+jrp8ZnEDDyDAb5ZNg6NWA4Gs
h+sdNde6kosQV3eGrsZY5E2y1uxko5U9gIT5Emtmrv1pDryJaiiIQ1U81sgpJkBox7ED5iEMLiCF
vbr+ATP1OkMViS8MT5BB08kp6sArI486iLG5s9G8BzFsxviCsJbme+h9YWQa4A1uER4QDWqxsHBm
AoJKmYngjSNLryWnzsrOrK+DPhrPzAIma5oRVkMXYPFzPamEBJYbVdUliHKiFDsbxseV/W1xSc7s
yirmHdcAUQcmBzlJWKn60ywzXZ0tRLOZ9a7i2mGzIcELQQ+ROPuZxeZmHMRdMT0Dp/Drs2DuEcp6
tzrPNgEzICfK4UeWlNUWrEZoWPInbjxdf8TcNqOi1QF2MhJiauEJB5aEP2puv6HhHX4xxWfMK1Ri
t4vhePZpSjqQ9w0+p3G8k1nJT6GgK1DtZEV3KazVLUvcA3uybTTwJ61uaZxmZpgKUbfDumZwLPFO
Ak6UfttN+HQpuqDDQXtzvRNn5pmKTbdLkw5RZbqnMQVXqhmgnmUOS1JIs302fdibYIPbPTeNcupO
iUCnf0lG1KragImLRrfIAxxc+1viY6mmCkD3PAMIdNm4Jx28BSuq/WkTI0m0FNZm8jUVbp4UrteP
cYH2tfzGyfR7C98FYso99EFuUhYdegcXEJnu3eAIdH1wZjZNFX2uAYLTGaFkZ70bYOFseNqx06GD
WZZJsSKAhqHuGsN4xciXDD7mpoNyGCDUZQBxd+wsI4BdrDaWOAdbYvex71GCAqsADNBEy86RC265
k93GJF+jt3AkRMLGa31hh565eDVULXc+ZqyKoLN+pmlr7lNP1y5WVpXfARCP1g4+SvLhFMb2tvEQ
/EJxpgnZfugbVSS3G+kNl7UNWA9PfeyCPi7mIFS/53bld6Ozokv65zND9Tcg90iESfMmne6VQ98q
4PS9eLSeid4qSrsOcakbwlrrjHWb9cJ3O4aEzTx80LjLUMXbPVlBXR8QHaB/SIIyNUq6bPgCB6Ek
IO3lYyMxddyb4JOMYwGdqDQ9a0MjD5AyGNcjcU2fpdgnnPrRxk0J1H+sYSHFnRsQJR8gNrcc4I6y
s5skNxhmmy4pss0Nh3IUYG6darA/yM5Aw4LzNWjjGgYua2nAFLRyf32su5SlT1Pa2BG45uekgcCV
du5YBg3xag3K1jR/F+ftzLlG1TynFXOpZ9rZuQbyC+Qv5xAXBWTeXLnymmwLk961VoWGzz1jdf3L
ZhJCFQ7OzMoGeIBm0IOJDhQ7t9VDTP4pZtGmoWwh5syMkQr9dlknhJEj4+xRtIbTVkXWAPG696Nm
X/KxXCI9zUwyc/rGN5M6hoEuG4eQnUkIXfdc7zdaRJeYvXONT9/2pnHPLUmWWTk7FzDLBBKxvWhp
sxD7Z+BkoBL+3rhlZLbWgrN1R5g4Vrz2KSlRHogdZweB709ZO4Lh+qsKixXjUBul4c2Yfkl7jW16
9wtU+IMWarU3fEDl9Pq0eAWMvnOmV6HfpAsLuLBk0V3hkvuQNncuGyHcA2vSdddbWhu4sV10PqQd
vsYoNgaCRwbUrmm10wtyrCPwcouqX+tl+Gx73eATgvspW5MvrsvCFdWT1Rgb+5xbut/EnOxbN+3h
ocmh83z9C2aWkqr4bRkwx3P6Or7LY+n5NmSu0kzDNdF44w7jF5lqZ/Arcr9ZskiZyUdMJQ5FegTV
15a7Z9iUHzxWp75EwphVqIPYuKLRmj1u165/2txyUqORY4W1aEl0F3qyDLICmuxOjfsGTxb9uuUL
BgxzE15JSNqxz11g66I7rRiGjVEwZ1cOrVwYnpn0XQWJs94SedhT98zy2E/6osO1eCr8LjSXrshe
0bLvTGEVRKwxQrhtDcbZFta6i6zJPp11LxJXI070kFbww6bZinBIw95Csa1MD1rj6/Y+qjEtrC/W
dP9o74v2nlc4pKeHzIUgW/bLSMTKrQ9c3uKndTpdK+8x5GWW7UX60jpp0PB0szivZuaxij6O867h
jiasM8xDwUZodthB11Rzfc/7AueqR7utPrmLtJaZRP5vyOPQ400odBNQ1WbXkGElfjT4LgZCbD18
rVLcflvdGs6fS8XDuXmgRL6aRTZcTx3zrDHpG4WEekhq7cZe/3F9rczcXhoq9ngobS91emIi5yzZ
E0TXygPUJne11hZfPU04mxIevcCsCLoe3ehXXjT6LmvhmcshxeeUdrpwBJtZtCo2GXfdDBg9zzzz
kHp+S5JbISBDGaOfuw/GIBWV7MLpO6lMjB7pZKCBp6D19+Ao5OFwTLnlY8pe79S5OakEoLE2Bmal
Bp6jaZeUxnvpxiet54+VGT0b4JcmXK7TJcra3BRRAxEsJx0nLPRzgZqiZBEM96zhlg+6vrn+OTOh
WwUZa3aXRSbEM87eoO9K8VzG4x7qjH3BVtBdHpdEpeYeM/3+mwzCIbp0BQUnEvdvP2JoJ+YN2Rtd
cXBwXd8Kb8/bYeGgNdNlKoa4hB2OTMJYP5ek1X0njE14T4I7pbvpEo967hypAogLCARUJXc5ZI/s
O9oWJrjmrgUSdaFD+VRG4BY6QQWKcEAdJxgd72xl2a/rIzazmFSaS9dLLYGjdnXudPkNxs+bhOkb
M7IAVx7BZbz+kJnUWJ82xrfjRZHwC9JW55Cm2xJFDEiORBsiO7+venvrsSUU59xoKYcjhCSqD9Al
QfXE/NnJSQxKFH5ZWX+J8/7bD/Hv0Ut599+bXvOv/8Cvf5Q4SSdR3Cq//Nf2pTx9y1+a/5j+1v/+
qd//zr8uZY5/1T/y299Au389d/Wt/fbbL9ZFm7Tyvnup5cNL02Xta+t4w+lP/n9/+I+X11Yukr/8
+cePssN8QmtRUhZ//PWj/c8//6CTFuy/vW3/rx9O3/jnH7uyiP5xnP7z+J8Pf/t7L9+aFk1Q85/g
b+If6PVjp5lg4MPLf//E+KdrahQyc7oFQ8ZpmhVl3cZ//qHr/7QsT4O0pGYbuqFP6V5Tdn/9iFoU
N9uep9vO9Pf++J/3+22E/m/E/lF0+R3KUm3z5x/vzgkNj/998mlRnA9x3WvHyGoChoyyyAKdrN50
xl8P+/80Pi2rNzO7l01eVPqgHQe7hHRr8xlA3X3vLSHS380c8e7TN71t3mmlw1ijHT2kCRXxQ23p
WPJuCEXLypJ0NZ7qMEDSjlU0ggQm4GvewMuz3Epxq8P4LOlfrvfQ3CcoS7IwaKWHIx5Uu7e0vnHM
JQf4uXHFvHnbN2Wnj3qim1OxEsQ53cSgekHpjgv3LnPvrezMieH2ZKimDoI8M//k8G/X++OVE/G3
ZBo9r2zCJE1CqXFOj9QcN6YRQfwNhig52QxOubNYj5II7o+ECAwR7Yhe3Tl1Fbit53sWvxGedY5o
CHcq9+gCLZPGQPNoB9suUT5ZxMS9G6+hFDhlK2+mXcktt3dKTTsKK/0iQ83naQxv3l+emR+AH13Y
Wmd6WK1l0KynbViih2nx1cApD2y26108MzPU6kUELFWTNVjxjvZZMubbSNzchYRtZt2obHVc+oLp
quGl8w66rcbagXtfSn848Vmr9V24hBF+vYF7Z5aodYyoLeFdlIF6aRkvcCQ8VhlqlrirBbgaZdgw
32bEPRglKr1lBrFdaxNRGPmxYi2ZF0Qw0wFHAajaYYUq67YrOOzbxnNlx6s6YStAPDd5RNaJWdym
4bBCJQHCfkCGCs0LANpd95xsdIgWjCbZ1pEXGH22iuvPQj7xrt3EwjqG/LZAZkJ0Flh9fJJace5I
6bvVuCn1LECd6jQI8EBcyzesQ1nCo6Ziaxq1a1CaYTSpwRbF3jdaCf77ALe7r70HLGD9s9Q1v08k
1ARhQeT8FGO6csIUSQ/KNuYDzJX81qjvPzZPlBhYDKkVu2OqHWXxCHUIM72hJfGvt/0+NhdrSIl7
adrXeZdhDdkVA44i9802A6BiQALXpDsh9xKmZpF5l5gxLq3iDS+stSHd1ZDERz4Ro4EncMHANepo
57bdAQDZg8ReBpxZGsiuX1gr7x5A8JpKFIUqRdXxGvO57znObl8YAehEfqVQdC5h7zLChdRcOhO/
Snu8N6mVmIplKUZKWu0IReknmdJNA9vmpg5CzfBHDzDq7IWmDpaWBTfwNvehRwKPPOcIZZIV1Bn9
vo2CrNOeoonNBnyBH2HC19Q6TtcerlGD0853TpgHumcGfTIGpe4GaXrwjMp3zGdYs0Dyi6BqrgcW
/0XRSN0PAbVdP2WVz1gXFHm51QWqgLYbRNrjQD+XJche0A8ILyBXlahP5+2HSvnoe2UnCInbDV2O
vtc7x081ESRhsDD7ZmKrWhQqaTaKnFAMK4Qq4xj3ogXMxsU6htcdo2tBSEDButYLqF1+BSPSGVkg
qbnScdytcYNuj08CmraSWthe6E2a3Bd2FHTUXhc6GCjX33LuJZVjHDS4jcqxPXlEDrzDufE2JT+u
tzyzgamlHi9Ju8nMGVtLfGN5MJKEXYfxE2B/mn8IlwEqnpL5wcc5TbwBm0xLsGN/7odvBnm5/vZz
/TLta2+2X8bznjUS88Lz/KrfSWthw53rFSXe8YwXKchGCEkII2EHo6pG+FUNWc14Z9aP119+ZvNV
qzM2/JF72uAhQ3hX2qe0+mGnCwyCuX5RYhWUsW3YCUrtGNerwti11ur6K78PX8ZYKnGp8irX0Xqh
HTnYhXlab2GiubZltio0z7dSd+8kz3UDF4z6U5LuGxoGaWlehrZdOTyCEQo4viYuGZIQ+hls1/fJ
BkLuh8TMV5ZebyLALqEFvIX1cFAx6se1vU+gpp+I+9456RZMW/JvDa4DiNy3VsBbvk+itadtePRk
Rulu4SMxed6JvYYSbEjviFyGDpKimmyMalN75GMtq0Ufm0sYaiX5dEh5SOWNUS5JGs7MV5U/zmNc
K5jUHo/QzvGHgW20Pgat5l5AHs3JtKXRf79j1ApP1Y4AkoYMoTLeEn1fmwsLYe7tlQDR5UmKFYcE
gCUAU0a4Z3oa5S8Z4aoHoLQPDapavTHNsrWSNByPWfSjo0cwRRc2kJmlplZseFqjKphjp67jNYCB
FV944Zno8JotvQltg4hRwoKJ5XHyo7LpsJJFfCbRx85sr0euN60DAFA3oEhjwkCmr+03Bnzur3f0
3HsrESJiWlhqzBuPZfjYNMQ3Q2ThUG253vrcVFHWpqaZkVnDQPQIbrfvsIvQ7mIzCVLs2frw8/oz
Zr5AZZMn0sg7R0zPqHet+clhjZ+0S2YCM9PllfL1puOTMoMheIeVCsHcCmt06Yw/1+7UYW/ajXFz
1ro52u2+ZWlgLqVHc80qS5O3LknA1x+Pg7aL5Rqkq+t9PNfu1PdvXld4dSTqDK/bmrDsoY8Qrbze
8NzgTQ980zDRObe6qWFwt3rtnuIMZixwvOfe2fi96ayTydAP6IuC70m/isuH6688167+e7u6B/GN
dBo6D+eacWctWWrNtauuxHz0ohaWwcci3joP5RJgea5ZZQnqHs4hVYVmWXKbTMaj2w91g0phZhWS
xLpBu3l0L4yv1fDysXaV3LllPAltDwEpc74Jdhun9UKkm+kIlZ0McR24RpeIoTDHMSM4b32wI5Q1
l0Ux7hN6qEqb9qMOnsHSAXYmdqpE3zgZZOFA5w33cvc2a++7Bs4fQ7TSancvCueDvTL11psFGLVx
mEAOaTzG0AOS5FCKJfnBuf5W1h/vm6ofG64dx3gN8zdoEH5sgijrL48Thn8NTOhsV0JyzVt/rF1l
/XUE3u+ViXahXm12Qbuk2zfXD8oCNAB4IQZDvBjyQwHW+McODVQlpILXSbux8gSUOFdWsZNkYUa8
XzihKml0khVzqxL9MHrfhvqX2WVbCTVHI2xWXn0xI6jjtXcf6XKq+oAx2ByHfe2MOCejlAT+WfH9
esPvbytUpYrm1cCddlJ616BsomvaVpfYBqzN9dbfH1HqTU99s2ZYHnpQzkKuJ3Q7oJkZxB/B02iA
8f3ecGpoBi8cdH1fr21nF3YffGFlKbZwlypC4SI5dVx/Eqb96AsraxFatDZFIoPYx+8MKFx1C/oY
cz2srMXa6PLUiTF+RXzMutiP4etzfezmZoayGmsTOlbeFD08s/YdHGw7/a6IlqLp+1IAGlUZlZqj
D5E7JWA0/drI+C6GtkzcbWQPL2/qrD3rU0lhbQTx64gUvnTgPEIfMrqV5sYgPKBS2yVJtPCt7/MH
8DbKXpp0CaTSa7xN0zuQPAbDmHe+oIeuNX0PK6NNk6BzHkTv+td7d2bc/kbKLBM8Ic8kdA3iu4qX
53oh6M8Mm0q/FH1txTzDlzjdFoZ3fhme43RJaGyucWU9tw2urrpptrUGDaqMbVztMSH6wii8b0mD
UVBWdebYcFmqdXHUa9RSAAfvqmhT2NA1Kr+GTbKCz5Af6eSgy+5oU93PLSiPGMlqMGFcwh3fAoql
pAnI42SVpbbPHO3QyiVBkbkhU2IDgL2NnQ9YwrEGxkK6F3Lp8DfXshIcxAjRLCQriDoyoOW+cBai
2dxwKcHBHGEh3DG0m9AD1FnAHpWwrVySpnotj/y9nkRdJUJUaS0LWKpjv24ycG6zDZuAUlbAQEhw
9HErUuOXlz5pMB1I+++FczH1rTVgmAp7VVQ/s8E89uZG8idzzNdNwyAEAb0o3V6loxV4mQFa7WeL
PFxfcFOS+c7LqmzNGgBjrxlyeeRwsGLJfTNwP4dyrEmNjy1pla6J654OflCaPJZmCXzsL9l+LMar
ZkSZBWuqRCvkUcPdHg4mHztaU9WFaKTA4UiOqt2AexICkwhp1x9K9alKzUwyLqhI0duyPELqp+gX
RnFmpaiUS4NaY113FAHIsXGzOARu9rFCGlW9h6osd6lZlfJo49ITMhNP1+fd3Bsra9vrTdLYmSWP
Y7PS76IlZc25ZpWlTXDnKxFA5XEoVtbpw80qS9pLWduzKhTH/jIm/XeeNT+ud8NMKFIplNziETBu
uGjt611KnoWbrEMj+1D5GZd1v2eDXcoTKx6EPEI0DXeG9ceSTJUVCdVDpy0LNAt/ERRwqw++7RSh
3iTFAvI7GD40a9xYD4BpX+/gmQlhK1vzoJGE1yYmRBHfWY7zNYNh4kLTr7iUd2KnynisbeOvVRc2
ZUD7Zw9bswXj7TLc2OOejFDga6J7La19Ulu+VZrwq/TWsfvShBB5LvmahY/Aj2/K8ui595i4oMXt
E/3C6icbKj6y7f0GopKy/C/Orms5Uh3afhFV5PBK7Ox29viF8njGIgokIQR8/V197stc7vR0lR/O
qRMxFtLWDivQsFxgeV5NCa0+Fde2jjFv/HzjyIdB7Vx/0wfbHFaVITqNSWNAworbUCG3Qt1NWiif
g+sftjoPgwJahMUz19++t7irq39wvJb7o5r38HkUbpTz+N/P/TugWjfWxEsvKEugO/VpT4Crcb1H
UhAoG+lpq95y7V4vfzXNb3jRMvXqjPCuuMWXvbZZVtGjmPQhpwyVtq8llG7s+QY36dpzV+GjBmOM
2oGGjsPH2G3mb94ma5alF0w1yZ3LY7+cbifHG+nRlZRgzaDEjWfMzeWr5tWri2SuWR5c9zNX3xvu
G2vYodUuxPUtvHaXv1huWNo3WsF/73cZa9Kka/fUNfkyYbRNwxHihCPAE3b14NAfY3srGb/yKde4
w6ABhWqc0AQ0xgweanl/Y8tfuQjWqEPm6WLk9uVbtpmr62FFg8iGGN2/D9S1t14d1Hr2ZevWeOsO
AI4OulPbfz/3v9n1X0Lg2hwnb3pgygaJ5C4/GMS6N2fYjNtxPj/pxXMBMBbY7LE+Oik0088lxEA0
42QEWlrCtbYSbOMUfOPY845icAm9lYT1MtY7797QnFjTUKX0YUd/y37DS3DWi5gaIlIYAC0EUlr1
FP371zD+64n+7fdYnXx7hK+kaaGqb4UbL0TBCM+OfcycFftV5UZ0cfghxMJ4uI0K3U9ah4ULzL3q
Ccr8MPGQ3nZCti/4aewVIGk09m2Zam6zqXGxczcx9QVgHgKUmh1bgG71Jj249DA5QM13F83BJgmM
58n+BUc1YG7evF57hGlz6pjtXVf/1IcXT5qJmLqwAMvI1VywpXhCxzKc7c++PBSFBkSLmw4dvGZf
myr1bXY0oAc4TcCHOVuq40ws97ARCMUAtwuoTnLHCH3/2erbmE8fTSOjUf/RAFkv9AGjeB01JY+0
2Q4nT0S+r0FP9nlxzl5nRnntZTAfDamfx6pJFv0ZWpZRS+yk1p2T67/41qHugnCegziA8iq89LTc
j4pKP/uVG02ulnDTCLv2S3edpIBK71CfhSUji4nvxdw1J2excwJ0+2XKYkWYkI3drb1y2RJ/2Spr
GAeGyn7jQeJ13/dPnX/wf3UHTkK/jMol7Y0Nqbd5d+N4XQkKa65N6RCYHjuoJPNmN8ocLMbMZTcn
k1fi5RrbMRqa7AIfv8hF59TlHx7SjPmrsQ5989R020Buc+t+aEgUeJ+CPHa92jXiUavT1lEhK7xo
dHkEIeQwsI8omjZ+wx51KTeFgdaDV0R+34e5/8BJ91LwtIH3iSvctDWNyASiWgtga1ZDtXmnAK+T
iUkZwGkqts1dUcHl6J4SmE1mWn8Ld3glBq5hHoPtTfD31LEh9BpauZiC3/87elx58BrlkTe85ErD
OrYXJ+ozH5/+/dwrX38Nh14gMF1C5BrZiDhUfDdVG+2WVseVFv0axgx4OHPmFlflWNuACv6CY3dE
ByOkRZXCWCaeXbZTfhn/+xe5klCs4cy5VXezgl/1vs7P0GPm9dF2RTiMN4DH1x5/2d9/FA6+UfbL
2OEOyktIrGtl0s/vIigjV93y/LhyUtbQZiHBgpaXjEWne5u2YeBvc7HD1nXrG7/DlT20BjWbEAMC
xwUXNEo1S6Y3HbOvPffyz/9YG6MpG6vu8dzaSacibb8lugj2yiqhUJYpHctFx9Ott5MOheQbReC1
b7lqC9C+5wblZN6joQrCMQV8Gh7jNnzcqlvYqWt7f3XVc02Otn8Ztyr20rB3CADyWkE6DrxctMD0
+QI4vpVYXFv+VeLfubXUaIUW1TTQyJR+BqDZ96LOGscqZ9ZB0UnMe3+OSLmvbk0br+z1NaPZqBtr
Li5TwXIQR0PNW4jdREwaWJ1mp2u33G3+u8P+do2uTq3blcPYmIhunnWgGngq1iHwWLTo56Ubornp
sj74OcxnDVh6v9xY9hTqAq6VKlRsCSsfEt1zmnMj1BcWKw1mPGUAhYDlqWfP1B6ypaxCn/6u26Pm
19Ah4injEcjm6b9j2rUu7xrlOrlw5PY5ThY84RsIMoOFCD1p1NjtmNDiZ9XWSHNM2IoNwIjdw1a5
ce89/yfvecRw1VUtUMfLRSOb7Rf01bQgiMcqHUiNW/7eqF/aGUKKtyLwlatk7cY0TZrPAwiY7u06
VkM8Zlb1vSbsGonoFwYsdi+XFOE/5STjit9yWbxydtbow3wAL65glw3if9LurKkf//5yxn9Qvb9s
vTWrdBn0Qi4BClyOYYnJu5Dwh1q9t8Ydp+iTzeSdYCLQ9O/30PuSTuzZu6Z/Mci7xWYwEqqIodnh
LXpmw8aPzF9qxt6s3hrFYMtEAFP7YagubppEwJWCQKpZg/GcN0YmHOpHzw5dYoQTAbFkmn/n2qHh
+6I66O2D0R+ddt/To74cG2c/zL8HDh3q1NB+uPVjuZw1Icq0GZ6EDvS5rs1H3yAPHvex07nxWts1
6rsdd3/M6o7UVez47wM/QDiVjK+0gYBGXgTJ0oukXb684cEeeDgUx8WF3beNAsUG4t2JmOXFFmTZ
C0sci0EHFO7Jm59KOH+oJ6agXCpjedFreFzogeVbCBnWdEPaQ8/uZvZY2XvX2i2lHxcLib1iXzEY
gKq7GqaUC3+u7X1v/RJQxXeNXTnnWQlFDl/8agYF3UvvzmfidQbpqYA6jBojod3j1W35699f/tqO
upyOPy7DkViKdToSNRBLquFUat88A5ef98dz7daFxu6E5yoTZJTjcisU/90NQzfWmFAGMkhBigkP
1vMUY9FQg5pykd+TVgsL57kxYqt+q15/5CkkRzTvh+Z8wqQ2XPxt4L+65W/oXzz0vLl3NDha1pvC
ezQqnjqoTjsCgt33gFHGGlya64PqSwMojLyH242318mNo3ppVP/toK6uaraUVlWBGbNfGgezdpjI
ZuP0bE07uEFMiO/f2xarSxo2SbXkYkD+zjA/j03jRqV4ZbutcaW+C38SSNKh4KgPlRc3Y/zv973W
d15jSusGmsv/AWxGsFN5RZPA+yjG1MSVQmFOII2HiXxa3ieD6laJqY2Qsep2LZ1TzjfeBL4s/Cc9
C8PJEabwy08+n9DSaPwpHJgOVtNFkUATJ8sFgygZTNiq5E1Sml9mUG1o+1vz+62k9NTzPGyMXT1p
Ue4vKSnHcOmfBYclTjLIo0fuHOvkOGng3NLbubaiq5whcLXZaHPU9Iw91MbBQwPj30t67cGXdPSP
E1yNkwFlOuxgw0zcT1neSBKuPXYVcCzHha34pQehaxzGEW85Olffe+HLT/zjhWe/6TWp5RiWfGrE
OE0evwF6vZIp/NeR/+PBVE7kItcGxIffhRSVcnExXLll6Pd3ESrdWPsIFfTiD+vYKAU1FvLC29sK
ZCoYeqErBd1Q67ePAWZOJxE5HJr8dYN0RW/DklWnoYfVPNHePVr+DrRbzpvXPtEqxCyArrcgOcz7
1h1+Wa+FZf/63hdaRRUCjTDbMdQC5DrEMWKIUX3ruWvYLPHNsrc4niuRzhZx8ft7j72E4D++e6lh
XFXVwMeY7ivXd98EJRtr0GxntS7TOrxuCwssP5U3Zx+XdfzL3bD27hn1SvaFxAsPOWAV3hIG7rPf
QraOHmpvDMn4RWcUFkNcMS2yi3s0MuEcBebo9ED9z6JyQOudwfeFfkkFFkrz1s/jowKNcmjyGLdM
3oLRZ2STb4T60G0EQG/j22Kelu5MWNY0G2lky4hqfbhT4s0i39KA0/+3Q/3Hh6jMRrdYjwWz361+
x9T3QtFF0uLP7yvmqVrKBculQf1zzHRxI/e5Ui6urWuK0aqMwbAwx7fvlDPXYd2hP1JUGOtAOn8o
vnea9FVfgChrliDjISyZNB4hViq8p+9t/FUA6MTi6L13OU/TRorY++aUS1+df63LIdYGGbi9oR/k
m7rFd/j7eutr0O5kWZIs3gh0O39ywe2lHWakzxLW5eLxOwuir+G7Vmf2rk4keoNDe5QCLVh5I537
+92ir9G6DpsBhTXx7q71g9ElNK0D94NvXeH6GrFrOdT2xeXhC4TY5tvaaNde+vLP/ziPZm+TgZXI
QZ0KKoNfDcYp3CuS76316lSWeedMysQmYWBj55D//uZirNpzno682euAehhSe9rQPvve665O4RTM
DYSs8Lpe/kGMg02+NavRg9UZXDTOA2ZKxDxInuqJvOXdclnG/39H6MHqDPrLhE6QXiPoGbEJA/jm
Bpj0ynPXIN3ZA7HT8ip0nLP8PD5/a3H/P9bW4fri4qHjgSe3BD+uvekqY1aBHSyN/b9virbPv9/0
P+DpX9Z1DabNBUUNYEzTXjl9VNU+ECawsFKGjDpb7JpWRDTfD66RVo0V1RChKVtMPynBFPHcQwwp
FG6XdagwqnsNYDVKj4y+tP1bYxMYCJG4dJa4JOoTYLmEQSTCayC9kMvIGcQSNZa5E5A8cMpnvzxX
YJzwrTOeLBMtlLvOHDPZw/+QvzYj27YW2tMVDOBoBP9Za1sXDuCvbmNEOqgx0aR7oUb6bQ7H5bET
u6KAusQ090cxnJRJd/6QDfnDNKGhsi/IRjSwTRFShMZkAurqkBiNy7jPy/Oiun2pJbMLpUbcKKGY
VWi3yzbo1DYIaGYTI/PBW6YqeApKFzJ5sAfcdNYtq5wrn3mtIt+RpfRy1WFUVMd5F/bfksXTMYv9
v8GP6djlk4dqABLrwnxzvRrKE98DJehr+FRAZNlTC6ezd35J83Fun/69PS8v95fduRaKF32tw9V5
AbtihnQt3JzlG8em+vfDr630KgSKlqvZgQ4rSEmhgvmtfWPwce2lVyGQtzPvRwMrXYwZMvGwbdNL
FvXvl/67JQi+4yoQ8rLhAwSUcM9MWrhYRjzQAJH2hcOVd6EjTMimUBgkblszlv6X5r71wL3WIs/s
cby3b+qcXFm9NWKp8okxVC4CvQ5J4e6l/WbOsoYslXppBARoh73Zvwj/zpLf+9prIyVDiqmtFMKn
lZLn+ee/v8aVRVjD+TvcU1YRlBgKpeQ439g/l07FXza9v7rxbdEHTI7FvPeWILbR014GIGQ0F9i/
G1H/cmX87Sesdr4z5BZTDNQMK3dTChkk3ZniBtl+KZ6a+e17a7M6BiVgpfZUYcGbLTt+b0ahrwH5
tZG7dn3BgELo4ZnhD/K9VHkNnteE7rg2+vD7yh6S1nroQa749zpcCQdr0DyT8NvUwUDeD3wrJxsj
JMDyq1sUhSs7cI2cB74PUrQS700FQDmPOlho33vtVR/N9Ja5IBOiY+W9M2259xsZQvSqvbEq1957
dR21OROKltgdbLkT86m/hen5+0hYX8Pntbmbai3HLDX3czjXYtbJuwjqs3ELw3boz8bcLBN+i/99
Bd2qryH1RHaLOwpMha0iW/ogHrr3CZ02R58yBVF5ux0jSEkmPWdoymIqI8+QM//3B7q2gqtDbLmd
UqJE7KkfMLK5ERn+roKt62s/I14BZBb0CD7UJ/tCJkPdhdJ37ig66nlTxgxO3NR2kh6509zC4kzX
0KmG6y5QJ5Rms++Dc/IDT4gUzWr/pdXvlm5XE/CVx5fKl1sCVkoOBGFujD/V+FGLx1ps9GUr2ZhO
nh/x4Jfm3ZKW/M/D/S+RzlvdllULJzvL4cveMtDr2dlAjHd9myhIoOmS7oHCgfkuXGHAXmgFLFiN
+9J8+Pf3uRJk13yAqnBAea5QbbbFUcLYLl+2wnxtgr3yvzdX1desgNnx3QH7AJCQl+Wh/lZ7SV9z
AjivRNNY8MFuanxLLxnnW2feNP8bd/3le6wBw7YC5qbpKLJbOHQPMjK7n646EP3NF58K6MLW2pDx
ru6DiHofY0EwdN8BQwJNUB7J2gvHcVOQg99P0Cp7Vd6r7+6U8YYdG+qtlvlGFwsNXEbIrQX62RAH
z9pa+F/kmcJhSjqRtHi2dDLTAPDr3A30XTcCYmhDsQvwR+M+THa+64N+b/BPDwbfZV9HrgVD9gla
K/bvzhFb03vSOGx0B6Ao7RNa7InvQINX7zOzhApEV8ZjNz8skwnzhd2Qn5VB0Xp045zmsa7lEdc2
uYfSyoU1Q+WH0qLHLmAxUSLByDkCVT7mMLVHY6Jd+miCetlI1EPR66mjvdD+d+8ZGGjj74JMBV7U
+E1i5o+U7PLG3OeqTCfrvCwHAJsjymLItYaeduy63WgbUaGsaBi/Zu1gFiU0njd2RVJut1hNOGZ2
XcLy37r6UJMf2h4wn0b11WOJ3FHCElQlmn4KWnhvVwln3aY2CAhVfAp7Hdqes76dFpHNOiQNtd+q
nc4zoi6jX0zf1YOAMcW7uiBvLz6FRepgllaZr22/D9TvUt+K8sXsqkhvezQai/hiDumPmaicF5E/
1MDwc94+OC3IvzjAAUbZRKXQQ4hV7caO/FJdH9OhB2fRzHTnHFQyLK0Ta5ZQQ1gK1ZwaJEgbosdw
qYgsRCMt59EQDHjvz7o62r2Rmb4V9WA/GFMf++US294jumboGIVi8rN8HiJZNlGAOZ1p7uEmFo71
b4+VJ3uBfBbYnMo6LRffDeFEwGKGVvDRwAGMwFeGu9lSGKEn2wQXKdAgQo9ZkNjQPH90zLMInsj0
NFaHsTmPczrhb4fLXztaWgD6XjbpDLfg7rmvL3+m+PP4FGQyWViK4SkPkqgu4gqt81YNaJ9nwuSh
iVJ7HE8joCgFRnjuqeV7Zr4NMwOwBrGYfvnmD1F/WuLd97Mx/zHnPwz51eDfeUZWQ/2u9NqoabRj
UyVVc8yX99zcVA6gwnCHHc9Tc9c3J7PZIqOONKypEeSgLwOQGefq2LZHXiZKfwhKSGyDzMK0Uw44
RVX0iT7foZWTEo1tmE9i0b6NFcUVA7IUEgz+3lZbKvkxb2ZoFU6pbsJHmwFfAd5LoQUbn06b1r4D
JjiC6Z4zHpU7RMOQKHgrG+2H7zzRuYs9AUdzLp8mqJeZaEtAKO+IVCkZjLuW4IXFDraQcAB+Xbqt
M0zpSPayM2OXsLB0dpyOoY19qtVBOCHwaEYeBpfZLEtNxCIPdL/KC4VdA5WNJVdVHUoRoDsCjMky
Rb4pYuZnVl6HJY5V0chjUJ4dCJ7r59YHNDsGJh1jMUMWkE/48Pi9YU4HYpsPUwMgimWHWv1SobW6
AOx0cbpAqe7Tx3ooNwGHNaJmJdBIpRpGxADiNvKh7X/xqT67vrOrmi7MrSqzrIfcb8OmhgWxBp0Q
zEgmYQFsrkKzdVCSyjhQT7CfD3thJx77AUdRkFsBQe9JPJDpuUE/RXY8rmAtBzlFx1YhD56lAAwK
x88n8K4vpsjzTzVWIGg/SgfYG+ZFVd9uMOaPNIh9SPCZLefgAuzf8We444WWKDdTs3VAPffGGJQD
YK3qmFsvgfuYmy+y5CcT6pMElMcAyA7T6lOg65NevJMRrRcq3rg+/TQA6vMC7TgJ3AN0aS7ymVHn
tmHO5aaCaTGxhi1H0TTWoCHo/Y8OKPhmYqEOnIRsnLj3L/JNdWqLpxlO4YHM02mWMV/K2KNOWs1b
0Qz7vkkLkg4ausRuRqfHZQQztUqo3DfiTdl3kr24Jjj89xp9RRdV63cOch78F1MA/1rtnRb3CjuI
5QEquItqbBtWQNXXFqzU6tCUj6TDWN4kqTtmBU/87q5S6FW9VOWjjcNS0AHT+l1uBnvMxyIaVLFb
v09dv0O8DkA70yx4pto6INhG0usPo2FmFS6/0Xq2YEssgLds4kaBfMZeu/w/V3H8pK0ix452ic1s
dNaKxDOnp9J6p3xnaOjYFn3camjIgWEGoBZEaDX1Lvpfjrm1BPK+fts59z35NBaBE3GAjs6mYpuh
+WkMuwqv1MEUSnVbdxyQFO5HuPXk1ZOaM22U8Zy/AERkdEYc2GbY96kO7xNWfk7g2QXq3hExEY8B
e+N+2k532riTZrkdhgf0e3CLNrP6XGwjHHmVmJqWNQt20Q+XfgiUUwVM08Xs7UZE2aqHpkK1NSsQ
q4+UGhBW6JB/8Q0cosO2S5v51MkqZBTRq4iFcTbqLqMQhGViSXOvCg1CktKBgQnfNuS0oIndiI3S
fruQMQRuR+9w+g30PnmETiGKIwcifQQcP0rnqG+D8BJvlk5EuRieJO55cd/W6UzubCue6kMBpqVX
ZrqV4T4GfCyqyx4hPtaND13fTObesZ8XeWfYL0ZzthqJCdk904DhAodZ2mFu3o2+nxoYQ0EKo8KN
qIrXgcScbjBNgq7DQzk+a7j+uA8x9aGHBPLC0b/FzwD7I6DkjhDAqSt4Lg0fZNRwMO1QjXxryjyu
gC3r9GQMkJONG6+TR78RcGduYZiK1GBhdybPG2zoU9NiFIHEpa3rGArDERm2CM8nr99LRKeu76OS
kKgIRKYpJzI9hWwLyqrwGzLBjpf9Y6CRtB6PlRJZQDWI5MkwKFNQyc4F+leFQIcWk9+y+NLnY23u
2+431CI149wUu0E+5q0MHfZjWPKEiHPJEIOnY1++LCVUcRce+1YyoHNtlz9E+1qZaa2gOCdTCYqN
XyOCEdzwsko9yLV0SkcA/+LVBlylqKQlNpEXC5QxCyLA9BoET423WYYTc7qYlU7WyH0XtPBiVaea
AKoFbaBJKw8MsmIDIPdwyZwjd/JQHP0GeTmbOvHQMxb1eR6XS5MVY/85TGwzycTDL50HPOpydmiV
gjjuPfJDhAI/BeDGbT7MtgvLsoznQYtFJ1LDfAIAKKSkjhb/MDo/TWPb5pd1tc4iN8MRZ0gM9X7A
ErgoMmDE6FYjJKUzqvdwBfxccL+1SGAWpPWWjzYENrGFJJtZRQqLlticf2q44FwIAkt+mslHh3xa
h0iFV2wWrDJlcGh2ljvp6Am17csBCAq5ISI4DuA6Wc4vj4u09vyEaCCG5XQ7zHpo8SBi2DdV320a
432ifew2AxKByDgagxXmjpnwoUyN0k1GseGcxVMDPiHcDLVgV8tj7crHyv1y7XPuPtTtGTnoIETG
O5Us9T4gQJgYLOqqDXRiIrizYA9IxHcQUtpjYzixXRVh6zpHu6tjwZAeduam7edQLG3WNbjYWJMJ
BkaYY+BodJGJ8DzYF8NbE8wqOxudXyqA3N+M2QOcSV8t72RNz/38hpxhM+rqHX4Q+PHWnhh1BGoK
gpsChOtz7jOdOEmFbuziwnjWCw0TGb3EZkRm3rPxXLZNJMx7qkTsOz0OxhBpSKikOwGnrVATTJnh
vRatlS6SHkbqhHMxQeGJ3XMIVhbcONsOrhwlQ8HqvWlRlANeQqp9yeIc7YigCSIx+hFroRPm2mgK
d2GwILvhfiRKL/L0LePIFms8oMWicBE7dbp4E4Sl+/Ms71hP074Wx9KjUesXGyDJIw0CGD4e6gGi
UfXQinbhocj8jdXXhxGa3xaWedGWQ0ABIbOdHw0CKofCjoGkaDG/BnD93NwLg67dCrV1pga2LyKc
AiT50KIxnSax2ukB1nwZxeH0uxE6LDBRQTI/1cXZN2AJOEB/w3L0aKC/XK+7M8s97z6ElSeub+Ly
UrE7i40nANQvTqIDzcnf97UWQoc6gZgeyltQ3boM6sZh/jXmZZwPL9INNjoMVKFgvreCHX6PxoD/
W5EVcxpMiWVNSQ7lodHK5tb/XY1QywloUntTXBAYsII0fZBqSLs5HTxY2+DFQeyjClh1KU+s9xJX
PZjmnA1oA3W6H0KML51K85737YENwERyoFh91I59bLoF5mPPA6pE4r6QoosY8PHIHCuSJz7pEpjZ
gLGqtqPPvjzIg4dqQGjzpDj2/SMEXELXvJdd+bO1izNMjhMQISnLyqWMgGBoW0gjTwdqjEjuoAhu
IGqXYqLbFtoyg9WdAn/vgCoGjZ1QuRS0rQ4AZX+T9w+CHxVxER3fyuAntPl6OEs2kBopcKWhCCoH
oPgRxSELbEnjpHy0ehZOIoNNqaF3MUymjwoyA55hxThbWb88UxAmCS5eRz1CSTHpfaiV592TcuBr
DAlv2dQR5j7gNmbCyBobP3CByfo0HwJNJaPyUthFACsQSZUnrJChWz0ZpIk9M4hmOO90qCVVtUQK
R3DK4UW4vHgCKUFrR63rboLKwIUeaBkFDrJFqKwHyO/z6RxYuF0N2AMzJ39ZeB21TnFa7CA29a1e
1+eAffnMDm1wOIU1xQvKtAVw82myowHFwuyLkz0/LdYdVfl+GczE7HEenX2Q3y+oy4tiyPIAhTBh
sTnYEaxmMlp4cKAYD31nf9kQpodQP+vOg5V69ESMHWShw8D4YZYvY3E/wpQ7GA6IWwC08/LIKnQ2
mAQYOnWhrg/fxCetqCJYz0Z115wx6UL+0IeY9GbuHNxbVbHJ52A71ORotwoOz+avGhkq7OwPynuZ
R4aBFTKGoEUXZglLbqVBW0YU7FhaI3i4WmYFxU4HGkuMM2py9Bgg3QZ9aDO0LIjwtATmYeVlzpu6
ubbP3ZOFSkN4mCerJ+ktsKhB5e8tVkas4+iCg3uRs++msHF5YgZd6Ph9VCPambZxV2rFUWFqrPTY
BhtMQ6bTEtCUzFgz4TUwu++T/xU0xZ6JOjTKnwMtnzGYuUNjBPoNxo4WuOEa6Z18mz+JIc+AuEO1
cPa77q6H5fT0cClMoxbJcDlYUaWODcWM2TOPrpoj3x6Qni2oi/bE5ac+xzWwfEAZMfLgH2tSDTZw
77CODhVOEVpHgOQ2Babk4xI2GBLT964Bc/3SzCkeBv5RoWPj2jYysyZm5AsGGGhtEVgAgssLrfrZ
+piAjTQx+HWDz9wrHv0RO3jOHOlvXIlShVmHorbi3oWnzYVNw5OidbI2SDjezFNfneeGsFbfOP0J
TcfIwKeHmnhG/E1BvdBtxijQytRF980ebRT4OBNwBhh80LSnS+DZWkRsIFjkDK+5yxFkvxYEzgGs
zyonp1YbNwRJawMbAmnUACFXkVk2X1MvIqDT4T9wf+mMGLjHlD08VubGZyfM3UCEgboZ/V2yj0Dk
+1IfMoPh3jHmMyvaBDaJ2pI5rZOa+bbxLThawc524ZmOXVtZyD8nZ+Mge0BtbFhLUswLYp5ubZnn
o67t4qolm7YZzzR4pwaaJWhIOY4VyhG5OtFPC15tAMNVwI2h9N7aZad7ryNQOkT73c1ntDVm/9GJ
60SVv7jpHwI0hmrvNIsgrZFTUVWD6P1uOh9tvlNotvONGmgm7FSAjqzVxxqZ3CjeKrrt0MSwZeLo
x7wcYNvHkJ//pNBSrgo37HGYeAmX7OVrQsKyoLqcoMdtiUNtqIShR1xBV8kB4wktNiC31V2rtFcO
bUtZ01OFOM0a+Ce0zbZgILUES2hUQKT193Sc4rq0wg516TLFLSptwL8PZPQPXmFtWqRwrQuHtem9
HeRez+/6sgQZ/64jfqwxGQ/Bhy1sCGeVxwrTCx3vS3QXqz9uBxv+uA5DZvzV+mM05GMyMmR/nYjr
cYxHUsLaJ0fH8jlf8k3gZz7GXC6MfUqv2bf8pad5FCzIrTpnL32wanQ0c4dLHekcWTHvAhGBGhBx
D/B0t420BugS0UYzoOpBbR/6CUE8gAF9IZKum9BqMsB/UFGLrGBiNpp2wKLCc4WN2IDMAPUFZGVk
TryD0xh98chFnb66I7OX6A6ihhvEDsvjtlf4T2VcVP/D2Xktx61ka/pVTvT1oA+8mTinLwoob2iK
/gZBURS8Nwng6eeDZs+MdrUoTvBKQRUJoIBE5sr1u4pIRXEQNgMlSw7BeBrUlLDP4bomU802mMRi
aaUr0bovfPoAyPtzsUmYqmrrxTKTRQUFRme4qDJliBRxNOYN87FFmqVIyk2lOw8Gxi50J+4R6rrY
vR+ryblPcrHVG+XY6v1x9Id1A5tWprmtStssxXmfHuT867EuUY3nS2uIF2kvbVkO1bEO2WNSjgX9
sR2/Dbd2q+3btn1WBWwUlV1o54tVoPp0dQsDSbB0DjtabDWUNIXmiBGq13JtU/3WEws8tgxWH23E
WL/JTkkM8uRVMqq9TN9lirRsC0Nai+xl8vW9AeNgNEgvSZZqlASIoND/y4E3Fs9DAy+6Gk+qr3h5
fyjw6RieNWtYJP6dETwFtbPrymSPvd1zODFzO2JdT6NrxLwg5qPdk3ij/Kj6x4qIDj20SBcnR6f1
l2FSLjNVXDX1HMNqhrdsSiAIeH3ORt15Clt7J8L8dRCwd83iOFbGVklqTCVkKVnEVgsqBRTFRkgw
ESUxVHjB+BqXQpdcqzpIijhoNfd4PAfjwZauhphHtmnCLHTl4D62loVJme+0JBXY2FWohenpRk2e
yyS7VX1jYOPWSXFAEWW4k3+6raLpR6mvy7okTUWi+0aCPRY+7Uqw7w+de7m+teLiRqqqpZOou7wZ
aWFXqwZnn0CDEDWcHcrVpnJ2damyN2OE2b2DZ1C5MKMX0ZwzGhe+o+7k1qKzWRWLtjaomabCk/RT
nGwDW8efSGcA1MVGVW/06RRCx7eF8ApyGpZaWqUwqm+NACVLn7/as7gx6Vaho4KDdav5Z/JiVhpw
VcW/LTjB/PMsF/ULYt8pBoViL0qUam2Uz/seDJM4cNYplIgptpL6TMneyji2aNWhpWBopvDGUruF
RCCnpBg/Br/AYAg3miazXbNF1mJeo2j0EpCdZC8ymjA1pfSg1eemsNaDqBcC4Nkf5FXQ0X9yroJI
82R4L51cue3YnUlzeS0dJAh17nbZiw/qOvww6jvLf5s6lknJWrVGua502sHYffTld6u8q6xd5vSs
uc2yFschzFdNFy217sq0pZXFr5fTO7vjZW+Uu67p1o2je/i9IqNwFhQA+7YjSupY1fE6GF/ycRsa
+0zNFll+cMyHSm6WpVAWwSR7El2DWF7aMnJNRXUj00Kd/9ow9ktavAowm+pQhxc0jEfkFArELyVc
R1L9FPXqQymMlNdRrGl93Wb2Tio3iRUsRbsdjelVpuwk3RmvKTSQwdYXG7+qNp2Et2cur8KILlXX
rXzFWMm8CCM3uwu/D0n+GjUZbxiBxqZgqf1uj4NbDPZDpOE06VjJ2Y4VV0ng00tQ0KZYPeIJswoS
hdp614s9y8aWAb5ua3lbK8wDSf/DZJYqmnIzKXcB6SUm119x98eoo8XoW95o669t20OWi26cwFxo
PWu0kWOoVdBAmqZ8k/d25lmy7g3TDVlBZFTT7huGcZlr0QHjlhtiYw6iSQ62OW3CSN36pJTKuc2u
Tj+EUX6jwOVq22btsyfoM31VJf1G7wkfAbZQ0mOg3SfjYxG/OfFbLF4DlgAFe5Pk0GqvhaDV3l4F
xkmYNz17thy74IBOJA0TSUqXyfQWN4/O+Jh0PwYUV/l40vsNPXyYgrK9ooOqhcbSTFAqHGcEu1YC
VJjXYIpKnXOE60C9senKOPJWaneDuEnqY1Ce9PSohMdIOcrj26DOlt5nhqHXl8mqk6QbfEFzpqZJ
jt3UR5uciPEpRNvZWKfeuErnFfCuCpPb0WRDWmXLtOpdbsb3onirjVWpwXBsWHGH5eA7yyFymYls
TFzCs0m9a9CEz0NsPgOv0kp3gp2CR+DO0tmAIZfVdlp6mreXo3OdSFd1R/coP0q+djtp9cFgSQt0
0MANzuSgb+vGQDlM9T9dG2LrZz/wKYVxcejkN0UKNprGCyWOcbxspIchuq8HV1V2tApyjKMSMVvV
NHvVWJea42XFuGP7n9rz8953lnaSolPTXhk67iUAvuBpAd3LvUh2eWdrz/GkrhEY7dPiRR2cg9bd
6s2AHXMuY0jjvHZFd2UQNug5/ashP7ShsmKntQqciNBDEq9aQki/MeffTIGz0SXtODvkpN2NHT5m
Hdz27l6KHjLwovZsl15c2js93NmU5hvd+i6Js/Gcx1upbpbNqK8b+aRkV6j5gTXcZm33ME6DZeDj
2dNod2OmuCnzsfArxu1JS/ubKDlZTbjEI32dqv6zGd6EzAiygccPNSKAARs/O1rk1rresp3JTN3t
7HMnpVtJY/8jc6KScKY7yJJLuaMrKZ3L4HsWZG9OVSyn3jnIWrA31emglqDPTaO5lQW9Fw/WlDrc
ieylwfQdVSsT/JEwlIguwDlhS6rn8Uq0pOi0dresQ6hLoeap/T3RgFgFN8DOe7l9U2uxgjq1UGl9
pDQyjEz2WkU6D+V3FFhVQy+j5JM8vu9Ecba7syJLyz9TLD6gwFzahOlh0NSdgCuYNp6UA+F/Yj/2
0XEvyEnxkBWsfxzXblaVcyytr5HjL53B5CiSC2PkuDFAZreRv8qZvGAM5qSYqaUNCWys8ZPmEX3C
AftA4ycbFxyjIKu0oc0kFiXN3MbRSy/1S8VUWGNBZFV9PSSVG6TqKnPebX84p2GzKOm/Bk7tBaje
829mknxyLR89kws6IUJ/I43n71gZQFNe8sVHfUEQ6hNh2knBI5Gz0wiUBQD+pbF56ctjT6bTR1mG
aEjxungZfcb5+YAdeunAE2m1nfgqEmcWm9zI1pp9Ytu+8NPpE/7PBx7Vsj4Tmt5eb6M8IHBY+R+R
HLRSH0kCI1PadZXbTe06KKmxAcd7ZWvF8mKQiCHUtC07xn1kGEtdffTHlDL0KnfAVnrmYTojil+c
5Lq/arNPxBofXtoFKTHtk0kOA0jHGV1vEmORq2+wHwjK8pB038Ggt1W3ydt7CD+6eSxxUTcxspAq
CyeHZJGyh2AnRDDgwc/uVONrCl750vGHx1HQTHBwqs08es6EpX5tCM2vwi8PorKzrmlkyK4t0Oyo
vndfs2aX9Yv5QhR1YdUTB9bXUrsgxudr13sxW1giUXTJMXFtVF1ZYxvqfe24F6++VetJJaKayx1V
L4CAaNAG+dqhL15/QvHUfOoQI+btXk5X0fC1mf7S0ickUSAP+nHcK2/TY/H9zxerfUAp/DdDn0iV
LGO0mI51CFrQPHoy3yXqjHqYIoDr9CrKNEpA/8aRZswab5AafFGkh1J/BoKQpIMe7yKqiTImGUvV
tyARq4Sw3Gr6nvc4y4rhNKPzkeyse+VJ9l/76tZR5bUp3YVBDydqp0wmDsS8TJly++evNeuSf8MJ
/PltfxnmlhqHBNobEA7FecSuRNQ9cQyNeNbK6jUq+YqhP3xtiP6kvf5yrjExMjOtGEpWfDXVK8t+
+PN3+GB1unTl0XK9yxU9YrYPDkU87xX+fNwPZvtL60NT70rsNrk3vVQwERPEKPk0lmxCwD/ziP1J
Ff/d/b+YDfpY1uTK4B2I1dCd8pu8OMj6XdG/tKlDl9EHQN722qEpDlb6kjdXLOtF/lhJEly3ZEEX
k9Z16hbVW9a/ONLZtx4j9ZmEdXOkYUuoBmHozYxaSjjtBLR2inRVVO8aOClh2KZaspzfR8mDEXnQ
mRc2kE3srBX8l6wqdFvrqHZrS1zL9BHlb1F8YyhvzvRM99ntwytluJ7MOY7tOqudk1Tvh/gUFdAO
igqQ8aWkv2NW9XWQa1AjYfAEtzga2vVEzG5xHnTZK7OH3t9VULSdXdBt//zUPqKF/3TK+mWYmejC
2rjDlmi252AzCPEJqAZ7zXGg0W/Cf3RcI1AI3Si8kp2wTvPdCcIvOdDJl26QzeAUkkDrtR+qY+Bv
xGds6o8G+cVkqRaBHkrwB/bdD/uu/GRN/2hSu/RcHCOpsPsKxn7ePxokjMIGpT3mYrylB4h/G9px
Xb0aAsVTRnMhyxMh0yASgeWVzTZMtuz2Rbs20pGmITcbVMMy1GNQTE9y1Fw5eg7bwLyx89DDXHCt
0FweInMbTJss0Nwwiw4j/eREO2TEs0TaZ+LuD+7VpZlWq6cinxKFmmCHCYH4mhGNfOmk1Teg2XXI
YaMTaFz0mWnKBxqVSxutOW8gyTJGjG8Ay31HO7Ex6y+uhZf5nVEjurrCfm4fTdgwLLP4k0L1o4ue
b/0vL5kiZYiuS44bBpnr9HQ6IJOIr8Unkpf796PLJHZkcodvufIGOvq13calvVIjqXmTDshFrCf/
zvz259nmo6F2UR4lZtBIPTSd2Z6kib3mizsu9eJ1N0VT+GK+A9PTdPrM7OODBe3SSSnrbMfR/Yxa
zqnWtQMlHQ6SJUOTsFvvS/fj0lNJj5lQRKoN++Kl8/L3rx30YlMUY8gsRzaDrX6qrCVdnK8ddr5N
v4zhrI4sRy6oE2ExAnM5n9gzfHSXLxoYqhHUklBVtnBat7EgAGdB6VqNttbSzzx4PzrFxduXqNhr
2jBxsZYHlHjvzZuYrHon+cS86INS99K8qJPjUJOUlvlzFIch6BdOKvY27cxRvUbP87Uy/dLDKE51
YQ4J5rlqBs1847TB6mvP9eKdVCu978ZGQVb/ENxJXxzYly+kXgDYykAEhuJvaeoja//z1X4wk14a
EZl+gPvmvFuJkk0CyYn6qgjz5Z8P/sH0JM9l/y9DXHVIFc4QPM7dWtFvR+1rd+PSjqgcY4POOLe4
aVbjzBf/ZIvwwci7dCPCxaBSsRAbSYWDFNziXZ/Ambupxnjp69MnJ/ng7bkM9FTNxA7amJPQFp15
HeALOqwvrfnaQnPpEaQZRIYEDbYOZtVEC1NXvAK64dce6MXKGBi2knQ2D9TwMYTD/OGTqvmjgaL+
faDYWIpn48g1q4Yn3qR4/efL/Rn29Jv9jXzxLuqtMJzEEcNeRhY2YgsYw0kbgkOMQas0fJ+CHsYj
0qIGrcZYedIgo+LamnAuZXVhAmelBWyuK1O1IQAj86jCdVxqgJ7ZWkz3ej7OSP8+tFUXsuRsEKqV
4b2T6Ut7NNfFRFdWWytm79Ewc3VcNPz826yOkBIZqsLLxCaLQIeDiWffMKV7XW6hap4bqN2RCX6O
oWxmvQLRLxV2WQGtPhPIJUzz9ZQOW7Wtly0Wf3buSZN5SINx68R83L0bgKnt/aQEqxBxUp9dN1j6
+/qtrcJMyFQkqfd42MEu+KQKMaz5fv7uPl9MT6iFFYXaVGDe3SK3ffCHewO+kQSBsrDPxcj98V9E
LK1VR9uOTrtqk3o3NiYYxs5qR3B5scmsY+5jXg4/Vce8fHCAystFb3+fuxJJsastxERqsZ5dSAZt
mUADCOQdVMF1oCPY4dNxuqqS77H6ivQBhcNdDnCY65sJ7HnoVoMOj2UKcDj0RJV5ETzvSLwVSL9w
MXL1plmkkIWtYUAHtNGVeJWAbkyQklKAeuM7wdGm2Gvdc58668wWayOkSQJDe/xWqN9iwkoGsY3h
ZShXbbqSHHg3YLaV4tbldlB/0KZ3hdndJ01+VUrtfkwAlXqQSnTKjVa4NZQyH45JomEDKx7GBqZ0
fz1CmQ8y7kR8ssDkSt2CI4URWoTzvtTdNmEFB0zfpKHuDqN0W7RwPl8VZVx0bDbLsFglU/IwEAGe
Rg/FNCyLeq+Zq0IGq8fSsVNqz+JDkT1MpCELQ9xIiMgrnT9Wox6GrCR7GoTxblQXvAalecIKazGU
G7NsF3VzQ4aGm0fdUtPf0upgjIYXm7mrCeUxbyqUinDSuao+0r6ZOLmTNrWJHIzXRd+t5IlwazQp
WdjcDlU5s780o7kd+9azUVJ0quTB21gP0TW8aSvLlyke5ZakuCLqtz0s/MBKXZIlp5LkiXDaSgis
9BMZe14KHd0xErIybFfhEgxOXcFk6QOoWDPAuFR139P9eqv4zaoXJmanzk5B7en4A5qqbBla7aYD
a2ujcJlCVkjqYV2ZP9reX0WRs8krEK9Qe8sDqNMItAIAWjuTl2akenl6HmttdolxTQl33zo9per3
yLoekTLQJHVph0BNdYjQy1zb6rZtaLjjLD2cfMhET6lT3tgTtkwgKMZCQo8gSUcnbo8lwG81LDP9
SRszL9Rmg4y827ARuqZfdmVP4qA4t0r4PgQINhUoCSXMdqNwB/1OFmLnJGs6SuCi/tqAb8GpF0Ow
AqWzHNN14KBDC3IaUhyOQpGhi+WQMKulSKe7zkYQVEEblfVFzhPT88d6eJQZiVCjBkACv/fdzC+g
SmWLJpDcesSGhOSXybEWmnjE+riJQjcZkJhkMFOnbCW0nQzNwWxD6GygliVs3xQRwGuRaMgKt1Ws
LUJLIyoRp78MZWN9iMZhhREU7oPLODknmQ1x4L3X7AUhNUqzk3L06fSJhp4H3puuhmWQJt8aCK8R
7uAgruKg1RgvTZGtQtAMO77LxttGhmAeOC4PA47VXkU07OTw7R3GMc3INnmUshpzIg0thrpJhX0T
GM65t/bQtzJoz2W0E5ial8PKrM1jxwRtNU9SiiYwQS4aNZ5c4tccU1phugVsAns2DZNl2j4NBu9n
B02H0JFee8e00VVlBFij7pXGawW7tR0e2iFfy5EF9nqT2Dhn2hvIQUqbuF1IfOQsfuyTXTFdKSxh
SvTYdLDi41fH1DdlaUI3rDeOJdOd6xcFUs4U4qck89Ih+Lkys5siYRgPxsKG1y87m9E5+haJbY2F
aXTh9u29rcDehGPvFUn4LsfpLgjPGfg679K8IAoDApT1qIucKTJfTm3w6IN2tdCCMyc7msGLHUCF
Z8C18OcEtkSLEdJQySsq2w8xTI+cFJ0ima7NSr7P4MSPGQrjIWdejp2XTGJGDIekXqeD6Znt4NYG
vWejLp7r3tz28gFSaohhDDYPqIcxITXzlRbt2/6bUh+j9KjKz7YYVnHBqjwASjaza67YqzrL/vex
rbZNqa2T+Bau4XL08yM7AFfnuREIUydno8SWGRlg68CvbQGP/GyjWM6xVo99/a0CkQ+E2+Jfb7ZY
GQblcrS3Rj0sKuu+tV/oLXlx1HuV+WBkPzTz3MfPRId5OlKSgKKjy79Z6BgmwnfUxrqp4+uyITEl
OMf1QxateKPWwudoRhodg2S8FsSCRdIuERZcOmZgOLjYq7ogLgjxYDUlcYMm2N41ueyKDPJA1sTL
Lr71i3bf5+g04OKY0LwruJsmlQmbKdNxnv3xVk5yeLgQWILwLpjOXIYnQzqS7f6b1vuHWr6R9HsR
rVt6wkiphkhsU2ln+fSEnWMChFRCYp8dU7LReusKVpz+vUCbF43pKuuGQ2shdXN4f6sn31G2QwjK
2sDslBisqSyjl/EXBiDdnGorRQOlsKBQuzW6z0z0fvb3L2sTvtSlzVtIfqKPIEbsnfHUNooXMTc3
NeLw6ocu4nVOadVCdInqnBwoFO3oBwgAXgam5IoQ7Vv0Y1Kz28RncfPPdZZ5mRFQ56lewesZF/Qd
7W3b9ZCu0LxHrVuH0qbuCljhDlrNs5PCDM2LldlCqoIY/OfKFjnAb0ouvtalhWTRhl1Shj2d3h6+
YorwHf+a6iZUu00jVV7EZIzSeCO0dVVOB1t5ru3vcGAXamp6VtEvwgntJUKsEpbHEBsosq8IGVlM
yCLEhIBUWlZ6t4dWGA03cZkuS1znzeS6yxGtxuq+mbmEJQUqUF+rI4y3SjfN7xLlpsX7YGqFZxfa
UvZHj73q9wwRqpNMqyjAmArQYLwhM31VIOSMtgKdWNReG7CYtJEYIvm+x53RQkwS+8c0fINKa5T9
Tpi3MetULPJlwF7S7qxjnMBIo5vvU1khYANnKBKSEgXS6WaHWZCyyKoISfmqRnUvQKdrSEFMB1P9
MlV7bH+ohJArW8WjLOF+TStxdqLtpINRBbctE9eIEmBoVk51dIxTXXttdKMW00aOtyPPvUHN5Qew
iqVio6mBCzmNumDnl2s/3aqicU0z9CamM8OCz4nYwtYhZyvlUmfpZlKWq26htgWzOJRPhETaq97d
iuw2RH9GF7aYW9XRTQlRDtMMp3ZWUUIBaq8lE52aJh+i9DRJLywZMDKFp1E5lf3tGIOTBivZP04s
nnV1tifbC9S1NCzErdUcq2Fa+DPWIu+D6UbN7yzl2kjqJXnHCx2QPOqOnfXUoMtMtwPTmkm5bCiM
5JkXj59AwnOfohcbv4kE2X9z9sWDLN+Ewbe+3kfxo4+2OmIsZIw/zTiVwTenRkvFgeO7oo4WXRVQ
azDh2kj3gbSIWPAD+zpEhTNY8JbJQlt2CBHrTL4b0psCXN0ifACi7dLO1K2jKivb9G/J5V4mzp4s
DDupV2UJ/V5VD20RbnN2Pz4U8SI1YU7xeJwRuKB6KJqXzD830b2SOTtEQngCanf+0D1JcrlPeaUL
620yh5ue+E/CF0h683Kyzxr6T11xp7fMEDJChrDY+bA/tYgbgFo6koIzBC+3QSbayywC402R+aSV
DYveP40EeJYw3apXX7nt1WJRI8RwLPwL9HsDj9osQi0rJwe9vO/TdTc8xcnoFd0Ox7I5K5SyFRaW
zsSoaMecV1ErbwgeXvCSoYFHx0x6Ay/7qxLfdpQXMk/fuUffRfRIK15rf6+BCqvXtEso95cqROJ2
Ohr6IeqHtW07HiYgrbwfWT8y/SVG6TA4D7r9rpDqZ0bFMuiLW0sP7nPE2hFOI9igtDjBe50PNT5k
BUrYfwbYe6/5TyXF1GEM15ny5rfj0h4oA2CFu7W+0cP1KCqU7HsFEDM12fs2j0lcIIhO4M11iNqx
Yeibe1tq9nJBbkwVtuyZTX8zUV4XXfMU4pFtOh0arHCtOxgZgBKZaBD7Fp5n1i4DVAeNXt2ZnbPF
Vv8kUPVbI6zW1MtMHNQUhHeK4wpSduJ5Ky4ohVD/d+a1gfg/9E+zigb/FN9etYMDNsc0HqBWxlgg
m8IVgqaKPYCYizmS9RxpWIXQffNg8GxEE1azi+SDWjwMNNC0dEQoMrmJT0WOlkMx7dtyIipkfp7O
uM77TdNv50VITasfkZ5uYl9zkZy7do0gQj+PtBAyuk0SkqwpDTwEH1hWbKMOGrS5GYZdE9tXlp4h
rI2OmoZPbgqpsGqXYbCO8V2xm+zWV/R1ixImqLuTr2s7rNPWuj/LpuzbSbe3Vifvm5SxyGxk48Ms
jGcJyY+fMzk1twHk/rp+6Wt/ZWVwm++I7ClH/zDm1jlNxEaxYR3ig/PJUvbBQnbRJES1xI1AL70f
ERWiiQ7rT/r2P4GF36z8l07FQulNoavVsLe79p6J7OTj0jOY1KAaphBERI3U/nYG4dN+x6qB+sN0
EZbtJ0m5SgZ7KzfTQ2j/iJ3g5Pg//vxtf9dvnZftuSv4S0u0npwK7ryJa1iqLxIKoJmeLMrik86o
8tHx5///5fh6Yvd9lQLnlbLmtZN8L4JdrpJUJH5E0jnoFED5rSJgGbc7wXrYjfEptU7Vp+m7P7GW
3931ucf3yxXgT16YjD++IT2UCXW9OmZoQaolLLKdLxwUF4RMFlcDMQoRKueGdSpTWWHyQ1vuobkO
OCrYqvyFPv98wy9aliEisCgBFN+H0loR91P0SW9R/W321Xzki6alZeZoN1ir9gjvFxURu3Ti0CRu
oEWc2TgjDMn3FD8keaRuDuKfR29Vik+94slTcy5YTaZQ9yoEaqwDSx2Z9IBmIc3Z+t705bMW6CvD
7Fb6pO/Csl+G0rMOO7zQ7CuneBJl745BtMyyh2qyXJGghCu3TXPwx4e8rTzMjRzUsEp7Vcexm2Eo
UtNkrvxrzd7ZzKTMZ25pHlD9VdVjIne01vC1IUtoQEzGzN4UiIGSybXKZ2xCUh8l267tMeSWPRgg
XWZROCKRl9rHkElyQG00FNncRXB9qVnMDgNVV1JRvCYhhWICSRfzjLRFFRrax9YctpIOm3926Vja
6cGRlwhY9QmpYnUKi20z+q5Be1ClBzFo2SbGhythS1C0COmVrV4mC/zc0KcW433cFl7dhVvLsTHa
erY0wpH2ak96Kk2HalfSZCNvKQpep+FHXgT7EqlPFcKgRseIR4uqrQ1xcPCsLgg3ACQ7TFN0qqOI
9ZjKnXVVKDFvTOYFAxpwgaAxWPurwFCwnLJ44Ihfh+dYV4958UMrqk1qj17azfr+XRneRfX0nAjK
HxPloKks2XS6ZcSag1Cvye/65KgmR6ii2Dv58coZv2mZshzl+NZq353wTVdDrxQ4yGUWrY+Y3Vay
qFXZHfKNVN62VulNWvlDNPmmlSZ2bc+WvodKjuC1PWSatsTRhK287uKrtOjN7HpCTi5QHNX9sBKF
f5t36QHJ28+Y8SBMn22oBWFaEJz7lNAi7maBJW6K1hTTSLL2mXIKp2NL/ViPwb0hPY5xvXfydytE
V2tk3qBVyxFlQSeckx5quzbQvkUaPQioG478LvUa6mOytRoD79qStPXHGOUWFmNduXJw2Mgz/Tq2
5E+QkN/BObygl17cVRL3DBxfUHf09A3PQxB6kg2JJEQfN33GcfhgxrXns/8y32HZmqvYCIl9m9xn
ZA0bzcFB2Prn5eJ3wMj8FS6WC2fK2aZQS+0LeRMHpOYN42c7SC7vN9O0fbFQWIES6fR2xX5ojl1/
Zh345MC/w7fmS76Y/01HK0Ru0SvvMIjo/QlvMJzkSDzO5c8Wud/BDfMpLuZ0w8rTJpkMHixajjJp
CRI0aZjtYkxLovg+lNdjbjPbRK6j2+6fn8RHj/lits8nUlHG+WvV4atmzbUhqj5MAP589I9u2gVQ
ZSdhmE0dzzkwZOLI94PaIkHFiU58//MJfvJ5fve8LyCa2G/h0hoa66A5zvP1NqqjU1Lq35SANj35
vBHza6u8Wf3ABjc9Zf6TXbMpmePwkNzhs+R1JdZhwbhJSva0cvHNMbNti+IS+G5V98oyjtN9Tj39
yRV/8JSdi3sim2Mg++UA2IjG0AwBFsziINJzEj6L8ikYWnzWgucJUy4d2w8nwdXHkjA1axeSgNdV
Iu5skCPZhQyo9JpLbzFO8H++tnks/+ZmXkYSNH6s4C9n002EecgiMtIh/PORP+rrXLoRV+yElU5n
JLR5fJ0Z47rKgqXTiq1qjusCYZqklIumSD3c6/H5wY8jLx4cJEIKbe0g39ixcGPzRYnhUhbaDrxp
4YewUmO3sL4FMTN3cq5mqxIam4pCsUEwqIxGWOAGFTQYasmYuvnJprHbpRY+J/5rYpRLFHKbckwe
inHYJBCO0+haA87PyVrtnBff193GWecR5g/T8E0f9Fuio+kTaJ/clQ9ej0sj5TFxwqDCl3+vpAVt
kNQdcA0m8Q0s9y8G+3++Df8zeC+u//fTa/71X/z8VpRjHQVhe/Hjv47RW100xY/2v+Y/+7+/9vc/
+tfptUf6Xlz+zt/+hCP/dWbvtX392w8oy6J2vOne6/EWRXra/jw81zj/5v/vh//x/vMod2P5/t//
eCu6vJ2PhpNm/o+/Ptp+/+9/qDPj8j9/Pf5fH55eM/7u7jUSr//+B++vTYvqQ1X/iRmwDNg787MU
nddQvP/8RDH+6ajMv7rGCbSfapG8qNuQE5r/1GzN0WRVNlUW3pkD2RTdz4/kfxq2QeqnZtuKrRmO
/o//c2F/ezj/72H9R95l10WUt7MG5feTAyf5+6rbB4otyYOsHMqDcjUc7Otso14ngPb79l5a/XI3
/jrpryf5ff0ApvH3c+hBLQ9hQkSKedOdwoeFWEmfkLSUedb99wnEvCRzWk4yZ3VxaO1g3fqH/rE4
FCv5W/BD/2RXrci/bxCbl8ROIQyrndRGPtRhn1y31ugvrSAmlKSrIQ5YBmVz5tTDLhXSZlSbZtuN
EYxh2ISrVO1CdRFjskALn3ANgSA4SWd3PaOxvMpPIoJYNNtzsszYjFVt4ixQKYh/ZsAktm009hhh
TmoMsCeUGlFYLK8dORSeZerYIZU+5rc1brddGIZrpTbtR1tJsQBpbQwGCer6IZwEynhp6KCtXTYj
A9SxMs13Z0QXP8YAkgvS8+q1aWXHnNLCJUO1nctgpy+XhgaoGadduMntxF4kvVRtTdlw6BNl6bWc
ym+tbRRYWOGOcFZxW1jZnWOfg1rD8avTOyw0RPtdpvO09GM9W2dxjKDXUYunKra1fVPXOP4W7f/i
7Dt2I1eaZp+IAF3RbOnJ9kYtsyEkzYjeez79H+y70fBrNi8OBtBmgC6Wy0oTGZHqJJIi0JvGINMT
k8ysIvYz6jvKxNswRdgoE7a+kF6HcuB1ygu6TSyX6FdqM5hxFxhkDzwjGAKvR50k0rcYNZkGIDQN
aEDRofxAeXZEi6kZcKTYsL7bqSz0zhQZD5+ahIgpM67M9dhlODvkiveECUCsx1ISwLbJmvzOHRH3
6KzOvK2QalrUogooNTJbigcf2KZEB3ZRgH4FHCKouwmnLrAl2faaYMXeTzfs0ZDsvzcPFJfEz6gY
yGyu61TPRwxXD1EIhYschSy2YE236Vud8plqxdFeGnHmDjd8JjbNgAuJCVqCRoOw1ASN81oV6o6c
fTSjyZP4FSXAdcQDNl34skFHvyLswkbvjwmmQzWODD6us59ueAWRXqqgNuBp4LX0AyeF0Ed7fm7O
7vjlR98wc6hkQSqITMmoBhWBLnvVtRMTfazAE1yAB5kHsWwi79MMBGY0SiuRKL4T4GB0HxQTyEDy
KjjzAiIiHn71wXRVAEoVUwiyRzF776h8A4uysv2TEX/0oTNfFdwdQgzG13EbF5WWtKcOZCy8JiY+
VCo2k8yMtbIiC6/IHJIsSB4n+NCBAR+GWZbXtkMzpQIKQeVNRHguAB8xKhEoBvyN6IBnJKBAVaUU
LyJ1RA2gTC55dHz+JQvHbw5cRiIpg3QjNWx5M5MQPqM1fivkXzKT6XK3BrJbmu0sUmUYQQaQLBq2
oFzRos2hNagtEuIa2Ue71iYGig5qYjdapkLHWfcU0AIZvbovNNmUT4VxQcbbHvQLMtV7B/UApdms
vbQLaUuBmRy/X9dDAiN/E1b4NEYC95Auywoj7JImRVFNm9Iq4AlR084BFc7U+VB8PV/1JS/i/jm/
hu2HLG1HEo5b8GUhv15UqE3LeobKAqn2INwGpGwjSOFKPmLJkt6lCn4NVzVUgozhVI41PctXURRQ
gDqCneEcz1hbyyVTM8dPtx6JfUnGKILpms0ttcttpWZqbqEY/ZJarSMZuQp+nZ2rU3a4Eh7fd+rB
nb3P+dfcZMIxkCyqxy2UW5SRfAbhIeR0EJp28An8fQeqWJFcQe7FBUi80RA4BvQEVGTsyumWHwfo
wn2Pf32AIMIpdtts3KagAq2b+CbRIJ/jeEMigNQBoxWKAI6BLfKjQlUwQx0zjXgjJqJZ+IKghR7U
kbEviBghPPUZl8AW1QR4/2gTpe8yB2pZeTDoftzmw8coBcDroOgsi8BYtgaKr3pRoShtUyGQEWcp
vbIgsS1iaJygGzYDc8utos9NiCvEnQLyGoKh0BtvHciWaenE4gsz8IBFAa27LBrVhgOHRCMlRNoQ
fIsDmEJd2x3fGsmMgSNDEHQMwbc81CGy2q7RiQjVCrNGpVfifDA5Hz0eSNKq0wIwPTCB7VW7OkXt
CAigvjvD3QFnLsCIAGXSNskCbBQPQibhIvTMay03H32Ll7zqRp2ryZ7r/G+faXaAEfy3yB6e17+3
HZwWyASPMLuSGSC6V+hdvGGsCKzhanpEUVIfP6Vvetu/gE1r113YbbVi8JfszBwcHTRINiY+Rvao
IzuqwAqkSHOWNqSxhVuGIn7l6WPiTCs1FDua++jZ03Nbc1exenBB7n76r/PJgCpFqhP0L/RghR85
WR1pXpdjPGqND0osqT2O4E6Suwz0fBB7QEaDQtIU0GIimXxz9arirZLPaFhIy+rDjwYlRFNVL14J
6Neb0DVopjDCyFNG0KyBsghMbfFExljiQLau1vOtmReAjpXI8nQtuER9I+vCHWyuE0IxoETDPBMH
uhjtR2/LuI4Hclg3ekcrGC0c3EbPuYsPAFCSWQNfIB3TbBsWDivovNFe/3yJuMchC/mf1CGU0Fs/
8VgAMDR0xXRvA2WXiTGYzQ9QoADl4PzqgKwB1QAyw/dPfKJ0KF9YIHdVyKZDZUYZ9yCiAnF/Hij9
FrhKSCN50fX5990Dv//dQjLPOyJD50OtnGK2fWOiejg0agLaYgNlACJuQiPn1QKEYpdRepnQlhAh
fIWJz9XuLzCZrNWBInBbVKdMOKBbUdina6Zv6VTfo8xfR4uWKEhm1LC9yNerBdOaPYOEXaR1KeqL
yY5J3uvIwgmDurIjlWB9I5D8YGKFSlaKbAu2d95F4nZJUKK7bdxWqK4mPWgTtxyz1m60kLoU5m0k
EfyWvEK7/jYoC/qjD/3RKjOQgtctpF3CUm4NsXUB5mFoEJaFPeuA+ZBxYiaSMduOUyIe1HJsjMsu
jRHIpl1BtCoXkK2cR7059zpUv3IqAaMpCNhGWWjAsMVUZxZKOLh6bVx/R23ndyun/HEuS5g3r4wJ
BVkMD2sFR29oLQnOhj+KYLb9fn5Kl17ieRdLD7mulC9haABE2MtGphKdUgHLhV1l9B/qT2D4Trr2
7D/OhAo0+68pH4Kc4bsqHrZAHzSM+yFB8opOTohZJ5WV7pzKYDMC+Zms8OUmCw/lf0sJCvPWjsDv
mDwe4DEWqZnmSgzaswxEVasZ+YXyrjCXfpa7Nou9VBq2iV58gMLt/buyO80GnPFmJM503wHhhT2S
rFQ50kqpsto3o9amqDVf0Re8nT/P9/Oe0npgdeZIP6HNazRSiQOoQnd89z1kBpNZYHwNPpJbdWoD
QzBBf8eCKlkpTcpJABW9hjuKNkvkb0BBlyvMT/LeglefVXynWZEMZx/vPJkrTLde6aHjOhy2IDmH
IsQHFL/qEJoDUL78iSKQz3m9Khff3L5ArwQggY0W+CY7gJFMRvLDrgDXq5zRR71wF7BKQtac7Mep
NTJHfRQeZJObEPs2GrAH1GdjtHqisa8CvN2VHVma+ixaAX835H5aAYd+W+n1tjsDV2fCYUs3oZZa
8k54K46hBfESFQg/M7kRjVM8g1mJFe9JwkcHYuY+IfFKp/EACzLEr7Jv1ixaCqIS1I9q0CM7Yo4p
hbdcA4WkIkqan39PGKMb2GHR18HbkgvG+BMEEmSRaKWgVF/gZsVcmhUf605Q8ejzplX79RoRYfST
XiLD1nVpHUoc9aEm9R7NUMA3te0LKsxAhnKlqPqtUbeOZ4L5mYBLGpT5wZ4DAsE3pMjo01uaWYRz
wGA+QcHjlLbjdgeC8Q48lQCMVuneL0HEDVzB821duPFkDhVJxVSmuOnDwTmgoc9AhenSQM+uicqo
wYZpQE2rlALAqwIlJDtWBFvQTCBk1VHNHcRUSq3GKxWmxU2eGdaWqcgQMyncxcDflEJvitI7tIgp
8RTQ1tDR0DPblwAoQoNDz6HrM5TwLUAjDFRG7IPkoq8NL/wYG7wuQ2qRNAaVClSyBERiLUADp44S
VboFmdPzxXvIFybIZF6tiwCjFbtyunbwPVSESgzSC1A/+Cr2oQY4NOBISMWme1p88aDBIgM1sdLC
eufAeXTgZumiJI8LugFoawsESoOWCuzS6LAJgCqK7GuSnSGBqsiqewPscM9b4M5Bg5GSJshzHTyd
G6xkNMI3ZuPVen8ZdOGSnJIfdy9Qxzx85SogVFZO2IKjRuZY9IRrGcmV8KXQiNJGzbNEI0AKgHPw
zQfwITogZtSeb8hCto/M0Q88Mtph2mCsYF/bvEO0+ArCfAdEy/iXXIFnNXlFdLwjmGOvuUptZE1c
Gftx/o7MIREtlcfQI8bQgkO2yKBovR5a426NS28hbQOpw38tTFC4PlBu+H0ZPCrX/iJa7StUepA0
QksCslPPV3Bxt2Z2NkAdSwzQij5lhyYkqAg9txs673a91Yw6a4uiVm/gi8LVF/SVMReeFml27SGh
1FfgemK2UJCmoQHcA6NtkQsB62hDkI88BNu+2Ig0dMAgIPS1Murj9CO6eP9dUID4aYrjXWbbOQPQ
1hlrVKMAHDmkhnTA+GCwvxtIlhDArIVNDDKygjs2Nlo5usTIVhyKh2wwsCBzgV+fi1KqFzD1rLeE
wkwLB8h+RjZQOsq1vFYyRLv6QP2wRyggQtG1hbq81gAmYfKMXu4ABZHbH5o9Asgs8Hogn9BWWyQO
5Ka4BOGO0nkgs7c8ACsSZXxfWbkFb2Nerq8pN+7Y6ZZxB/cl15pPxhreQe0P0vaVI7Fwmea1b7aj
G5Q/MQKI+rVrr/AHV4lXTdJCtpDMVYTFkuq9crqroQ0MXL/NNrEJOLbNaZB+ASmsUYO8WoWdsIcj
o4N9LVk5dNx0jR6Y7XvT9i8/wS3FjpUjjAz6QG8f3DijOOda5UBK1kKvhj0ayWd8ZDaA9tyonXBE
6+8L1GlusgMi5j1Ovwaq6x3Sdza4Rdcs9ML9E2d3HorqgzzG+Cj5QmUKYEvNXlCRpIWBfgP00Ya5
PKx5SgtVYCiO/nvtWJqGXMFkxyrE4mBNVuVzfuMSDVCaXbBii5eSFiL37yASiPmEpMcggNTriSMb
rJ6ZsQFVKA2iPBp66xRwq9v1BljUba36O2gQbMhxMD/Q9PPyH6/JzKyxXim0ZYeP4IzIovW/otnq
sknZa6/dkvtx70z/dZg6UPrH1ZSaqQ10d2JelSlo0jVQIQ+rgWoGXhxl/PFX7uQCyJmIM5fDiyH1
LE8757tfuWSMQLJCrlOtNLZW4bNyvhY7Ndj3IVwDrIzi7yByIa/s6EKAT+bywj4FCQGI4eBdumWf
3Xm0u59+K1rChf7OrpRZGeOtucR/n2/dQvaFzJWGPXDmSyWP0VhVMgXneoa4LAoXZx5/Ro0xDpDJ
PXgqmMw1cGDqN09zVWllnR8jMIgwq1iFMiuNcomxgffVExWWQF973Rf6AokwcyLqAX0UwnQkawM9
3rw5GhJCeFop9NJO9OQca5XqGZUOcIPFGYwC5ASuzBGNtZ/o/TNcOI9kB2YJA02DmbaGbbzTRD6w
igL597ryXDDW4f+7rtDaMPptc2uV1mEUFB7swIKQpM6b6DwDRPsGTUSl/8m27qExkm2v16aFSNpm
NdFkDciE6KCDsD1DXIt7p9v66Ntm9mqEpmjET5esNDyr3TZ6Y45WrkcmjXqhq6E7dh8c+bdSjXfo
7jYlNTCeH0IybcqjkWdGLI8DXwJ3B7ul5X2D/mr0kYOSI1QBhoAyRRogBNpBrAr4chav/0Eud1R2
7ATA8hX3xnYXD2A3sAp6SnoD1Jg99QxEopS80MXC6Cho7KFrLTH48B2yCsBD0pPG2HFEhUq20ETZ
d0ohoM8fdfG/DZSVxAi4lhvhtKQ5ejVAIQfvnBU6qCSgq/F8xgvNK0SYWUwuAQaiJVjrRiVGfChM
xkCBSG9ePP0V2SazN3mDNhin2qzd9KX4V5h5gROaQoxoDAmaZRuAXfPGYJ8bvdVYFVh61TcAF1D+
MqgGVxoahxTIKui19tLruQlmA9tXLiuTX/BHhZl5Rdd8mA2T580cxm2nCyb66A6FymhoNLWhFqp2
NrQxj1D2XeFNXLKpZPK+fr0fEdVTiTuNmHujQouHkHJG5chBk7ECBAfd458MTl6itmqkSzxQOmvG
fLo7D072vVz0a2Cay922n/YZHcN6skdDv2qTk85qsX5Zu7hLKRkys6N+E4wCk2OQqRF0k+6g4Uq+
IWdZ+/qIHWZwkY7UvrXRXAhl7ZIoo9WeWxVNZgFIAm6MHcXvXKahHkkfXdQUoG4FdxpsIMcGfvla
U/PSq3q//b/WQmy9OGB6idmO39TbeEVha+ox+YPKyic0D/lDDuYL6HHZ3AUSOl/F6387bWRmchmZ
zuty2vtSS87Dz6jlMGr+ZOoZFRg1PGshEnlQWl07bNMPP9rzmR0NE4hq8SLgVCNe7b8ud2mKU4Q6
YKycSKPhbiFtDnUX0AVo8nVlkktjziwo28ZVGHNY2+EkH1BfSyrD/9PWKqgNWCSLFO6jhEWMRMhJ
7IJgJRm7NOjMiHVosnH7igBV1X8w5CYHYIUJ1zoYltIAZGavaiqMxLLFMqIXB707YP4850a04y/0
GwjCmdvzlVuwRWRmi3po0GSgEcUFHWIRATk4wQqffstrulJlyTOz3MVL0ocrwy35W3P2eFckyEyF
GK+4iQB479HBeSt24SGCX6s119KqtqMT2KUS/FQWa+UOa6D0ooH5HH778ykvWcM50zwXhONINTgs
3Q/R3B0CQ+4tPAIlPpp9qeQ/oCI6l3v/JJz/44AzAyWDD0UIZAyIVstv2b02nYKBBJB6QlzyL/vK
XqaeqVAV/nhurjEr0ftSjoyf3I1fBge6ePEYSDhBh/aSnetpjauX+NBpiT3+gBX4Aq55HKxNBgC9
IiAyLQ75S7aSKF+4HHPu+BpNko0b88BVQrmsa89+cWsqsuI/LMX1/MzGFB0aTfsMx0gwWQciQXqm
At00pUaRvPY/Pz9pC5JO+uQj5trzXeQXkiFzcvk4Fbyh7TEjrOXWD7c8cKKukiC29zbsMfko0PJq
4/E+0K/uq+jUYI/Kb4FNzl1ntSm6BgF2BKkOPjLY9T/cLYamhCN95SCFexUgtLbxT8nKEV9a/Jll
ysLR6wcRnwoAih5dg5W3ZCFZM4Hlfx8oqmlkuanwswJ5c3MjFj/6+uy9064GmTlmMJ8v9FJJ8L4B
v86tJ6YJelwmy/cdnNk9Y3MGS5QQOh2Kq6dXjlWEK9lJB7R0vAgaeKen/Jm/B7AUQcIuMyjUCcOV
9PtS6D0nvB9lyueLCidt0AGdxfmCgJoaG8R0FUH7CyWcA+Q1jWLl1jwUgkCacM6ETw1BJfU5hhOV
QA8QeIwGhJgAzhe0Y65waqvDidEEp9WwFDtv5WwvuVBzqvp4qHhKHLCzjTMFGixk/6wgUKO9D7Hy
jXxuN43JbNh39krtgiOofk7ld7XxP/ITAjJkAAQDjGv0W+0ku/IAQeEN761c9clGPvAm7gHur8PA
Vy04iIIah6F+i6dGOMB+WMDtQppGhWdN4eEecz8aZrpJv4Zp5JJ4Ic0w21gARM6PWnWUqF1FBVBC
/naFURFDaUf3NgFyvaYKPQSSWaqRG5kImy41S+ksIJbS5EVC/ybAYQWAuI6+xARNRy1IuuJaZeo9
CATr8CVHFSeQqhMFMBMXSRDM/OJpA8w76GSNoGmVooN5IAZDOiuUDJl/b6HgmUq2S4P9D8XEuEUT
ADomb+AgEwDiBfSwHz7K8FoyIEOgb2nHmD7kldBzB9IB1okY1wzj16g4RL6ncjTie/BGUDw4DNtV
sZA7AvPREs5sci74NNN0FcKabwjB5rlGfXnQcLvUDojuk2/wl42dnq2YosV7OfP4kiZmaJ4a4dZS
XyDAiqleB1xDGVDziyu9T48CKNF2MURjkbMubMhKKSX+C3iBkDWeG6rpHX004ZmVpetSJJmLT2hK
FjpxeBMMkRWtGmLbzwdYCpO5mcHtuyyJK9DtIiXRaoMeWeBt3NVW+0XpvP0dnqeoNDbZDXUF/Gdl
zIW3g5t5hNBN9iHx0cCrNQe92oMnfBNePMfXoNVs1CZ6RUDuumbqp4k8WMJ5o1Psx92Yi+i+6Njh
SgbQJHr9dRgDowPdohxOCYhwX/i8CVYOdRw4qL1BD4T7M6DRmas5K+8ayA5GWl1+8ACHBgLS5Whf
eb4UdyL3R183Oc2/jEKS8mCJGjgk6OBc7Lh30eIu7SEEDk7jkg/0a4oAyKmuv80ArQdVyQWQXMaA
oNr44gJuDkRapyQrB366RY++Rfz3W4q0DqPGxbZIw2cpXRvwPj6f5cKjfvfUf00ygFx02Ls5PHIw
lTJOCfQek95aYlfyCwFRTlLqzwdaCDXmdPlJiARb3WMGFTDSvk8rHUfpobiphxjEgbuq/3k+zpIh
umN6fs1orCkhdDMcKlQ5Dtln4XQv3knU40/pbby1H9HKjtzJ7R9tycwEAYFdFQmo9HBTqn25hXqx
GmuSNqoynmmoySsIKVoF0g6b/CW2kF14XXuvl4q3c779FqXEhPExdHnkeLUFyBjZVO9DPKdW77Df
3KdUKy6/jn9f2ruZIWLKACxq01Q7lTogRNRHrbd8A326ymDkZqC9iyq4h/W1us7SeDMjJDfB0LkD
xgM9mC0rV5Djbte6lZYKU3dr++t88BLVkJjGj9dAKQx7iKgrodXrLByr5ydwupMPDsa838XPWgat
XDiAcfzBdX/IqbAh8u63K3mHJSfx/ib+mkDAZ3XnTSa6NTKnt8pD4hROqIUGslybdlPrmQbSVAvN
TWCfUroNBFmfT+z+CDya2fQU/hqZtFVXg2OK2WJX3mIDykqEVUbXjIjCEGvMLXDYTnVVCyI6BIme
GJQgivcObgev0UGao6MtsqhRAh1ijRZVUQsO3PH5ty2F9fe78uvbxC4scrfDqhcAexuCCn/pTwAm
7DPavjbyidXaXWsmWlmv7PKSCzJveCnKvJQKhkZAeBu30QcYidA6boi70XQvwGnLNmpjwr42g/dk
zSFYiEHvJu/XHAc46hEzDVno7imypt0GsaCDhof/aNTmnS5FxPbQfcMIsY2MXXeq7cThXoEJ0aIt
Omut3IIup0qc+DNFcE2b4nUtj7t4L2dGRgzErismf4pwupxdMxPC8eAJBl9E6PgbfyWiW3hI76P/
WkI6GlxKLhBdRj2rDiCsiTvr+QlcyhDMgeLhSLF1GCCKAoFB+O6BJu3MgSL74HLvyWCWjQJVpKbV
3VElNTKgF48/y8wJLr740nZX1nI3abxvDmhPbDg1PDG1OfK691P99QM4Q1oA3rdcBQ+IWlngHISg
7vPvXlr4OQSd91xvGCZrW+hIESlgWjNYG4BPUzr/xxFm3ksScnkOFq4pG/TtJhrP5ZBkKya9SzDp
oWsMKIzbek/vgv2dY8TjoosjKeuwD2gA1ds38YAY6FzbqRHZ48m/uZd6DzRh/pmt3MuF54qeRY8D
aaNBoMMpSVA4oJ0gOgHa5O9qAnHBTZ439vBUOzIDXhX06uNIvfqoz+Y7WoNRU/6s7NDSms2cmdAN
+BQSwXhTGC3HVYeccQveaMFMEXDmSLHJW/YiFYi9HbzOBn8shwj1RatcuZZL48+DqTbi6YLxUMQh
SvcTX1rHBbv/Wk1iep8evFv0zLQwHkRd8gKizeOhP0D8z+4yNT4KL90Zssudwpg92E0zJRzVNfGi
Bbd6DrB3Ba+npQgjgv9JRkoFrqCT2SDtyY5rIPXHkRo/h86HYBXwqRxLhnj3K95Ax/j5WXi8WPwc
+y4NpASlLX7XBR9+3YLniNr74K6N1h7OpQFm1iCn5VzOewnkDdB53qdXMI8j7bGVT63qbhmHMlM9
OVBXdw3q+Njk83NaQtDYsQFYVuhtTDKt6k8FV2idoNfCHtTtrAsud6tn0Cy5z67gg0yb0/N1fHyk
+Xsv56+XhmHHNiDTOgIW9IILsytWA+eF6hAPnpF/HDFKImzSu1hCbz/cwmN241DX4wZ1/IwOa/Hv
goPDzyHjMWSsoEUTAwdk8zoaw6Hu1duRw+aKUCDvyoeKvykOeD8l8LznK6fvsS3l5ZkhAIvH2NA0
Vq22UbDIXhgzthoQiq/8/NKmzCzB4LZhT3fwb0QZuSmaqGjY4L8aceXn757Y/1oa/n/Ik6BY1gvR
MFUih1JhGpDqqaAUAgBZGcezaxQxlCm0pl7J9N+dzQfjzUHXGRmLIgKFyVakdswX2XXoXId2iO2f
wDdcGUgfboHpWxltweLMUddDnYotXeEdmsI/YLFWHKeFPZkjqiW6r0qGcmGdhUqphxsF9nhyAwO/
LK+08N0zZo+WaTJFv+5ilrSl3EUinhcnB9CDoMkpcOprehQ3AJ845JRq+QESikKm5CqNdgfBCDQf
yCxAu2/SptIbRbTXgF/33Mqjr5n5CyjPSJ0cTul2ALBSg3ZYM0JGz73mm2aLWoY66L5RO/5esDoL
Ohga/D8NvNkqWakNLljgeS9q4BKpZjpEkOVwBGUxWpO7dtAp3Innpm/hEs97SfMurIKCypCCUbgt
tQeBikId3fPzH19gGuDnMPIma2s8IPj1Mf4Itn696V1T/GiLG0iAfaTHgXFpfGWtHrWQbOHn+PGB
EqgSrMgIidDoMerSKQxzpWTs0VdRvAvgXkYSWE819Mfc/LUS55IhmQPGqVqgo2oqNxbd1ydXGh1r
tIJR2GGusWAWsJry1f1AeP98TRfw6fwc6i2wNYnzFMOFkj3KNmF/2FQNUp2P9IyodDaiRwmeWeYp
EbilC95hQRUf2bmvIPlZxg4F6GCiRdBCAJqYRBzy7k4GpSIOjOyhqEasVqCJsSlwsiHWHLyH9TvP
fSZIMQOSX+Rvz6ex0LfHz/HkNSW6XCZir8LtCOwj6K5B822AhkgrN50BAYQriqJI0AnH/sd77z+D
QwXinVu1loR47PYB5vKvnem9Xgw90EJte4O+Nbdm7zncHqVKjejZNnSQOP6GJK+Znmkt/m/OLT+H
mgsViJjFKR00AdrIJnNEIzrlmwAlylql3ulNfapNV19Z4SkgeGC75hhyVixkKW/xBjDGrTUQkuzq
a2GG52BHvvqta4P53MpswA1R+zE9Ndz/f3QYPU5/8HNIuVx13MgHcEjQaWQxLc6TPaa2CNL+DGS2
egJiIfCJP5/owqM0R5YzLohPmRhOo89BWFdvL278Dgp59vW//Tz770HJi8YVqwoHxe00lMkG6HI0
Z/SOgUD2+QBLj8wcNA72JTCklQQbpfEvo82+gMw9McGR/Do52UiEAaEOiTcVPWO4F044bZb5kSIC
alY+YcHvnuPIKSIULQiM+S3Lhy3ojr1dVrUrL/pCsoWf48QTl4SQ+cL0JMhzgh06vdKsgdCOtzlZ
q2WjlV7cAuo7ty7VRnSF5XpxBkN+WrxmxU0awVWSvEkhdBmcxi1QmiQqCjbp6LRI2yAoJNuWKAFv
gxhfVjzKYlFDFJNNXhoQQ5OLduWULTyUc/w5xGQChHFwF8dD7b1w9Rls/CB0hk4a9PaeH4SlWGGO
MxdyquOYIGC29M2/chbkv9CyVrVKvIN7o64MsnBd5oDzrBIasWpqxAqNeGqgmcb4LyzK9cRKZMi3
/fBypEadr6Mu814FyRliJEpEHSuwtwskO+Tymndwh30+MFBzjHmTSsSvpwwmHW3IgFYq2miza9Gc
C2gduix0x3pVfOUPLDq8ghAkZGY5jEa2F3KTA4DBBw3WWEG+aSKqqXEzASEFPfEh4f/mYWyAqg+U
4xQNwHRvyJKeZDQUFrcj9dpA94w3AwZQx1qTMS2oGvLQgf9LoxeTCSBTEe9CEek/MF5zvJMGu7Lo
tQbaKCPQA2jWlGro038834+Fd0iYxYdxNcokz1E5ptXyIjh/Wyd1WnNNenLhYguzZNHADyDbgrQq
7sg3Xb+73sqlXnBL57BwMAl6IITF1o3JAfWEzLfkbFC8VYqqhfdjjgEfoe1DUh5RM2TYiKslL63D
OYyOwKOHf/p85Zcctzm8G+KEISW2yHW2Brg7lEjJbcZK7NBwIRWnyMd45cotBGNzULeQ8ZA4hA7Q
dgRVrBC/i6WvtI39fBYLxU1+jtyWM6+icYpwgBDFHhiwRoKlDm5UYpU2UEkbVAF0nPjSSm/ALTv1
rTSj6yrqasEsziHdrAQiVj7zkcFVICUIL46/pRtpG6AffaqvyGpgjjqIfyHM/C6uxEQLBSR+DtDO
IuhcSgSnOrZbwzUrs92G12CT6JJGTMkApYz0PWzF/3hO5sDsYaCRHEpxRTunP0hOtAOkiD9S51hh
VPpVPg7n51u5cFnJzBT4ZdaGiYRDz8eQ9gJkKiTX57+8lCC60zz/iqr7uqo56P3CxWiaXcRVSAj7
wL+4B5EDmxjpda4S1cx96WlBL0ZUwl0OglLoLEmgH5XV25zndL79WfmaBc+UsP+6VC44V8kYIiys
tU6vzs0u2f2tsZisJlntzl9xt5eO5iyBFPlFnlUstq1koi3NtmrVZ3pbjJukj7SST+y06lcu4VKg
O0dndzzNTiiDqaMeMhlq5AD3o2wpE6qFBlkZZAHlws8h2WzGMrI4IexSm9UrcxrE06Hc8A61RvCE
oluo3KAd3PQusRm+iEfK9sEJjpBCXvmChfoTPwdkAwEEvMY0TUBP0JdWqAFwE+hGVddssvw4ZuFn
UdkghS1dMkiSQU6rSPB0W1WkVcakD1Q7jW+uHMCFmzYHXJcjGHPFHitJWZXi3rcMPTUO2tnAoTFo
0WENN7U0n1n+aKQgrsyxMM51pQN+koMYLLCDY3laQxsteHNzfDVx3cSLRAwgOJUC7/jU79aA4Us/
PfMdoOrZkDDDT3PiC8ffIDvLRegoP+T+Stp94YLyMzNQcGIjUj0GGBizObvgBpGRpSjQwaYK7srb
u4DM4+dQ6H5MQwrxFRY/0UGs12SffqxKSPU6XKpEw55BgFGBNscDaz34E4ofVtbAhhzIoDcynh+3
pVzHPTL6ZX1ZwnFjx+AboGQDepw6OYjxFrBHEXx3ETRJb5KWUbcs6LSwN5v6TRosAYwCyU4yWqAG
EPvkO2oLEqU/zz9oyVzNsdKDG3hJ3uGDxkurUZtsz+rByWSgoKagn2IlAbG09HOIdOkLVEB3CJnq
4ZVkdjlAVg0U0+ATHIWPQhoUvrECP0N8p4Uow/qsk0nWQG3E/kp/pp0SRGtYyYU2BH4Om6ZSUfRY
GTkC0rHHxiuN4D1IB1UWBaslRsB1u5DbBdwJ8iNQHGzDG1jqEsama4QSu4RGB+bGTf2VM7lwseZI
6SaH8rJb4GOoIVWbGu1OLGjORfR1gorTX8EeLXjo3MzyIFpNWtGHictFaxxRtSPnAtpGycpTsODT
3vHpv450M0ag+84xh7RBNxJTKBTYcX2yVghc8BDu1Iy/fh66lFQtTw8NGp/NfDsq7YbbQ2HU6HWg
dZD+eH4RFszzvQX11zAQrmXrRMIw0ML9BLO0MrUn0Nu1utySbz6HBSOf2vIQ/0YxA8RSR+8yqPEh
cqB8+pZ8tq/smwjmSNAUeTtGjWWVgTaz5oFhZa3GtXQGpujq1/QCJo/Tpp2mB3RL1NugZYcmkJaH
K1WmBQP+P6DgkKM6P5imh478Yg93QJVQQV+5JktO61z4oBo9SqgpuPlSBOOgdLfUkC4gRdelTmm0
0alV8ToghUlOsfX8PCy0fvLsdGV/rVgz+mOWTfEyC+VYGAaLsTII86H7NFR6lJpYqww1wUPCNDpC
WL3cDysjL0AF+Xty8NfIbFrTQcZi5P4b/XZxqTHApKHorXsmf4gNSg1vYMXATKF3fI1A1wTXS19z
UxY6ef6PsPPYjRwLtu0XEaA3U9pkOqW8mRCy9N7z6+9SvTfoW7fVGjXQUCmV5DEROyLWVv9u+bXS
2FpzyBVU3eKXmre5+aoTcUDexrvIXZ/zYD2NJ3pkXYZ3qhvheutsKNin7IB/7m50aFxMPn95B9/x
+b/IQn93BceJpSaywsk1O5Vb+dNhu+597MqCfv8b9OXH9/x97vzjaXcSDoWJRgtiebaeqomn6UxH
tuJD5LYOuORj5Gue6jNkjHd9/8t2+eHM/LsXWK62XsyWTTmaqfwlDPQemiuo4aZ6/+8n98N2/7O0
/vGlVhT/pNZ5cNZVwjBmf/ytY/OnAObPtfqP35zP8EwzlYStOsqviODsjMfhXfHRy5rjdGlP6T1L
1EsDnG+OcrfDbLrYa8/ycf3l0f0UsfyJMf7xFxgtlOA/fc0djINXaMHYVjB90As2rjLO8olfXPyb
IP+TvvB3W/Dab3iRa1ROJnqB7WxyGoYHPsSL0dvbfkPneoeU3T/O+3mv/6rL/pCT/DkF//ENF0PA
pvp7SQ5PmCkyxkE4+q67ihuFgycecv/XsdofxLU/X/sfnzQ1irS1C40b440AJMU2goWbtTq1HHO/
5N4/fZm/oo/RXCdpSwdKymY57kx53pw+b7tfru2f8tC/G3rNVocqJ7Ee41cYUYI3OeCYY+ceT6r/
3ko/Hcd/NMN/PCPcXtZkHFvxaNzGN1SRs7v5S32gIwmbAnwH2+9ZQumy7qvT7BaFvbrV6VfPnO/8
518OwD974B+fnavZ/2/r2kgC9p2/GVdlYHkVIILcNzKvc9tfttUPJ8afQsQ/PqnHxrnY1JF+K8Tw
TeztVT+bo4Rz+W8whR8irL+beI3M6OJV/u4AiHyg3Z3grgmc1pKOJKFyOvCG2S/Z5E+L4u+m3hUz
oW0wOP6M+XZJ3ah7HQ3VMQDgj/Gz8CQsT+lvjM4fAp//04cbWVqhxvThVqmrMGnahEP5MVq4PftL
X7j/vQZ/eDl/E5rVUjI1MWqVYyQl0queNaVTLBksoG5ORrspremXxf7Tefd3G+6UyFEsNeN2TDDo
pa04z3A4eSoid6QlssS3OncVgJR1a9dVqG7uND1XXeIqv+22n67jv9tyDdPEBjqbtuMU7ef6MK54
5cF1qTyRQUHgtVHHiGTQ7tMlLKNwfefYH+PPsjg2pfjL8vkjCPzLrvu7dTcajNKCyw92tbtjTtCW
msydt2fR8BLlmC3eFkFgM7fz2Jzz4WVtI4IG1ZHqpxLD7rZ2pqK9n5fKUUUmN9vKaVbjJit2CoRh
a4m9bmy9UmmdMtqhdAAhLUjJAh1orlQe5Kbxyux1phJVySACRWzO73rjYx39/15LP77ivwKeVFTS
dsl5wsIh2stf1R3dFXvDWf3i3O2k6/quyu3b7P6XT/th1/+N406tuZKqCe+P0Yl3IlDP2aPu68ff
8CzodckrWi+oaujM9i+b5QdqkPp343AtRaaEARW4X6a/5bu+R0mqqis5BlNY3Pc6oybxRdUAa213
VaYFic50epV7RVoddWO7ats7sCQYFbAFAOvquhcrdCskdpktDqz8cXUbtbYnqcIRYbGNxFPH8zro
v+zBP8Wgf1t+f+VqppEPm6HMeABFA7gJyimb6m/aLs8MlIg7kwmevmdfItGM8hrIyUcunJu6+wBy
bcfF+5a/jrUUrPGnWTxWEoJWOKuCjfH9kD0K2dUI5Rr2sXUb5UGOqp9CstCy+VCyy3UY1T0NYFHh
ttKjTiFH1KortQ4aDDkF8VpJPqGcOE0CWC4R7LJ6WrriNAlBYXk9Rhkrvw4ijqVUJ+yPHQOfTEZ4
5/qXEukPhTrl7/5pITXafNCA+opoAZIr3Eg7PK5hMLZhQt+d8EtR899PdeXvdupMX/Wx1dT1aNJQ
rwJUtmNsMOKa0ez1zpqe/3tz/NDApfxNBk9ZUMWswXee3PmEb4rl519dQA+qtpMD7l5skbmMJdMZ
g+xoPOFoiqOVZtiyU8+NLR9zxEv/Rvi2Pup3U+KMPWImHI3pPEAMMX9ZkD+cGFjV/e8UaZQkFY8D
NhQHcl69gRQ/qFebJ36jiPInwxkGBuGZlXGkzP0t0fhhbE35uxNbi/RBxOBaRBJu6Pfvr9WN4gIj
i/pV+tiYbtxcbdLd3LyPvS9et5GzmhhSP6nSYvdD/SgzYskE2/sYba5C1UpM/Wk+rauTFG6J6Ked
skT/JWP/ISVR/u7szmTmoQWFEFHq9228+VbGM4FOCGYBg+342WJqn4bv7llsf5NEflqhf53iWzM0
Sy7ykfD4bgo/DvVdf/ktPf0hy1P+bujO1qrPq+8xhYkBi4DsWz5rDU84nN7UO2RyYO4QJA844d5Z
19XXdNMVznaRQGgH9eG3KtcPqrHyN8F71RWrLvrvzX6t77NnvIaC7CSFkpvvp0NxVZ5QPgTYb+WH
yp/y33tSk/8UTP7v+Qu7/n8v995UaesYZGD6ZXanita1uD41Qv5WTeN1reiDQVdIItlSTlfRBqNA
Gp8U6SbV4n2X9m7XV6e6jV2ZU7C6XqOLmfp1dz3Vt5mGVWCVOy1lB6wTbQXXp3hZLlEDJ79cP5Jo
xJ98PXdauTNrqvNZg/tPBnhZBiSd9wRAHcmmFTlliw1l2h22aECFmb24iL0ZwmeReErEqK843AiS
tdqdpYMfqX1Lltx2UV04+LYph1V5LMb2NFu3LcOeihjS0+YNlZkwunclRd6wmI4gv3LluUM0+6NZ
v45pKGqTI/F1NfM5y1RacvBOwBp6fCtr3EyK4nm1GqcyvuLe2plL7+Sb3LpcN/ngN8ujWPrCgKZe
m13mFDFYhHxKbXm9JGpR2orUnOMyAaa5zvQ5pXPjb0PuDeOyJ1gyuxC7rD3V/5coLg74dj5OWYHB
cnWvJUvQqOpzYmHB25dvyTJfDUsSSlYwNnBPh0rcDYNlM/Ag99mxSTtASiq7cJWzCoKSmlYj5sUa
B5eie9WGLwGIK/k5z4NS3mfxR92PrgoBSDRVO8mwmTYq25gY1VUnJlLGRhyu21l/6U3lbHVWFnTG
qJeeUerZ+1TK7dtYtyVYlhang8paeILQtDB1EpbKjTGQDIUYZ4qy7Q2bp7jaU2fwk5Ose6s62ZrC
4cWgv1dZIK6F7inRu/hJq6vHrHwZimE6arkWSIvm1lNu7gp1fZH6tdjVitY/JQlMakutvra6Dba5
hy/pZcNtlFzN432nXyVJ7whYQjT+CominXYw8YnojSq5JJ2TR5anxEEuOVm0X6sSq4MSi0XTGqnQ
hF2CYet13q6Mmn1Eqi3jvsw4cXLI4rDMdkOzX7qrnlA4ySNHGRs3Ave02DDzktkWBxc2LUs34RzW
3VIIFjjVQ3pUx6O4OqN6DVi8UHckogDgTOFmWo5JT0uLHmidg4BteDj5Kk6UP4jbCa+IcqZLshPd
TrIjYT0UYnuKgIaU1FFAoV3MLbmxMGxcGUipm/Oc3zasW+NpFbEYa/G3vNXM8Vh3n2X7ubDn1A5z
DPm1WVgkynTTD0lg5uoj5TomxAxSEmFxUzWj3U9MwHyODlm6k7DHpeauUi9bdFfPch0alXgFbOSq
6KRTh2F4i8tXuA7x4yiZfqyjJ243uXQuGWxb5pctrw98jXWmNikA7ukfonZzJms4rGJM/7W1n5XI
CodKvlVW9QZPW+XOjOZ+V2KFKySuoCzFQcsQJdi8TVlhPFQBsmJpqBSwOlhPmd3UoqMWj0qbuMua
3QEpnVfeeYI1bWv4dXuetq11TEMMDcUrp9JbcgxDOr9ctsepZUAdq7fJEohF7SU+j8/FqvNQy6tp
xkNXgCeVTEjlKe3lWJwIMYWswRNYKlqR+qRnDI1iCDPfLVLmd8bm1pqCBXjPSxLbUGrdSvbE71kv
qC/1sRKqGH7pSTDcCVVFBBnt4X7kfv8eFVfI5Vhp0O5lK8hSzfJbsa93SkJHu6U3z22jXhp5jY5l
fDvPV2P7OWSdjfPwsAZ5e2fy1vUUtWhwmTtgd5R67Rij6PTKQRd2qVlFbjWeNxCuZtoehaQIS8T+
WMxLp0utuwhzYXfiNlQE/VYeeqy/hHzPA56DtjihPFmxB4ayOxqcbFci0rVxmQYYpkwuJcW1ONlC
8UJnvmnd4hwiTm+6FWm2QLvGS2EF4rrDQYNp40x3hsKR3viX7RZmg9NgrGHa0uxItDJSEFDsCSK/
np5nfHjqo7jZcXlTS5cU5lXlDSQwceub0mGIroXtKykZ0avepRJ8B94XBrDafIzvpy7ZCVkR6klx
P2QtQNq8loO+3CcUOtq+DMwpMXyFKTzNwgF40YOe+2pUZGD3udOP3eLkEHhBlGpcaRqn4DfK8RAr
d5zk6Yot0Aqy6EWjlBBrB4v8Sq1mEBRG42jaLhG3wanqhk+Ih+HUVkb6Jt12qb9oXlQw66c78nd5
ln7LMlAMI2AYDID2YjiSntosHi/uVUeo6UBJmUOKL7Mmu5sx2IKJlaJx6jHaMWMO0S0sv4oNtgtj
HzcNngw5RmjhoOfOUONRl1Xzs9qPV8uAyxvOCkgfq1cVR6zkchlcGU52kzdK+0bxhMRrFWrGUG0G
Pte0nGROB0YseGqvaX7uwdHmpEUzM5inaguVnFxS/VRESAOqu9bnTLwvN8GuUQKGvaF7Uk+JpbsH
HRVo/TFW3ThhLrAdr7X63ExeD7JLRQjAGLXE3mm43a4nGnyy4YZRzCrqcM6rPMxFTMMbU9wF1Pt1
5TyqFl9n9LyXR2dYFwyr3VF8MbMPA4eKgTTGTz9Hk0OCSdqac4qGF5pmMbaTwtpSHFn2Jcmzursu
vtfqvfJ9VNj6dKqrA9WouDzrq9cB20ahVu3acJqGc+5ZWG7L7a4maVFHd4pCmZm2MaiGnYXzJxrf
0xYfqD+qbI4tecVFyjdl62jp7YkoD9/eGSXfkAZvbEvOoWy9aVYtjHmjTSxeqWShRZMOxwzbnqrr
KEdRnnPUdvOsbdlnwEe8WOy5Ytb8SjfRjaTEy3T91XxJOi+tNhZt5ii6vIv74gCKaj99P3wUXXPO
/RGH0HbDFa/2Jw76hneBcjMsyx5uhyO1o1ut54Iq/dQal25wrGFfJIMrL22wjlPltF171NABdJy0
VaW9aoejLNxGSnHo5Veslas1Yjp/mC5KKlwYOXFaAKFQJu9GA01J2OsC9qctiMlllmx1cTIzO81L
q3A8VToenXV3GGWjdqxtJbKSdnL8NBpIRqNqEFSJPcEeQVkiG/5aLuXbNnHhZ4biZqVP8zIwZKsO
1Fj3V3WEwtS746bYI+o/oqV4Mhr2bx5yCRgqQ+T1tldX05cr0kpZD5J2vlrmJ+rFdqv2jgg7sCtn
V8aDca1VJ9GOVqHRl12tB2trsScGKcLFluq3zdz7DFbiH4mbLFqAJZTYJ4vJUxUZgRC9ikgGqG32
Zu0t4xqX08CKZYxPvxczg0BRpdrmddcFWhntG8v8WpVYcadMuJRVGDXiq5Thw5TyqrWpDeRm5omh
zN8PlJ22wLylkVzTTNsyDjR8t0QhW/eyrktgdWCepofSepHFh2F7UFfCOq8prjesE6XBXzHugO8e
hQnMSkIBR9azm1lWPifmuxwRIxS4byNdaeVVmzanerJkW6mEUG9YsUK3MyZfrgOxzN5Vo/USawCh
+11WrDfM4zFn7Srdmws9s5meX/BLig9tVc7HWe8xxauGJEzWZT8B3LYZ5r2ZaumkD2uyU8TpueYO
3zF7aQV19yptmVdl1uey4LFaZ86kP2Q64Tst++js6QVrd0w5pfItz0hMphLzuxniy9S6fUH71jru
iWbDNhIOlZTtkiYKsBl9AN93UFUhWGdCnKlKvxQLpHKM15yGqb1hvoirQZDGstPxJ+e0pEuirs5c
zgeF7uK+O27ZS2o9ixpHxdnIrcTO2fDVhKknFgW51yAy9VrvCS1HybSA2aHcfei3BXtnRrHs1BqT
4zKYuy5SrhqjO2oU3eKmPGyLxQgbyUAX+UWcubVU8fgacacONYXybT0ucemnW+po66Oo6i/NQpom
VYdSYkOhuGbaZ9Y/J0RIQ9ngGM8kgNdqmreN/ZWcDo6o+In81lPrNZXqVpBuGuAp3XyPJ+qxVIvL
MsRMGpj8Jgx/ziOfIPcrtPdiJWhTHvuufl4Va1f3+UOVzA8y+swiX9rxuFTJJ74XeF/ifIZH1rRG
3IvUb0qBYTo7au5inDElVuDtgJcIeyH38ubMCVvXntwfcorQkr9aQVncWqQDxBrfe1dt9oMl76QK
7zJu/3ZmleAgfmeMbdimHLut5q4CnaHS6yze6as7ZkwOqdKnXIxP2vzBInTJxzg/nKgsvS7J3Chf
3Kh91w3sxpXPevI2oz2uBHL9nB4lRbSF4VM3BVvClbq6V8zrMnVLAyI5UncNhmJBS1WqZ0XLLlYk
4U0k5OHKOEmrr5xxlFDn2pX1py0p9qtZ37cp3QN9uZNFpxQBWjNEU2iuYe0N4kTlPYtdztYhf1EN
HpKTMoaR8eTGXZN6anoXMV1bPSWKawLwEIWjKe7KNwqMnebEIMOr51l50syQKGFbgrxHyZD26YwP
ap/sDcvXWm5q0pSDtoyXbTZPMcAM5o3EvnIFyr3DQEgLMHXSnQma1ZDDTCUmGj6WDW8nXLqUp2gN
MswaOsbF0zL25Oystq8640vmlGGMSGo3+aJ+ylFugWDiNzbkfmvs9frM6dlxw0zZUWFWU7yWAUsu
7J9mcE0R01a8ClXTtcyXGKROhzO2HGrUIKPX9T6hMaH95g+Xsm9sDwsjfX3hDIhOuIxIYcOGas+R
4mvRybQwKHLIdBoivkFwR+M8KCVn0aEYoN1u1tkkClbz1pPgQSEIj13uSvmIcxFHNlF2X8ZhTMal
WLkXky3IOdtapKZ2s1aIvoPbrPEJ0F3QD2QUy7AXhsS3JJiZ6beQkGIS1Xrx8BnhKpoWq99ONWdc
baddMMVBpxWQIO87FcZOUEqeUUR8ie6QFbFbZwqxcerq4nI110aoxdTbVeVDjIFRld2Oq/0izKov
FH4EYXF5ipjf6KoiXEVP0fd1+WVw9CwVaYcnIZdGWSjTWWmbjG1TyQnH9sVQw4nm+np97ZuLytRH
ZVNfGnD64QQobKLvfPKK1a4+cXqw21p/KPtQTs6D8IS7dyDM+JaZQAKAyfH0zcHFx9W0TlJBZBQd
LK7aqWZILWtqdLJaSz++0ZBky4YxXif1PD9rrbg8q1HbI1Wao7oXhNpX5iXIqsFDn2idJMl9HXfo
aCDzlRn5zuovk70WVx1A9lndF92yn+M0kC2sI/TtskkyE1O5P6xTWEndx6br6YkQ+M4S42pHq4kD
seluUJqbtpy/4pjETQWnEEWJEQxJddOYzE9FpnUjrpZuL3pC9rJGuNgK17W8Oj121HwvV1zHN7OY
kiCOpC/BlLx6jD7W+SZvz1vvNC9K+06NcGT0g5xndJXCKd51AGPZ1Hnr+B3AGcOhfhRkfHCg0YGo
M4PvYotJRqaempQBP88QcMtypdleK09a/KF+rVP+eluV7tTeLhonUb/HE0J2rFp7abE3JV/rYyfq
fMzRkBjW8gk+JYFgRcuvO4gHCcWuaTGDD/EbsKxLWTMu/aW/SVfqg/IsrD7m3lIgja6ku03vF+nt
mJ1GrXeoHGuXgctai13ECiZZew0eYpDX547/W/D1FtQ2uy9OYxZWoDcnp8qCFuKldaVkgY55Nk3F
leG1WDKTBcd7gUCnvteBSkU3Uyt7Y2lP+Xuq+xFd51KonhQ6EesN2uKbkeV2EVHyfGiZWut3mXIo
yybM9AATeEZd5+EtGV05DaPsU0heo+0uHt6nfAsbye+gUTUuqV+FTBh3QIJtHGn71rOaq9rYOE5p
Z4vRwPI9gdzW1H5mvlpTdi40mMI6P8b20DA6aPDLVStnyVgaeZjfKk1MBnrTZh53yZq5cgUCK0tO
dBMHbZ8cVfOoX2nNkSlyE5AObTONa70LU0uW7cXGQ4kyUV31UyhtOMLnlOrBhrU6efihy/aECQJj
+yI+BwxVWvelFTbaUyIxgFjMN7r6bgDozRCYMKmfOcyqJ7XD21HQPbU9lpWbiB+9DO63erPonyu/
mumiUf1XmC2vPUCfkobAcZLLZ3SmIbmKmrDVbqv81GnHmul5WsBLpudpbhIFj0tv7UJJDgkItvqj
irwC3/KidA1Eu8EDh2rLaFXZMnyPIUKETybdTb64kiKsBhf1vupVjll/FBBa8CAeT4QjDVNm78R4
btvsJJBsj2Vtm29cKv1D/am1ftzeFXqoMpOPzz22OgOTHSCNB8WarqKyvsbB1FYaHiZG9eKNFQUY
WCbmPd/FqK+rWzV5iJcrWMPCdt8pRDZJ6mRpdW4G8niSaj0paWUaA1yG7XU7RY+VsDEyjWOSFqqw
4vIG5eZQWEVgVBk7HkSg5UrJRdirMKQryOHHsq0fdG7JgiBMTkhmiwetvsSrXZfX0cCSP+mkM5XK
G6AlUFTBP+O7uTqxeVnzW2vbCPtOVNan7op2Ndswjmt9qZT7NjprBLQ1VbDCVyJ3kndlcUiZsx4V
xMPcR7fKqrC/qTkHgTP3MkuWvOa2qXxDfxm3fSmg8QbtS5/vZgZ/jVcFixyRS5OxweWF72UkwSxi
zy69V+oOcdMu6r2W+kBYsCCxDH/8ZJcJljeoOyqgMxHIdkmN+6b6HItXve2v0dvpQlD6YzM4as67
e+JvrbLnRenstqNkaNzQLGrx+npL3CVoEU19vZTPa3reIITET30V26VynUVBRT4e24Z1ry4uspt1
zjp0MCVQqpDuLMfgpJpIxBCBCvxPjEepPei0HeXJYSKU5RzRna5nvR8z7v1RJ52XOFM2wUUaIqTo
qpAIiGQ5ZT9iPsRaiBYmqm3I7KheFoNslh9x18Wvav0+F09956jMFAGhsa6qunJA9OpoJdKhr9FR
9CuaGKYKU6PAyC7kTpXMtakXtqE8mIQVkVNvjkhHbH/dwpIsuTy+cu2i1JeycPQ4iJUPzSpcTb/L
Y6fIwqQLRnVHkYNreDKcGTuH5h5ucFaALRNOa3Xb46XdnMfskvSPWoWAe+iF2ZuYGciKl8UKFfGL
iK4VYkcnSpGJY5JDvjHClrvCQg+O07a4YtgVa57oRSQesZPODOdIvR3qmPoJ3w9QC7asmt1/zPWO
ndIkbtYFZrbrOoKXu74V7D7+jPSDHu03mmAT1yiC6aPNCNUgODGmr3nJw4IP7+LK/RVzw8SCPQme
fGehuB8VbJBNUhTEJZG9nHIFBjoqiZCFbVy4RfeQ67ihlxQ8DtlI0GiEQv+6mYajp/sS3mFfO6Kx
q2hxxmlD5joNjHO+eKr8sH0q6aOMpbpA8vsYMSbPuaxXjljy9vGPcuPKNTixyhOtJIL20SO33q2q
ibZtl0DjO87RAmPcwRcYmMTFiYrA8rGo3nCARr5KtAAhL95xAxkRBDt5J+vv+fLUXWoulmSXwm0h
TIs+9eJxphMYKavgqFUdZYhcenQmnfAc2RH9w577cKVbUjOeY+XUqxBzcn9OeEjLvTwfWAlFi0bo
KIzjta7Vn8WB1k7EXldWH1PEB+MyLS70J4U8UnoQqHerKMlCq7vTgiRGM4ZhG+1nHZ1nsNJWqD7r
6DkJYfNuNa9qfLVGWzfhDjzMQu3S92hv68e3HvhM268hHsXleqGliNS/qYO195rMF2enFtyo9/oh
BFstpi/mFOZZ5S4zlTBxvFamyN4MM4hjOPP9dbWww0g/NZwN6NK7ypqbePK6ZtfO++6+xQQUwvwX
uWdEK6T6GNOtaHrR7UhD+bPxNeZuIjm1CKF+J1s2Uz7mvJv2A/WD0ZO5oz+VbC99lirkfmCCcaR6
Y/xiDk+LdK3eKWAI5Om6f1LWoOYvUrxt3ZAqb6pY2hGD4FjmkMVH6cumiI5CyxbwBK0yQq5kdBmy
BZ5DkH9Ldhy9V7H2KqWclN5QHhDrLfkzid2if0uLAKUVh2xzuZeEQ9+5+bKLxICET/9Sc8PpnjP1
oxlfEXmxjLazF5mQ+javTBZZ893ToNRBifJenKOlDTv9RB3bLtajyq0rjKiwfqOgDy5YzL6OEADM
a/Grrm9IJQp9p8a13S4HreaaXshbQyN/b6UPRbv51v8BQXGyyeXlj7D0veRUOzumyQ50jOVo9Y76
AF1cIsJQsr3pWSjixCzeF7zymX+8MSCd36I329RajehWvKVu0uPNrC9Bu9xrxW3GmkoaYOKgaucb
NRyac6MExupGi49aQkMYZgBAuEu6G8ll2F3wjYJODFvJZ70Zy8vItRAfB80zImeMg6ipXCxh6/l2
S0AeHKz2Fql4fh/j1qmfVPWW1y72bgGpXA+mzkeqnhl5eNv0QxZha4DFMLDClqBGaHlr64NGeSZ9
6IXPrXNkFo6xUvc4fBsRqN99bI4Vl47SeJZUu2P5Ae3BiL3ssnWPioq+InETgt5/ghUn5Dui6Gb1
JvqlBK7/oFNpAcC7uXvDvtbSDoUWZPmukByL2BWLHBO62BCYJme0X5D6cgphmy6Uu3wM2Jp66aNw
C/jzIScVvmg9JK/rQKZeUpuSnSnZacZZos1PPg3tzpLfZ/7nFk5G2OR2JTxGzX3zWsnRPsruqZx8
Jz3WSJN+B+arf+pPKpJ+tyiOUlx3+kGauMwlxpbvrehxSWgKqR1eArGaRKC9aW5GSYyTuCdy1qmQ
T7Y4fQOQUjev6e3mv9ZGRNXcqUt5WHSSNtWfWVs5Y6i2cKcz7FB+qor0XEvM3hZoeQuFDKarOlnh
5jislTvozcn4f9c7jg01DlDrPDsJLk11/arif8Dkin5ttPKTgABhC9r4XcOuS6fvqNpzDZkoz1qZ
oxLhVhP3d53S7vs1CeWqdvSx2XVN9CVmzYs1mW+CnAYtpWU711NH7Xd6nvvlrHqG6cn6xMViV7Gv
ks1eaGSigdQ2JbdOPuTkTaYbQT5EZkAKjtlgp4RSc/iW4RJX1L8o2ZcfuNDvUgXoNjN79VV7O7ax
N65f46S4dKD0XFxozjuV3ywqnrQpY7AMbeKAb/MnzeskfzP9ilKLNqZfi76XKZ0s5vhcqR7JeNs7
qjmf8hYG8zAd1oFNXKKJyYzXIFLL6bm+sfrnWBP9bAbr1uZ+bOTXSAB+Pn7bd8k30/Sd2CPULljk
Nt13nCyC9+cKWrrFi1uO12Y7oalF2/Qsmbepkl3XUZjx05om3KjCLWzRLueaAHR/SZIT9+a8+ptF
jHXUvuL5c6bTOkYBsAnwQVAYrqQeZloXFWhZMUQth6P2O+ilMjx8qw8rwvdwmeNdNe1XlFiKVZQS
lPjaqqhfUOcJNemw6UjustfknILbvl6RicJtoxp34hZOR8fUfXW5reBtd3akezUDmhEuJsEk9mG9
nusPg56r3JguiMuoFNN0Eca9cLMNR+wsmKGcjGfNjHm6biEHpbGzmpjehk8dVEp9Jd8uSljmsPtC
TO7sHNtGTr1p9Em41e5OtW7odgEnTTuBIN/KLH3iZN7RrLpLfMiIMkQCBHgtJig1CkYxICk8+CZ+
EPG6fyuM53HeGXK4QirCrmv5mOgJLCngXU2c5epItFZ6OWXiaIE3riS7froqs4f/Iew8llxXkmz7
RTCDRmBKgKBKqmTqCSwlAlrLr+/FfpNXZberRlV21ckkgQh332tvd+3jPJ5SVFYGvdbe7ODtGO7W
9yWAUx1kfcy0/41oHNSTG0UeJYpGPuPzMJ9r7db9uT9ZbK/6eG2H39XEACuOb5Pdv2vcDDP/ci9f
y+ozgwRzx8PAJj/TG+MAUdTofAV7Vzd44qEeNEqJ95TqkTIyC5jfGdPK3bpsqgrPWbrJips7PDTD
WsnOKtpynx7YwC4M8Tq/1Uw9f1V6beaem+qnDH8t4aUuTT+scqp6fO6qdVom3+LznjySc21vNilc
veIlHtmWpOVrGb9X9VH9Evwzfbqe8p+wfOlJdDXTCy0gIiTqkWkelzLxO5P7E8dgq+2jsj2YDRog
iURIjLm6WwY6CSbHjPoC3uWO2uloZy/pgpwOztIDB2RtYPLxZq9E30zmfKip43Tbd7uHRTtntTeN
hD5vCNoIzEPo3Fecmuu5fp9UdH7PNH7nO04BUeOu6T4MsJWaYuPe36Q6hQUUSeaVTPwoGSB9XIy+
yXv7pNGaVF5nbKdlbTy6l6F5qV8T1+N5YAjKsEKLELeUv6z4IJWsygP3vaDQ1N4axixRslUL15+L
VQQhm/uGs6qk6uuXuEAO9++12/s8B2G4xQmkiq+afatnpudYrFGKzi7XQanxoY8bs9tXPR2Ny+4P
/VD3X1hyHxwyv80lUJAxl69wgJYonsZ35Z4E0z0oUBpNxRbbLog5NNTdRKtULgT9HSMDKvZ+z6Aq
6NU67I9LdErn9zp+i+TaVT9UJLrYfLVTd2M9TOp6stEeDxkTeBf5h8Udamw/u5r61efKIaq5aUKC
Hl8Es32lerMTjllfstGdEPThk8h8mfr0GgWUoXiYLSKubL4cQH3zdwr3eaJsVPRrGe7UkQ8oufVD
Hbh5uqkdNByEu+VcwdJFCKCA2MNDFXJORL7Nq12V34k8xUymo8hrgEiiZiua3JvZzkbDIJsvS3ky
8hE4aITJx+7JGxI5FO+gj4UMkqWghmCubXNL1fbaScf1bMHjZBGDByM9d9m4qjTn2KPok++seIZ+
7aMbKybRuiMXQGpFvT04De19+igrEgGGzGpgoJiY6NU2tVluI+jC8yyQ9Iooz0xMuldRfQptw3NJ
M85IURmPTfmZuTwTMQMXqlMhy5MmdK8QV6X17x/1cDW7c84fGGWf/NecBIxRXDPzJ6xIy35NVPB8
jQZcf1JYsyutYFo6Yo5odqmTQ6hwjop8q/3pDO1dGTAZqecFHDLUTb+wX5WKD+VQcRQun6X71UbR
/V858PwnUDF2RJtwNB3q7tjTzcdxkpBf+TtXttAYJzr2agDRzp30o7UZoWYTmTavzEGw6QCQIQy8
qe1DIf9adPiZbnf4W8zW/19Q5bxYpx5pPaJHqzkTVSHeSkqiuHkbsnRvCJgsmex1fvBIOAfWYh7y
Sbv1ZBKM+8J8CtOLCcsYhS9qO7b+4mrnvhvCdaPfq83yXWbJJj8o07urMb8GdPN6fpX+JXYfdX0I
pmzfLuhU4bWImCgZ1y7alzrK4aOmbC2xXtzQt4ffplxL1BXb2bHclWrXKnax8hzrA5X2t11+mYyY
4m5nmcgtq6Rh42TB5D0lETZ/7MbulOT6Y0Z+9Ir1ZTLfW8Qo5t9mAy7RzSqqc47SuXyOLRepdG/E
WPPOTc2XPcXPiovWXi1WUGgD+hPko9GUu7rnDe96i3PN+e47JiXcwNqoiG2fis9Qznv29D1F/X7S
nx2w4hILQVy/Wkp0bRlqNzQYsaMMxxh1n3GaUL0iRthNKVoCy1BlUOnWo2NH8c0wAYTqiJq+WMqd
6Ua30mF5jwk4Wn7rUbrWLWOn1NCM+fK6qPcREEdOpLpw/6dMouQCQpnhnQykbzTd5jV3WaWniGFv
jgNeAHLVVmahb3tXhl6dOKnXq/WwkZ35FTVOFKCEQi3M8ihCABLTGNgdqlHdF+dQCbpsa2ou/jYf
38FojC8K93toXebhifazSQ6uwDtRx34BkVR8WbbpOyxCWFZWQzuVEqYvcMJ4TfQXK48GS4poQrHK
uMZ4ZUUTIpwG2JBqeMymzmBNYF0+ZkI51JoyekIx1ha5HDovquuL7tZbsa8V29n4tAT6l77JOp4G
/bOZaPFzaIqqQCtBsxR3gY4U4tLwHIKMlqo+NbJ6tW2NldsDSpS+BmY394lmnQeCNxkTzFSxghEW
S48pg7exjVZgvJuSjEoph13T5g/D2JuoWiFqFwHDUmzqWuXLxDDnlXmafsmIT9lxEUd6PZl9ZJ1j
WzSXXHc9wdmhTNXJaD/cROxz4kXqoS/Z22T5kwt9ahnVj6U8OGW+i6MeR1wfM9XPN2p4toYgYfeJ
ixnLYPv7rJwNQYwt+QDFKTEolz1qR0fbsnrC4I6YoiPupJhac86fZ3uvNIHu7ktrE023QRxMdphi
CuAd66ruysMcBR1rOhCxzIUJfaIwhTQgvzSALG2dTAbTfs15JjCVy70gmilePtqp2TNVoQctOy9v
nip2ZUT0NGdEbcU5mPLRttYtAROt78ZMl5B3Y+6Tnn4iW7bU/S62KIysQqx7fAzGGughKImt7WfH
NyJ+3WoX1WLXzzLo4Q56nXayfpHjuu77bZ0Zu9rsTBQ3CqUE0hDUmVP3pX4sGaL24tvhtKbk7YbP
rHOJqTHeq+aHcVnYFKcuik9auc308WFxf03BiDunL2n0/Wy1wWzzOVTKTsgvw2RVi+JjOiMjap9p
beW5hfqpuhsWPfpNBfTiNuFnU9SszUlC0BEYvEkzfaW0P2NHW6h3WAfY9q+dpm71RN7mMPXCWrDj
zvSsMIZ/KBXo26GdN23jEPI5lb37MzSVuu7VWfiKFsVrzQp/tRIKlVfZ6FvWSFYdsHCismUht4yS
v4FoICvu7yVXATlb9oA5kXsAvDZ8dD/eibbPgzRJtn3tHuQ0od+x8gZ2aUSGL6eIiVhlTZ5sy4AB
W1magGYDQxsxFMkhmWqmUfJSY2WrGYr0aXFUkOCMQdsu8IdTX76PmhvEIj0D5Z7SOLmGd1uiwbSp
p6hfcKvksDa2batrtS/6wK7uXNhpsg6qmYjHBaCzHG03KO6oLnS7N0rC8UO5s4fVIvKtC+BvUUaZ
9CQJjqQSNsG4dbzoNaJSmDcUap26tofPYfkw661Ot2kAkTXwNZKiBGee4kf2Y6ufJselwql89lmH
urXSO37Ev7Yi8C+0H1K4g4byuHCoze3PVKnpWxTbn/LXokqfNTHb5xlxmwlCRkN+Z7a11PCz4exU
F1u+KA2z6b1alPcXrohJm8ztr8rmQTPeIFmCPsWEpsINS6P+qwD4U28Qb3EUbYwYiaJm9paqpuvN
ndixLIh9S3+tDn01Udm4N8CNZjgPxU8afsmBISevsJh/QQtG6uo8wYXfMZuYVW3d2MHSBy2eCPUy
mBsnvIbayQg7eUnxaxqwhzdrWn7iahj3Sfsisk2X2b9WHrNcZdhYQGJs8Avg40vjbI9sCxgy5BS/
q7y0e4pt3bNJhXVGL4PBTY1u2915O1KuIUImF9JXrOMuY7BwKevjLMGcYFaFnqPt574tm60t4a/X
hNo5M/sbeLpWI5FS91K2QJVQ0fOUrZspWCbfuHKBTQC3GtgPlV67+ojJ88s1jldz3RTjaRl3cXjQ
xbm1Ei/iiEmHl6F5RGpCUB5z5NPALZi3gZq6mHE9RbOCQeUyQ5eRQ/oxKPKcUoObzWFSPvrRDTi0
r7FZB8r4bBomgasjjgTDL1LFulpUeHkGxDC0nLTZNbKFte2aheQPiv51GfaopdqV//6gSw90ibKY
l7ZMu4eY/ivPl2Okkc/NdMJg9NMNCWLqfBaZfWeXtE2ubrPyc5nJ+ZhMr1l0T9Peu7Dcu1PG74H3
Nf10HIgp/sX2PgREfdT+8h7sVW9XDpP4DodGaWSxzwh8mW2Mpsw3smXvsrVaX/y8ksgixHfnIhqh
CWh2E+U3FzbcKEwjeH2cbGQUVKTClIyt03g7VLOgq9vVYrhM6oynZWjjiihVZOwiQ642O5rOmhgU
u52ZNBjBMPzJ2hGP8AD1apBFf+klc3yO/Qk1K5La7Ksq7g6X8VTyoPZJ7Q2V+eIAn2DrKG3rUhXG
Jsbdsm/wImNXUYqtyFniqFBu97PghV1AJyc9lP49x+mtqkj7nZfXdBkUkI2t1qkFFyAzkSbuNnp0
nNjfVDmmWNV6ci6UdQYW0pfEyhkGTaKjoCeoAq9j1mz1QQFknZj8UX5deyW6RUPmz5MhHrpp/pwU
poWGpTa+0GGGS8d9rDUWprnTI3PWtHlt7v1xq0d/pUu2fKxdDMpPsxpTr3Sdi96iJWdnPXyCTc/W
afJRs2Zkeu0bLs2qvoXiahBbDUXYq+wPEC9T+h3ScjX1qxzfNQ43KZ46+3WymOVqzyqjwuTOAb0m
JhKxwZ/j89ic3BHHQCjr+sGZkZZCK9O2Tiz1zxCPao5cGi0ocWUY+i4llToExr2l65HLw6V2mZ86
u7FJzc9uqdejXmNjDp+meNgaoePn6aQ9qeIn7BWPa8Gq4/gFMIptDDYYRmNUDhzwqHw1aoTvJPls
2/w3WiSzsddqaXd1Er4oDBXU/imeGMRKG8ymtbJ0K51J5/WB5S1VP+fxW3EOCcvRwP+jB9PeZur3
LFktKAxoYuM7j8WRkUW/CBURmdoEMw7AG+e4VXJgOpui+DMKG1mxI4ho0vqDOkmNiODvcny1e9xB
TOIJVuS+SzftnG9tZndR/1mSjd7LJ/xXQO6whwMfN8fD+NyPAKGmWtCjJL7FHEVf0IQcM952FM/M
zZlIjfffJmmCor4ixmb07654bx31MSrcj7zKKZuZWtpzrkAU3CMdQB03ed68dDblHWO2xB6OxBAn
SgAtHnXTxsEGBbdsIoMIv2nocZrkDqezGGMlFUQNZOzcgHWxbKDvKrHCN8a9HGD1r61XXwPfLPSG
JgFGidhLL8QXMxxRHpX+JFhG47V0Ff5cv5LmCMNiRF4+MtskI7nHzKX1nJO0cHlpXXP+V0uXdTd0
u14F/VjEgd2mK8zEkwbK0ggv6+JNHM5sL2Yoo7zOEd9YrR0r54HB47EZGHcL+6JF5RZoOo/G5m1i
e2zRl7iGYNTIdXY6/n+B5kGLPC8bVgXs2oYXyyLQsPobQ8Z35eS+9WmD4CzptRV8zbltMo0xqwBL
wkSy6QmYvd61mSu2i1szdJXmQ5Ew46MWUv2odOuj0cOXCa0BMVb3oU4xnLR+klj0chFPYasO1KX4
T1oLIl26aIRmeLVHm7GRY50UR9yctPa08FTOzYNNRW8IGbSCEbHwOMYOqUu9guwVta91CpIyTtvS
NM6sAkSwe0Z9nHFWbMbxV6+dQ564a1PwDaN68ec9MdNt8nEbDfUu5sfSWsj94bnUxsBKPjj4t3OZ
H2LX2YbthpZY9kfrOYTUqSo2esOqtKXmhUx0F2fwgK/3MnwPG05HHhSQGhkvD1VkBR2atjlNDGDF
c0UwXDmyi8a+2ADemKwRnFWvXn5N+Kwu7Hd18eGygYnQh3vlNELEFT9u/6qYt975gf6S8WekIp9A
r/V+rHyOpHObtsuvyhyjYWFEOvtjNWAdS2DGUdoY7KfmxUjew/FCeVp2TK4q3mJQC8UJ1E656WWz
daURNITGe/NdgTGmaEdvvjEE3PtcbgfldazTjU1+rRsf9OmlwoKkD2xzM1VPxO1d3LC1rPGyQWEE
eX/pRw72hJiW/tu1Rrk19XCXWs6HZKvtUGebyTFZJo7NrcBuk4Ph6akNWwaOYGuHmDrIxLIZttGx
HW7jGG+qGcOfXe0NjANYAdfEKN7d773JJ6UMSJzAVo65ojMeMM2XzMhokyJr2qcwHhazuVzeGvtL
iW+q7eMqAlp7n/Uvvfp2UOO1mizX/r0sFpyfyfg9TyWO+qp418rkUsVE17ZGd9Em51kuKqkF+eJV
7nxQskPlEizXstNO7DRmYQld5f1ziCQ/poPxsOF7wsaiRvIHFIn7+MDEmHeL07N00k1UAp2nCJjH
vrrI8EYzI0uk4EMe3c2SQd0n685Kvi3GpeNtVp6p9+M6vAwWgtWE7V+NRhDrsKPfYBBP17/vUuhv
axyvKiDqAl/rzsO2ozkRIs5WuihOej37i5XvZ2npj2zJgoQ1OpyScTetRQ93q2kRZ3embSpr/taF
81Xon052WUTvZY0C1qK3gFi5G52ENX3CrZepux5C0PFwUpkll/fqqAzzZ61hhk8L7EdJR/9uF3f9
+57pQGUzVTO9LmEbRoGANdMTV5GzVUWgNaxWjGFKixNbcoJObzyHt5lEfFMYhzRHUu5EuJ9S42Ym
Mkgtw4/cCfvFpko2mgJPCtDem77ebIrkpIjwEQtEF3+Po3ON5jcr+sHgi4BPF2pbiq/LR826Jopx
aZmuN051UibVs00RlLZqPzpTCv8kHSOgiSO2KR8DDIgf8YjXaiSXLReJ+emEKRmzQ80K0Gz8f+W6
koGSaintiagV5LIaA3Df8z1ZU7BISCNsklPxKsQnvN9ifFdIBAagw+BPCjUMB0r1IuzliZ5pZ3Pr
FBqKiBuppwHrk9J9TUt6crLDXKNvRKUfFxmGCgdUaN6m07yRIjopEAb1lBytpNrrkYUzZrKCvtJ1
H9fPOrNqZk3qvg6ZGsSVfGlSdW3CseGrZVk8nHDZBl0+nqI29CJElXKZofGXxDeE42flCDnX1tpn
tbi2ZLRCsKvy2jqN17ucqFv2NjCu3ukgbSM7AGw8an4WMZo9G+M7B2+vvYp5Z4Z8aR7mSor9x0US
2gKr/kiBXUU3ng/TvUJxi3bn0jKH4qkqbDSY22IHU/nQUUloNUMDs9uMIrzxfhUqIXrKbwkab0yp
15g9b0lWgSO6FYBUUim+ZojOi6OWD1gr8n3WjiTQMdpNEr+hc49iv0alqcdx71T2Iyu3Kr+1ymvb
3ma5MQzfjI1DxVxYM567uqSEjmgE1mUWGqu6xohWBipaqyEmL7tnLtGtGMU5mXrs4q8Y2XauWmwi
LdU3i7Z8T/bjSG1WLRdX+cmnV0RwWvS7D5RVOMTxWmLxwjIJEGmz2YLWFPsa3kG0W1VqX0NbgRbn
+4lBjF7sxfATGQvQefzt6BkTcIW7zyUN7KUr4+NE9Ddr6MSXXGjWQmM5mOj2C7VEP51xuTBFmdcz
F/l8VnixB9XCgKCt4n56wyjUuT+x8afZ26VtL7l1Rr9EHJ5xGSv1STaFb+DDT6zmmC2Xxsw2bHpd
NyhGRn5tincneZkb7kEc5uKQjRDsDZC4cWpIpEobwWjyrlIEpYNhKvazO3uIKmtRtMKetYtzbJQ/
g6DcDLew3WB+uaNJfVzhyBdrfEOSNLq227JdyMtjuUbYndmTqOOzDUCedVt40TD45XIy7YJ/GB0u
RAaJuVuV2guJxs0wIhbZdq4ecv1Bp75RN92yJymWcf5qIf3ImbCxLi93uStal9UOX24ceqG1Y2Bk
mptuONe9lzPmim5mtK4LimyYbPO3vm/EYjAi0mcFpgM6Aj5JPoCQr1LjS9A/oyFAVSkDcmuDL1c5
9RIAhaW3KQieS1OuG3xHaALxGR1Tsbhe4SnqMPfitgjGeXyoWiSNY9wf2vl9Nv3Etjw9PXTJtZ2O
NpioHp8rVeHRlOl7lZs7Rwg+vW+3ujRKsbcdtN3GhcXEEKl8UXbsaMsZ92HPZo60bjPpL53Yl67L
MkDsWrS4ZYeaPVkvqvln5QU0l72Po+U5qT9drc9xq2BwqEfNx5Pqz3oH9JBulAQsVhyi+2/Uf9Gm
881DSTGTxvDXm+G66KpndegfYkSY3iEuujkoQ4Q5TFnLJnqKkvtTEV8tN97XfNJ6qAVoLZ7R9LvO
OAp1tshBpYRNopYdf+lW7doTFmOKuycRlW/YM5D9kQEClq+tE30XpsQjDxYoybwU/jx8WZbBuKhn
PBBVG9KwmKc2dP5jTz654+nuvNPUefbr0SSIs3gok4w8FkkVVgwd0xV7iKYgFB0b1mra3nrqNwt7
wYy0wdPJ5Kmf2ue4KXnb20hlr51FsorZ6folUjT7+Z7Wp/o2/b0fDVa/czUGB5HLLMF0oTXFBByK
8QkjijK/1ssZoDPV3tKm9JaWfAIo+BrF+d3hap+iW430Y2GXcJsgTJpPs7s0NhaJGRfYOOW/RYvF
eW5DatQenl+rXxwWDTd5T/k1dt/S0B+aWtuLewJElV8qEovsUsTbcrg2DI5R0hYtXUUMwQRysaNx
LWKUmSwrqO0fVhqRbpRMu3D8jTAmu5IGToZXd6BMKsRcnYsGNA1X/UDnydZZC0ffqJ3De/dYIYAY
6numWW8EHillv8uz5N2IcOEW+fzosEHgxtR0S+nZmcy8hsuYgTtpeBnWLe9a0z8KQnqA9WP5PXc7
PVbWqr4WTr9DU9lUxDtVWX6TpGRRNy0AaiQKUqKzjwGmbzY/ovSc534ElA0LGs8wDfMlJst8RZ1N
agDAr1ScS74snjGGXtKuZdt+61214V3yh1YeejonI1U8C83RyRCs63CjMxmS082cKczsm2Dq6rfh
vHhOnlFik4ml5MNffn/g4oBlZRvDfgDTqcPbaLKKUdSb6l5eMHWrqw+Mvv0YiBgPG1upbGbk/K4Y
Dmo9AB0SJdo0KUalc1Yh9xL6Cy0lwtnGdRw200QpgdEN16KMM38pCu7xpT05o3J3Ql6Z7pTJU10H
2G1x4F9iJNCZ7u0ZSpTUAJXfeop03GIMGYIofxL9OpwfNZJYlB2vJUbWyg0a5WPswGmSoLe8qfmA
9o7Y6qs+tuFejk+zthvCbRop/hRfwuQhgzh1/Um/ZXUwjz9FvnaLzxgt3v6ILSSplw7tNH6XnBXj
i5qtHVZPjUedAadSEEpT0M8uLf19fplyJuZCu6Od8UPkUNicUw4Nd7jall9MJ314KcybGOyzElkf
FXdnJk7UwL46nBAkW7V/ruW+d18NiuWKOXg2hOW6de3wLPrR01u+tBhnR69j/aJZYdGfOfbO2a2J
OGxh68vMMQ/G3Upb14KgT8RwryHZPNdaKtH25FoAPUvCEbXkzBhz49w1MFhGOW97RaBEle0+dEqO
hX7WNwPYlVdjttLy11r9zpJ5U+MgmSt28zbLQuzNEPMPWYfZCHda0uyaqt5mCh6pTNlooP+CHJj8
Qd63wExrufxI4YkwOatl5zJitveVptJ5aDDTTDV3LlJ/y1ivGt9lyvr6QqeAsdE2tA1pWrehpIoH
Aj40FgXRjAmvzj9Im3uQKk10iRM4kdfBKTh+540gGWfKN519NvSzbuwEIyF0R9V5yGjV2/koLG1l
1XWzNx0Z+om03tAmiBlB3G4kwVHIiZJvfNDM70gX2wRnV7qgY6dw96gccjB4xY2VrePEIhZLTb5y
AesqkWZm3dwwvq1Milqx7BsjPeZGe4tNQF8le1ai+BBCZFhKdLLa2FiJCutZl2xdIbf6gg2CXLWp
nH0CNgYEwOJK4s/KaF6qBBfDuC6Vh7AnKHrOLa+6m45StOFrz6M6cLgad3+ynXLQ1bUN020bBr9n
98h0G0G+XIV0i1KfsAjEbb7qa/VNqcN3JUEMRpmybTIOpPVjc1k32VoDx3fb3RQHdky5Iue/KEkO
hQu3jj2BCsoqGdLNd56z2PRuv3aA16RWrEP7KqP42EHkWCpTint9nuG7LWx3rzVEOT3pDuFxDgRQ
ymAXZa2r/QQnPJvLLTyFrfIS6Y3vogx0mQTTuEb8RMDciVX7y4KiW8w/tQv8oSDJEPUyzNigRP7g
MDVswEr7GJAIFnBloAfmWbFuzfoxLIuznckLS593Uy4uVX9MRqKU+v4XfCZRtkI5R6nlE7TxpoXy
EOa26qUSSwJVPjKku2KGdUxDyKZkAiP+zyFU2j3F6x8iqP59Q3AaFUvuuCMmm5XqfS2v2JxX96DE
67jCKfhfghL/OYTa+PfNwFWaDJaqW3B7ZiCVp6p77MKX//IL/HNyN73Xv2Zo1aZU58zQtYOqjtUd
C9Wb46zLBADRQh3S5qp+79MRQ6zVWFT0Es31t48EspK5SJiD//Jz/HNyKtfWv/4caacXzeDC5CzT
6R6am+FiRwIMFh+qC3eSvq4zjy3paJ6hckyYN6j/5Y92/q+P4N+Cj5vOsBfb4WaYTOJ0Seyyo1DF
hjetmeXBSN9SlnKi3WCqzfvsMBi7UdvZ/efUEW/Q8oAp9aZzcSjiAYm7tzrT14ni/nCLtXLL+8tg
ruDTtFc1swezverW7OkzlZrLL1U/yvm14BhuP41a28ZQH6qLtTyJ7E85PnOHYnnCiOkJfGVhNbFw
ot8mlrLPzBaonrz3paeixS7Pg23gwM9XdvTEHhKnIdes5s3+VAfMlMW27putlnb7QioQSCarWakK
fzL6A73e6/y1KcNvZ6Di/uev1Lg/Qv/0bpj/+pUOVZqVeaEurF+UD2c/34eXchOvvvyXdpt2K3UD
UKKuXhUPQx2E7Go/rm69L1YMp71o8xd53ziPjioE9Po//0S6/X89Zf8WxieForeKExkPkT5sSaZS
YTyU+o1g+bfG0VeVazCejNaM7u4iGCwrrGicjPiSDOpyQhtRL7KO6mzfI1cNlJ7bmpj7r6R9janN
c3JMrUstL66WbR347j4ia31GZRqJLVUt/QTcehm/1eo5sw7TnzXf/wCHmK5lmxePifGikI1YrWFY
orMqyaq64wEnfRTYml4HqLzC3uNyNfs1kOOVPdNr58ZUepHPsxWohGKkhIQeFQqa3ncoAVGgeaT2
0XunwYEDAWFJXC8mTuugGBl5b4glfLybKJnT/o0OrAuGQ499LurR+CZ4rrqM/afBuczdxcORp4cM
wWepzmiuU4W7X9mDYTZiWo1Elw2rkASogvkHU6XxxXlFvrWMB4NrjHqxH7ZIF9jc2nFnkxbUp6d7
NlduPE1E6AKP6T9txUtADxyCE7BtbIGXGL8sEwpZ9kGcLyeMidwwUuorVbV50KNL1kQ4gcyXTDcv
cXKMSpgY95wDHRJDkDAiatfdvGt1E3rzJvRTH/6ywqabzsZUr636aykOGIlQql8anFc26zwqXlDi
k/DCaEyy9FvKK6XVt8aMe/K2xU2vhkvTF1966vguPY/GlZ8X9Hik05EIMR9Sy/XoJOJmPZEPQLNJ
BbcSyZcesgd9qgKJxsqG6yra5uFnq54KCmna9soUJNYSeKWTYQLMtE0zTh3jxB22MJ03AG4Lfqp0
3MCUAuMtCeklFUWiwWo043XGAoBPK2mfm3nfFwcdwqCBcIacqxPM3nHC+Wn1f4KotlDF5GiOHouo
7YVpAOvxcC4406U3j3l+JftFi3auTTBOvKZUHNnj3uI+S/HDRe+tHr8JKV/SYluonls9p921KnRf
G6JHhbovHwaMziwAK4Qne/wkrSE3U5muQJ4rwMc+L2//+X3+37XI/3TC/FsAJI/IINy5AuQkgwVz
CnmNyvAZt9S5MIoD+KqN4icp2JZMuyrmOdfwepMXiQ4+ymYF5DIZ+A1TZh5ZeBxr508xoZrz7m7B
+KwYcam0ldTxAyHr8gpuTCzCQYIx46hIe7BFu/GgN2uHaobXI91pbYtccxyVfZcdFbEf8r1ra+AV
TxmKWwYck7XXat7OSXsZGAhlLqP6qu82GYPblSXl1Yrd7zK0vFL8tOEhBPdRgfrz7sZMeF110zWd
xi8jHLbmNHsGrvkpIyRYj07m8jEVO6M7Osvy3+qb/+NuNO5//f9Lmy/sMbR6U8uP/8PZeS3HjWxp
91Um+h5nYBJIYGLOuShWseiKVqJE3SBIigIS3run/xeKPX9LOCrWTEd0dHRTIkwid+bObdY33kXk
pQAxvqXFqYk/NxdYnBAEJ4bw8dc84OVYi48p/bBoM41b5VFonLtZRUs8FKFhTir+rTuYM/r6p5cZ
s8Itwp6uDXuWJJ1eazL6zZHd7vf4bGspfJNpVR/hD8W7yFxTl6hTM0iLzxxIXpf0PR3Drs97529m
/FLsRiTFmLlyinc5fTSaeWMl5x+PzYGdcallg+MvKke1MVnglChnba2k8E4njvd2Zj5+fI8DX9g1
fx3/FkZqgr6SeeXHWJbS2HFZ5Km4yUHvfXwL98AAucsJq3vUYifacEX6hd4fsHoVuDUKTYG/2kG0
cmtBz29yShXJLqM2ooivNPXqwxrX/IkyrWGddtcTdb/aW1wSX1bxeVCT1Km0Uze7CGOWZIOob0FF
eU00L+3WduqtLUph1Vy7X2Zbn9Qe5yuoeXHt3ofJq2E8hFG3Jh52wgZcGbsa+JdVEwSN1VObXecU
ZEPH8BL2F+NbheplO5x62mMRvhqxfldNpPSidN2F1N4ZsJW9iFC81qJM91iKuw797Ca9ppBiKJA1
GL4VChA5CgctaZHRu9D4igQvkebJXofps1mRjgnT62qgJYUTHhnQiGSUSgp5xI6NA2uGXJiZ3nDQ
tp2a1EGzDTVwdXTYftVE8FkEtKVc+Cn0WFrbu79neXIGL/9k1eye/UjJhH7ZBIXzIKu4viH/RHNA
muceTPUsAwiSyDVFVTEwNFfatx/PtUO4bbk4O+napFtFNlqXWl2Ru5v87DQenQetxcfJqAXLJGsA
8XNbb4h8vaWlvum0mirOnsNyS2wzJ2Tm6co9Mvn3xvqb1UEuDlF9mNZdEJbWZdjXGh2XSeNbkOMz
7UnlOuQmRa7ve29SlS06SWLHMXWqG2xwl6JJAHlIMbxWcTKXyyTFuQNdHRZmVmeXTU/7Wxmb1d0g
8XLM3K8/9Z4TUfPaG2TNZ6Oj5V9RgpdMcFxat/aPLNr79f93L7U4nrWGGUU6lNGd0zqQ9yRxlvw0
B6BIS9RJ60uSbqRm9OKbRkWr7ea7UcHrGW8CS805GGo1avWWtelDkYxbQRlySsFbiK6kizpgQC1p
VbVnfUWKhp7TvioIyINplGqTBs4xIfp5D/vdO8yr1U9zdBCer5uxl4N56klNUUdzoj/7z7ClI0L/
AE9ciz4/98y2CBatKYUsqM9+sx+KO9U99581zhvk8F76a8wKNM92utQoUeL1qSfnhRAYAYnz4lQA
Ns5k9EyMEpSsufK+ND/i5IqicubhW4IMO8EU9o0vFYIdYqO94p9qVFlAjHyjjEirN/FFDS6APmaU
57ZUjjcZOLRV+Y325UpfpbcQKV2xies7kCRTGFAXeEkIPTuiGuAc2EXl4nxmjkaZTyCcrkCzn1pn
8QVpiSsqKVchmtHa6pOL4Jc4cS5QTj0JTz2KIFcaimPFqYP4ksPZMV77K7zXM+Jq82+t0xNaHddA
UU4EkZlna0Mr2zY5oafwhuaF62SLQ30F45ji2C3JwPNk2561l+HGPaWB6u/O4MW+57iBXzk5b4V2
8gmN9ltzq9/RgArlGY3vfg0saeOcM8yrYSXWEEpP3p4+B+v4lGjnJb3d5TH8/YET+T4C8tM0VFMb
D6z6JjJtZB3X9IyczEPkrHDmTmjnX6nT8PORxXF+ud9N+YU7V7E8xPF8L3+nPWTniBHcjq9gtU+y
zd+Mi+1n0U+v4zUUglTmKK98jyLxMr52TarxsgG36+OXOOAUOYutpdG70h3iXl4Z2tzw2KJvU0Y5
VHTt1EvKo0IvB1YHZ7GPZJZXAVmfCJSQ7Sz6di3Gz5wlKDuQp72DVkF96U4viXfMSTpgZfvoyE/j
1uZ9V/oJRe9dCzgeHqVWXqQEXkHJgUzp14WJzkh2ZCIccPqcxfJtkVkVSULGjI1jO+nPFt3dzrGh
O+DtOYt1NRBOMcbCQiInkHddSSMeSMSPv/2h8JWzWIukTN3cCVsiklUOpyiuyKjHoec0J/RPALce
nMne6JIm2YLqmhtjINOrbNBSIPvDTWqH+JyouIK2tiAFtGVDdCT3gtUw6S31wSYokJFiSBRqAKLr
mrp0alM/T9xQv2zhRKyHhvaVjv5tEFOZ+yRMyIzo6/oUmanJk1duakD19H3AV4nufW9By54kxUDp
fiJyaAUA6D4eiUNB7qXSpGVgZm6k4l0fRFDZnKwbbwwta0mosusbIVvIhBjlGejaaEN6o994U2ad
acbwEjeudmYEXX9E9eGQRS6WUjKx1UStI0oTNRAe6N6sZydwDFamfWQPOvS2zuIEoSrbocmHW4RW
rLYV1XqrjI+56STFb7Yh9U0/yHpndoV/o8KqvUhSettAu0a0VxXTOmKRPeI3HLKdxRoajimpb+kM
zKGSiIG6cCmqGlV5xFM/MJj2wlHXHMuJ9CEYr7Ryh46COZy6HsyYI5/qwMPbi8Wz7nyRDxaSACqp
iFpDga13nalvPp6Uh559sWbqjUqTkrrYK8eFHSN071sNGNWs+5eki45N/AMLsz3f/KeFkibTcDIn
nZuMhGDaiKrxNO8uolTgXYaXrjfdTNYoV7DO16agIOXjdzuwqtmLJbOEKVOWvjnQ/fa5TZ/y6Ii+
9Dzyv9mS7cVq6Uqyr1XJdQPjIs5meB5V2Qa9leHGmdZ/79kXq6ajmrbM8vnZNXLT7qmKsyOb8aFR
WZh+BYFCVilXnuloTfzQ60c0pA5NpYXBt6iGpj6L1RW1/YCFR2NNZTGsvI8H5JAZLGy4qvsg0Eyu
bstwhciFb4KD33587QMfVCwMmKKcIYjmJ/fo8dTpFJp70bN7F1KGfuTxDwyOWFhxmPrB1CWUsgiT
9m6LtLEDYOGVmOfHr3DAFxELO1ZZPwWAbvOdQ2l4oE/+ypDSPBcdED0U8FwmKmuvl5BNz01onx/f
db76byxBLAw7TCi0mkSW71rVvuSxZRPJt9JtnABRyOOWHgfIuR/f6oDGpSUW1uy0bc6WOEU7+m7i
a/3zlK4qCpnvhs/WajwyEQ59pdlmflqoCqXcAq3RaNdYOQeGrFSQYkv3JZLUfhb0yB/T2T004xbm
nQzKMyy/BrZKETt9NYl6lMOlNtKEVn/twuJITOeArYuFrZeplghBfeeu0131ueTDX/pe7p99/EkO
mKRYGHwYRIEXFFW0E8Fppz5F3Y1+TD7+0KUX1k7muNF8kUQ7DRJnKgeouJuyOrKjHrAVa2HuvcS7
NDpGJX2EhZ7RQQXPzAAceDKBYz22zh66y8LibSvqKMecx560XLetvpOzidBk8FcDKI23jz/BIavY
e90/zdjRNZpuTLhLBMmqWkcdwgcwElZ0vrXahU+rQHlkBTv0Pgtbj1UTIz7MnSjkpRKe4Cndsm69
gexeIcRw5IUOfHhr/vlP7+OhLevHOfTG0fvSJU9JUgO5eP14sA5de2HdTWp7/qDSFFTBbUd3K/Tr
sFFHhueARVsLi6bhqrZMysh3YgeKvaWhjKj3rV5uRH5kBTxgzHv5z5+GRjRt13UZd2ibR2hj9OMd
efQDFzYX4+LZfthmTpHs6uFGE1doxxy58KEQtrkYlDocE7dM0mRX0Kjvkbaj9pr25FX76n+t6VJE
8OlYUcKhlzB/nTjFZLShm5bJLqKst5SPTX1k1hzYE8zFKtca2TSFjhfv3EnbCtAbFWFnBTxdHltH
D+yi5mKxaxNRaUXGHVoNEnsD3eLW1340FRRLK1p/PPcPvMVecvCnyTMGigizrRgeGlxb8RD7pLXJ
yOfTMbnrAx9gqRwfO/noGENIttZMH5O6oUZTe/r44Q8MkDH//KeHDyNL86opTnbTa/fJeCl++F9p
OPz42ocee7GsNVbTJXTRJrtmdGzYWuaXSmhHzp2HnnuxmDVAOAKpGPT2h9ggtffonIZ3Hz/2oUvP
r/PTkAw6hV5lFGBZSAWQn6KkzBSwQKbIQUoLqqyfeH9zhBZGLIvUaYOGEaK/ASGklpb8j9/hwJJp
LEw2K9G4gi7GjGko+rjMTvVbL7ssno/lkg9df2G5XlvbmRsw/GglGp9Q95rFiyt6OldUG3z8Csah
6bOw3a7IVajvP7G9Sq/r5+JWuye3YH2zToIn9+zE31CE+fG9DmzA+vzznz55o/3PbNKZTdq1A6ix
2AGF2358+QNv8m/C7nBwAoMGNvI+JnyGl6R+/PjChyJB+sJ8fa/OnaTOk51trvJrSpCpBEeJoKWw
98f4SVB6bK/9L8GR0/mhYVoYtJajLqhG3iMm7P9YfdLu6RUlWbPN/+YNFlY9uFVPkp8bwCKZIPdc
O0/mJ7h407N9ZL07OGIL645LzXCtiFsEz8Nr9hr/ED/qO+2e+ubG2Lqvzc44dqfZ1n5zgtMXxk0h
jzRJvia7/kc8nVDKR2MxDLN7UyAPflJdhG/t2cfT4ND8Wlh7pOmO7vp6vNMyKu/kxrO0I4ZxyAj1
haGHvW+OyVzNEWoQcPIAfbba5iAKT46cbK3Tu61QpMhSIs09vXNrrZHFxnXq9rqpc7HNkya/YJ/3
Nx+/6oGFR18sCsKp88YqjHhXoh5L0d3X4LM9V8St6DP4+A4H/H64H78uBrXe07mOhOEue6XXmxLK
xF0lX8xXeed/5RTz8V1+/8nMpSq4V+ZSR0gh2cmQyDBh87yqjrzAoUsv1oSw0Htq3nl+nah+KhEy
jfwjT/17N99cqnfrqTVW9P+w7E9Ms0yjs9/qigE+ZF+uPx6YQ7dYLAG5LsFDTF2866B50ScP0sMh
hXDs6Hjo8vOg/bTSp202oqKL25ym5OMuR7XtwyNxot/7Daa3tHfdahCS5NL9HaBuZHSq9fCcPnw8
LAf8fdNb2PhQKltze0qCUGocPnW31ObMGtA3zbf6pvtWvxy5zWxH/75omd7C3pNSgb+IeQlU3VCM
GWfFiBUYM2OryL4h1WwdmaW/N2TTWxjyoHzPVxTj7qhCgcFlNyAGt72/Uq/FMf/zkCUvWx9myWoB
7Q7nNkTUFpkVOn7wVDayOqX4A7K/eyxfecDmlv0PZZvWiC0zbCUShL521rb2kXE6MGGX3Q+RbgyT
X5Kj6DRQbogpa085oKyPP/ehx15s6FavtZNHB/RVUyAngQPnG/f7K//n6/BfwVt++z5l6n/9N///
moNVU0HYLP73X5/ylH/+e/6d//93fv2Nf+3Ua5XX+Y9m+bd++SUu/OeN18/N8y//Q/esasa79q0a
79/qNmn2N+AR57/5v/3D/3jbX+XTWLz984/XvM1oT7t/C1Se/fHnH51//+cfxmyT//nz9f/8w+vn
lN87z77n2Vutnv/td96e64ZfF8Y/dMOzKMCEOSTM+bzYv81/4tn/MHVh6q4lhW5awsJWsrxqwn/+
Yf8DlVHL81xPSENY9pxwqfN2/iPN0P/h6Tb5I/CPnilNQsX/83C/fJ+/vtd/UEt0m6usqf/5h7Uv
sfjL9B3HNG3D4kKupI/HNe3F/pFahp7ZZeRALqdXjJgXJ8RWo3u+alCadSjNo05aswuUDQSt5sSn
EYIxyt4U9HuyQVORnmszmb3rUPJsclqKY2A6Jfo9Iwwhp3asCY2uAIRkI4Q+nQah8Onar+twHZt1
8IJuOmyTvkbYcRXnAyG3vkurUp67Fgy4GnDQFGtA1sA7FS+ys9yKBgXDNFe9CtFoc0cXpNJQeH34
kEztjJN2TQvcmuMqeGfz+09nymjb5NP8HlAAnLipTQritcx9CGghfPQ7K+Iw3Mssn3YdTKr0Mhjy
ZAIemdQa/Qyx7mzT3sjuWi8q/GgjpG3yd2zLI0JFIVUFPCfrOz29NC2iJvkKFdMM39zkxBfvjJR7
PdhWa8qVIi1brfVSn38lVgCdLivqKGjzsaMIjpqvhcJ86iVih3c8Jj9xyiQSl7EoR2SvoL+gNGXy
61/7xi3cyyqXgXiA0uc9tVTYxSexU3SqWpmeBPXlSzrHEdH04759I6cx5rtGZQZ4TqtoEjAANPTN
CMBKQVnUIuBfIjbi4c6CjFS+hGWT5zdohsfFzgefEm87NfkG0DE7+FKKJNZuQ70WoPzC3qJYJxqA
YfqAFjBbkO/02fM/l6WNBuqlI4MR5h4I6OkxTcekv9GmKYreqDjUYZEbdUbdX2Xls9giQ/dUaqqH
re8Lp3zJbGHEN3aUZFRP5nzJy15OdMX3bYFGbWrFvf/QRQjYhEEeznLzllEBzyu0+DSMYxOcm8qV
nX216KUdwJ3ahX1t6+XYviWq4Ftn9K/H3y29okKUBnIRPTPO4XRXh06z/7C17oECKlwpHqkjpPzm
RJbo8T1RDt5CtaB9kIkWx0Kh4RI7epFDoy8mWkUTsM5nCE94EYk2T3rbQDXwdO3Qhz5NolMwYxI3
ZsQLnwrndW6GdBQiMszgdUgohWs7wRZWDQjKm7EOuuwyDjy/g2gjnSulm2nyRe+gxvC9s8Q7axMU
NFejFjcYlBtpzTko7aClF1rjbTs34n4dX7tBrM8G2pLVVWesNT32vqQEixFcFp13ahRAqXZ63qPm
LYcQSenQ7jvqdeMwFVujmfjM5v7fShXpRBtl1ojviM0X10Ml7Hj3/tBZPTF9WzblGLd34L+ToZz0
R7c1QzAESTzeUi2jFXAmdb6C7kwDTdTElWc52mZg4Dpay96M/YwMzLbPLidf+uVTXsXRcMfBFJ3I
1lSxdpbJHmitE429hnRXqL7nyRASJdUDEd1nATATuH220gx6bLOR5rZA67gEtzLt87Hs0ASl4AVG
flhYnF0KC4UYikwQNG3osot5qpHOT9eIA30TxT2swVUf0bZ1njsqQslq/6bxQEzzrhWxVb4UVjDP
fweiIOoMcEbTIKr1b52rJpPaLXBGkMYjhkpYKe/uxzpfJsobtLbHTFAj6wWCAXNHGKVgQDt6aAIv
Gk9s3akvM18AxJAqycKVzDNWIrcA0DQzgPfdwU0+XNSJaLxPeVBl4Uaand4gF2V1d7qv6llL1gFQ
3tg2E88wJsnowGAUPbBRz81P1aCh3YyyLd+ZGnQDC1QFs6iFne1j+GDvfB8ZGDh72tTeqr79PhVm
Ht6rMo+mi7bTqRivOrOszzwbAEJJ/ZG17U1jhPieYJA7w5u08n4UgQqfkZMODTh6Q+BzT9N4DlSR
UIYcxlU23CURb3WeDTlzWRtS1lHReyPG00QtNCzR26q9cMwiRI3c7HOPxkxEi0BI2+losBAbY6mh
rxXZg3Mah6BCrzvpR3QSd5okpEUfbkvPVgRirruy3SGa+hWdn4obW9bQXWYg87KUhiQHCqmIgHle
BfFowbtsE75PpyFUt3EGWmE3qSYH2oXV6JQsTbHFKqBkw7+DRFOs7yNqX+UWFUxUX5iSDug2WAuf
U6GoeRANEnTvf70ce4SM3q1srEZmh9HjOD8o4PHO5bvdUf08jWfSNxCFQvE58e6yopSgUS27mbkl
Zm2vi4Q06/U4gEG6a5MM7ElsgcC9ymvF9VhBmiFDJQDUVtCt6drCSgO39EqUXvWhc++8lkagJ3wm
md5MWcIf672b5jdG4ijkxQpLKP8sFJ0rycPJku/zbvxdXHRsffn+iuVUMDHf/7tuik57GNnV2VJj
i9PFpHIfPdfciYsrY/SacPe+XCX7jQ8MHw0F72YSdD5b8OCA1RtPxzKbDXqIIxddjKSWZdMSq+j6
tD1yKrV+9ZRd6RmG7Ulp6ShiSOkuG3RqFWaqbDXz8n1Ji/LWiS4CoyjaG+F2Aaw0zYaW4DiU1F0G
ta1y1Mb75NuUxMB+TS+FXaFHcZud5HsTYtmNkmtH1XZxh8R09YB6G1+Gb4LlyliPmfiRV4PJq/uh
eLHaqiou6ILFHtPO5RtYtQrYsadsGNhwbf05tVxu/b73whPMKABKB0BBlfKV+QCiF+251NIpkPvJ
y/3TkfzZcdy/+l9+4zw0luQc59i2gV9rW4vzbznYTaPFIZ14lqalW8MZrO001i4KGUGfW8aZoTpA
SOZgsNakvQ/muZYhBZ1RBW74tI5R9kDgVBRyLUyzaOj0BXVSP2mQWp0rqXnuhQ5IHAFoavxC8aSZ
AibM2A0lY5+5k4HuiMFPsi538nXqG5kFJIgboDldmhe6QWD/UgRpDzaKGBZT9sgA7Fub/hoBxzWF
LSzHlrYNr97Ql2HkbAr8JIqBloWANCxoDT3A5yQAEn8vpF6hyyNs8ge0a4KsxV1i2QjDRLfQl9Zi
8aj0qgL1xldVyJvUNNNqBrrkwJG7BuQe+Ee8CiAzqaTBVeZNtSkij070qjfC3TQCDQbHRy7zpTCh
kX7V4A7S49/O5GyvSFD/E2p6EDk7XNTJ76DHK9pgE6Q5vHQzejltNiJGG236SrmRtmnYhU9YGhty
iXBKGhvgef4lmSxWLkeD3m+g3BgiXaVuWWVPBklNc+0SK3PL5joptbu2wG8EGtnXJi1JzWifpIF3
pw+RCzTTZgf0YE8XjujQtxjjC+wOSa12cDlRcHQ54+RbD6hX6ve+L7Ntl6NpjKhTjUw3sNHM7NHx
cOPuDjnT8ylFoThzvjlF/4jq1YAO0DBu3MC4N0S302xXrmwYq3j6TrSqHeBL+ox+Dw2nfqNeEiRS
H9jKWYM2pl/Xh3f0qlMMHF2HTujWQJBmdxbkiNs8pAUqABlKyuS0zmih2Q1S3kq0PwNL24ksvAl0
F4kzi477ohhf0MC+dAYUOpTnvoF1eK4zp7qjV3XY2vTrrq2I2kC7BZcVwGWnETQK59sVK6NrPuvl
zJQz9TV9ordhVz1ok7pNwvy7NdLuH5QSXnMC5ROF4NLgcOb04aVnBRduX95q5AYunKS9oLAL4AcS
4vDCt0OJaGwSZacUdDsrsy4hkAbXSkMTfYzlbTCM3xzNeRgmaiwL2eXbPICgxkHFeozb+s3t44sJ
ciBNtlm3MRP70fXqH3qd1DR4t98RBf5sWi3sO0srVsPQ/zD96c6RyDb5iXtnTelF3HqbMMn9h0Jx
WNDGr7LJaEorWqR+4umitycAsGXZNRvNM9EHrDu8mpO+NICCOzUYG3erR/KytvXvlmN2V/intKZE
kQAZ2++CdjpNRbQLCyoHI/hPa9nQ3pjatrutpXyO0KufkuKuBK1ox/7XsWeUVlns5/pGoUzem1l3
OkA+ga8OeL2PW9biXpTqJfZLJLMHWUEcbWtrqrdlnQNJ64WDww8jtfGv8hKK7sWQ2+NMLvZhxPhj
o66Ep9UwKWEu01DhG3PqmW18o6Vx9L1oTIoQq8BuFGqrdtZXp6Aqm29001FDE0xBDNKmodjv46Vq
vxb/tVK5ju1ZtqcbJrXAwnOJHvwaBgUz2KXI94RnpRHI7p4OKU+e6LmL0qOy8tylcV0ngbEKGC04
CAFd09uwjvFPowKu1b2b4wFdQP2TaM3kCt0BGHcawip2bbT+aVCF1LEIu8TzDSIP9UJpO2Nw1Ya2
Uaz9hn5FIGlJSn2L0/H3RTOiuUD1Z96jWW4lwNIgCleQ2RNNQ5exRjm0hbyGsqqlw6RqTacxH4LB
7exjG7z7a6DNhfej67olCIKYNszvZeHdVEtNWGHsb8emCKdHs0gsf2uAeP6i1xWuZ+kmHMCApIXi
zCxUFFyz8vETZMzZ15zYYVNue5X6rAqhk95mpeXUa1arZpd1XqFKJJJKhAoFCX1IEqza2Yk2uFNy
Xu7PCLZv9fZZ6w+oYdVmUL90UysAMNogvd8d3nwqcAjF/iCoeoP7TcploiK4ZY/3/tTU44b/DOqN
Xej5U64rXC7Ruzxe3Pq4+O9bcK55nNWa1sNTiy0X3x5CHR8MR52fCL9IhxeTbEiH8GUQZ6hlViqG
+1BSIo2O51ByGlVDgwc+9i070xQFANqMtK9L8L8D1yjo8ZsPWn6nly+l7kpuEVLIc9lkPbBB322R
rEp1v3avE0OyxA6c+8L1mHe4N9nYc5B5v02jBI/HZt5HJ1HE2RX1kb0PFOYSD0GnxL5+Ii9U5jdj
kJI48PKMIcIR4oPhi83vVrRhSGxmf4zyQg9V8BIaLgLdzTS0b0TZeC7ArmX9BMWZX+uLkNNbtHfr
kzD0m3NdSA+I8RjSf3z5fucJwL2prUMxDkAqy33A4/3s9T5dW83jtSRuQX2Run6B2PeoCUo3T2zk
Y4xt10icgF6WjGhhTrweYhM8mmF1IQGUWI3NabI/RtLNg1QjUhV9eMd6JynVpVOvxsx6GnFceK7N
0N0kQVMWd52ZReU6axxPbApaT4G1EEmZJzM0hkRfAwI08AoCWq3MH6lB1+HnRA8duQ4l8Ytzx1eM
i5xsXNDSdvmcemwzqms6KxP5pbB9n0BgmKNEHGpaR4yKLGe35uu3zpWlWY5Ao49wJYh6t0soypVB
ypkxj0u+Q1z6qKITMJpPs21e1E/vI9WJjJ/4IWpyJ23azaELwnFPSrMsJOlpif0q2jqilaExLByj
aeKDlABv4k2W1zxu7bFQnjuGmk8CU2Yyg3C2MyZ4jy4ndIvBtKb70pFVTTOZShHHc0yOPR4+LeT6
lDoMRBybmlhKPnaI2rMDYNW1M2IwFGoUT8HQF2eWlDrS5fvZ4meDdK853RavepKq6qYpm96H9Eyx
/UMGcrN+Epo7cDaF8YdPbvq8C8qopo/8mdAkz95puqF9p8IN/pdZxeoxqDRwMiU5POCYmu/4Z73v
0IvpA/fVzw2Lzt0LSWpsWgd9WoH6dyXw6CyZMMA/V8jOtPh6jl1DOgnzEIpsYQYSqp0fYxPFPsow
ZFWMNdRlyDjR3svqIf1qNpD3OUxokJcP+p6XDyM/4LjalpESj6kB3KXqfOM2qBSQZOlG4fipz5hL
M0gMtwKmqzVCsY2D5LMzQVC9M/q+c6q1FTNhX6TuzFAIzbLFD4P+WOC4zWD7pGLGCxhpCbDn2vWa
85TjKvNkv9gSf54FYglVo7VWce57HzyhQiDRKgyMgbWhJFyQi9oIgQh3cwRjSGWIWzCF2pnflWrk
OGWzWFVjYfnX5jQM8q4fCM5cho5AJXXw2S1ndSQvH75NtpCIbNccSVDC2q9ZtCbAXjFQjOiQJuwd
VhwHSZDp2uK6FvuiWUyP72GeeB9FVG1ruDvCBjnsesfMdzpOp81fh3zj+8bQnZm5Mc/W3qxayD7C
G6jrjjnChGcO5mBf9KFGsTbidnEtahSQ61GdeEnDyhpUiZ1ubXp79CsZV5qLh9eWw1xE59Rb9HpG
qn0smeZn3thMCQsHAEv7JFJwPOmv6PBypKCP933NgZ02L4G2xdd4jyjT0uPrO1uVFcl8Icd8a7MV
fCM1MhbnedJ66L7INDXQwiU6NZxxmmrgUrPGJhdBNaXlWeUSZ1gNjUj7bdwZEQ3d0TBV69zVaRoz
Js4M6wHX0DprPDSHLpUwM1qCYwRbOyr5haG2lsAWLkfbZ4fDh2Smzo3W7bkpyohdQpVRQjwn0gsi
Ltow6ltd84aQVhu+SopqSmVlX7qavXEz6nn1lFoRGQbD7jQOFz2TZ46pdB0R9oYu8XYMKCQIog6Y
MnA5Clg5qs1GG411selKCv1dvJV5NXBUxjbJPN5vk/zLFYaRQ4rMUvMF2stsRvMaP9xxDLPyL0oh
PLSdNCvFjHrZ2igjJsjcyLukBgybXQ8ZdOAbPQ2n/JZQVinvvfdv4YNnPvViNINQKcoz3PNTNGTG
WX0eGT/3h9T7Hn1Aq0nK8QE2OitKaBgpbV6yTWEEjUY9AcYsmQnW6bDfVs3A4G+9uynvLgQiUlja
e1S114v56VnI9Wt/GpvuLiAZPPOZ7Vjcd2ybYlu6VXWkiN40f0k3A+TVTVNCmbHJOhnwVBc1Fxy4
8LCaZjiNVSfFWYRshMNyQFfCLhMIpZ2VemA5UGydHLfQ0zUTLtLk+AGyjMo0z3o8EP80j7Hbk9oZ
Qnmviaz9Wo9+U6xEp1n+mSMiONpakLGrddNQRZ8N9vYIohbiStcB8G/3/GMve09U+cvLnt9KQqMz
WSs8MkxEBn71svVKVY1EIOf03dOYItvt12nlR3A/cAnKJwycLVGNagjvuyiJJG5BYfjPUYIzNay6
ONFYz0zH8JyzdFSGs5qcAZtoZI9NhPu0gJQ1niLbeputZOd25dWoKiJ4LMy461SDZN59B9i1PKPX
c6p2vtYawZeirvP6hr2r67e20JjEH7/7IufOuxuGqZuu5TH5LWEsG3+ayc0No9NgwYsMRzGOdU9e
TP2o92fCbqjeaQPCjqe+dDk1GDImEt/XnYmo3JjPAjsfP86vVQY8jeO6wtKZWEK3JW79r19CtrVX
0k9hEkBv9fwR3leGxEQiOHvoNukihD/xLs9jhE4p81eOfwwZZCyPFS5+hEloTNq6FA7pmF+fwOhq
WWh9lsFaGq1tYVhxckHiKfpU60affJawc9eoXkOunbxMqTNSFIFxLbIaFXiziFR2P/gdD1qgRm7e
k8Dtb4TXMnb/l4FimKRFfJBxMpm35r8VsXBwTE0rCbMLYWQcgVf2/h7QVz21UaalUFwNk2wE7Fo6
3b0iExcfWwt+rZ9xcUpNx/J00xBSEGRd9r5YfSjqIfXFBW0euMI+sWc2SdWY+IpeFEHOjJyoUncE
03Bb3k8u1j5X+p6XLfbHI30ozemK1uXmlg7SJrhnL62Dy7wZQ+tT4E5OXqGUl7ab1nfQaOjyrC6e
xGCU8nOeUoD0tZOxla+J4WloBrWBhLYg+6DCxoYh33486svJwSuT7HMp+ZKk8qW3mBwYLCsjZ9EL
b4y87l425nyoM1MP7TBzYK37+HaLIqLZHDxDkNvXHYyUSbkwB0r06pikkr3NRxk4X0f2Tb51RZSl
Wrl6iBbo4JfF02TmLhKnwk6b3fvKq6Lw/3F2ZsuRGtG6fiIiGBPytkZVaWqpZ98QbtsNJFMyD09/
PsCxj1Ud0Yq9L6yw2y2JgiRzrX/9g2lc52iyyndZOgu16M1u6UNeYMt0PU4BUlZvdktF3AYZTSgP
t3FnNsXsSioPKFpjVbKXBdjAAMNpvM/+CmkPlwxxgqV+QrVo5gebeTnn6zt3agGt314UXA3fAkuC
7SbsWwOd1iBLyLIWlXUq4/avzsiK+u+KupPpVy6z6EwZjNbC8ULb/BA6va/uQnd2ioe8yEz33Gi7
GC7S7bjwegW437m+tzwtnqRveyIQwO2cmrZt3YDuVm+ZgxojbBJz6TafWr8gGitjNWOZ4EeelnSJ
wm4+eZPjkSoVoXb3Xyohzene90afzeWdC7Lf3DAWFm08by+WOqa3nAE3lKJO28Ik2aG6hqRuh6fl
1M2hFzGowVxUEHBd4gjcnppcoQ9CfY1aH0srLBMDPOTbcxmUsj3MRCy869v69lEu+4rL3gZEv5xH
Nv/9dgcGtYHlwegdDNIZiRcgx6+XHwiq0i9l0NMjDyoa/Gukyz9jO0j1PsuU3YM568H7MfQaQHKf
SsgUZygWsEB+f+NWwc7/X2nL5cEOMdl4pQ38ZHo3T3LAAQoP20BenTxxjnlA9Nx9MNg+ahijaerT
VIZULq3tz82ucbrhqYYm4O8yIdryOBFtJB8iF8PWB/LL9Ih5fkv2ZVP4Fg6iSRc6ZEfV4VA8ykJT
O5IQscyQaB5XUw9nwM+zDTP/05SG3Xtk3V+LAZ/RkA+c5rgAiQzO3t76JHUNG0e19FwubvBPvunH
w6Uduqx8robJzo+uiavmn9tUkQBdrswuXfp5hxLn//JSc8Y5K8/K8Zd35+3l4OYdEzyN0WISOJS+
E3AlLhdD4Twy2MGzyITeQFAr0V6h7+/p3diBsdJY4JDQ4qq6yOH930aQc+DC6HlnLdy+RIEPA8xf
XqCAsljeHoG1sszayMri0qnaDz6bi0kU0715Gj9P8wBsmjU550Thpj37dqUroz4mDELcu3jWlv13
kkTOlwaUSJAeUyXBt1xEA/EcarAgK9x7g8VAsZLJbJ7ToambxyabfGc/kB5BYtUKQ1baWVwpf//B
lpf/v2s8oLyXdEqW7UpXer8MyBj1CweBDcm7DnfTS9rev4p8qHFLqnEF/xz2srXfGUyupdWb3xpY
piQ11uTQIxvgVt4cOSp2PRWOF8wbbe/PwfBCzfSwp8UACItBfwT2KXnH2PA4kX8VnJo2aRhRNgP5
J3FetruGg/kcM6QmS7mz+wNYnDPcl9h/u4/kLljvAfTLXvT2kjkEoZ47bJZsWrdjZl/kdlaUaQST
YWJGTmQnWKgSsuqOgR8T/A1Hj/T6rKWkzecU03FoXs07Twvy4S+XwWsLqMkVMPf+5c6lvlvxvCzz
4qkJ5pYlIikP8dS2zaWcmCG81mVG/dAUhTlZWNBy1lzHdRFpuAnuXeNkjU2O92LphOn9Mj/QSU9V
QxbG0q8lJl+NJJzheAOmQW6AvVdQ5ZYFAvFHNEaxZANe/q6yJhb5KDvexcLsRHWCJ+nLo2mAVVw3
6IvZOAVxLRW/oUgjYV7YYQgmoSfHB7+sWv3BkYawP9It+Fiyx3Za/kVfPXzgJnT2h3Ay65DAi+U6
Iz3yW6OgjcbPFoyI8NQ4OckjEFhAwBxHm19HV3Qj6Haly/vcTtzu8zR6OJRtHyHChZZvNcNC/TRT
t10KLOHm3tVx3WBgRGamIX141HgECo1G9mc2WMkSsBY38aPRqAJD5aVDijzmvq9axOSljL1www9Q
L0guS+rGnfZFnvskMuHNlD42TBXJ5cgYhpsM3PKmJKHAWwD1tWu2ySm1n3VHkXdUfTjXZ5l6sQXQ
SqjZB5aVXcPnU539jM0mnzrCtQ4SzVCXEHS2jtMaDel9i+KlhzZk1ZvxzmXdPMgeo71zCYCDA7mV
OBMfNvESvm/rH6YGTQV5FpGBSkTkqfjGO48XkrPMcZ6VH2F72boBP1sWFT3ZnCDJwoIxNVAXrVtC
0OFQdmxNL5lODfkyGUbQS32BsyKvMSJPfs72vTYRIf2r05eU0AwuWX+UwDy+rPVYKNujdITFXrk1
VKM/slzAoML6myw5nE+51VakTDth1JaXNAstfVeudy03BBdnBYlWP4exi4xzGsyxfbQaxNs/MXck
p6Ew+fTk/Uj+ZlVFUYklN+yxTJ9NBomvZpxlydF3gZge4ygrQqbUtpLnWeauT+Rl0af3TRIU3ZUi
vms+WrlvTp+CURTj90HP2ADD3GGcnFcuPmKmCp2PYdaMxiWDRXspmkq+EJuNPxCOvcuDjkbIQicj
gIxE6CrrryQ2nWb0oa59gH1H+bXzhQif1A+OPLAufowl1cUlbXspIazpqVI/RZWE3rfCGu3hQjSu
KB5jU0BO3vmQHfhLheK9hxbT+89RnIRA8gVY18HytWyPduFl9h0rAN8nvBG76gwBkbCkXVLI6WwE
Mb7jBLck9R35w1H/sS5rbq/we65eGM0AK72MU1ifxA+ziHADWh4mSy2Ev9Vg47mLaXF6wtVMkWOl
KCtNOlFgp3x/HFNT7ho4jO1XkGNeBccNVKveKXpXMOPtds2B7eHxYAvaBOfWfiqSnqZ8dZ3LnCn5
I+hcRR+l/PaudFoiu1wAhZ0jer42lVeZl4Im8ptyCkIwTKfouxMI+2Cd4eYmCwUSzkUZsbw+F3bg
joexGuFDL4xGIg0d3pvXwmjD9NVoLKJDZ92M2bkymFo8O7j/Vwd4coRI+r0l/yLDpSVuh8o3/o4Z
IkmPO0iVhdiVQ9sTC1blnjqIQrhEKXfSCvdGmsGuoHUeBZbqXo75dxwnAu9vzDrS16ywx2ofsZyL
i2ZAOD1koz2Kq57CUe8XSGEX1RH2T8DQvYUpfSmeslpp8U7DfFNR0vBQRgYeXHekTBLE8KaipJAV
XZ/P0ykWFasCUM12zkUT1slrByCHM34C8fLRF3HPDEDVVnPfiyy5aJ+X6z2V7e1pzcU4NgmywrEE
pHmxlHP/ERUJDKh1JOR4ooVh1VEo9oTpOE1gn+zGsZ7I+oYhwcHmTHcJaF7xCrmyA/P/fXW1ugn8
dxl6DK6pnX3fsh1a+1/cizWwBj5c3mnAUPWnGfqjcazIW3i2h6j09tUEleosOi8ucMdvF0NROwb3
gKRILvh8365DudBsKHE3cMU3Bt4Zf9TMXJRKFmJqMztPHZ523WMI0Nw81ZPXFR9zpI6Vc8Df3Jue
8Duv9A+YqoV+p5Rbnup/P2AgLc/mCyQzipVfoKE8Wqblovcu5WiM3xNzTgk+iCyoPDp01EwqELUd
frZj2yDP+B8Nx4ftd/yX3bZ6gd38akB324MZsDRpt14FgT2rdEKAcdneZrb8yqajDf+CA9GPuxZ6
+Y8qzYg+TQn1/azzOHoNHXj52Hn0M3Hl5JQRrudo44yqYiCvvi8pJMvlD9okLt0PZT8TTNkWkmgB
kWd4hSZDXJAXlJUK54iYROVyyrGMbVw/80huwMgKB5ehH8rHKO7j4VUZbv8qSt9pQakYi4BeifZj
1PcBbCuvgy7sgwNQ7LvdSx9W8s82bczkYhOydBprs2AIVoA87QzmQdkhJQaUVHBzCNsjx0T+SRQx
TCOQqrne1VOXD4cx9ohgCHmlrjTM4R4cmMbInUVS78N5DLsD1Ba3pAlJ+x9BJruLT5zXuzZ4v7RL
NM3SEqyIpeaj0n/7/gH9RySYZfFVJT2lm8mYomHi1TGpnZwcC0JcjpmGEAHQkwAq/JZIx9JlMApw
lGEQ7FbOs84ijxscW7PJmGys2qOAVQQ3Dect786W2rMOEmpGeYdT0rO7HLdXxV6nzl5eoz0oqtEs
v6I8kU+9VzIgHyiJsSanrqalGiS5p1Ft1V+9vhBGuRM82/Sc4Tv5eWo4uK52QVLDg2P3n6Oxir57
wPrVzla8l18ZdrBeIIb7w0MrYry7+5yjRM4xWyw1GIYQNfbR/V0h55G06FSrj+0QkGcoGOAFB9sz
+Tho6XXEyJALVG2NAbx0g5Zc9BSTEnzahV1Af4Lvva9cs9qFmoxSXETj4RQR1u6A0iCK9b5E3TCH
T6Al0AgsxY5ywZe9h94UmEGx74jFJhO+ZPWEaTK3xyGCY39fkxXYnYbKrMqDnfN+XMpEtrtpLkvC
BoxMefu4jXlVOqNq1cfYNllFDI1jaNmTASMuq3p8m8sxiP8K7Fw9FRNZ9h9qmc020EEmZ+YiGUwP
BIUvlozphCqndilF55yQwAByyd8br7aYGjncGfzpfDBN5n4vVhqwuW0cESa4QcJ0SSHSgB7m15fc
GbPocSOeFJWYqwfhePW/3JtI0KM9T4Kg2R8cER2SD5uEETOU+qdjkwB3zDpKrUtbK+OOol20z41P
+GPhd4Iw0CYkgt01inK6iD4bPhiqxmMo6cWMLX8e9MMpbItuuAsntsTHckyITKUQzCGnVdPntjAA
o5XdTdM7bd/bWQlAlEeHbgsfsNUEMrvVfzkiNxPl095mK6NrO2BHPYSQTOaOECsRlRy5GZRj71ii
sOjecblbFdb/3Wsl+jYQGs+lpvIYbi1X+J/ztEIS1yICqO6Hqc7/himixo+JjezpwAir+rZVwAGW
SdVZrCzaYmhnskBgb/aPxCbDsR9M7K12QZhV6mLCE4PbiRwF3vEKe1kbuBQj6vlSBCUtJc/LSO9H
rUksjQvgtEubyNq+wAqqCFXje8+wlO3pCVXbPsqV+W3WHunrO22gMCMKsiVxMomghOyDlgHKoa6g
cny0De3qZmdbAK8YPPsebXxDiIS8D5yR3dt2psg5WTzbdNfqaERa1zse05c6ny9JGFXB2UunTHS0
xwO+t9ustlHjwi6fFoJKHIYc0W0L2e5HwgiaEFPFUBFLncn5Jw/zRB4dpysQcWRzVR4h4zGN28hg
ZphCDAtXqcmwMq/KWkDCKbVYKmUdcbE1ep/iu5J1wxa3MtYh4C3wHOxdJCHwzmfitOtg6O4rGxUJ
jsB9PN8tnLOvfu/Wcsdypq11JjOFoaZUP/3gdKg1opJaxF87cPJvfRcO5Qm4dUHJAyM29pGvzepe
RK0kUyYYlJke3Xbu4tftOsNGM8SeHZGp82gYzGY0SSXjXTKqCnZQM7GpFQerG8vuWdST3Rx/Xw38
OkCh3CddghdEwhP8ZVbBEB0kySyyc9q1ZH7z2oNZxM1gPhcqIeeqDIaguZKqyErY9Bu0yDbBwrIP
X1l9EB5+f0U33PNlEACNk+EJPQiTTnGLafohfrBDF1fnqfb99CgVa38H4Wd+qSazw9exmjkUszaJ
HjJURIx+tqcJByA7Y/C7+P6GXp6dsjyY4h0kVAMqU92wEvJ0cGDlKKJGx6C1/At8BVggkzLNc6HB
F/cR8a3mnXZHUe0I8PKJVDDzsj43YNCnOsrq4n/3ACCwQhgAyIc1y9yMkuMGwu00AEE/qvBUQwtI
XnWFfAuhqhU1nzXRztWJKWk4fN7AgK3RTzMC4D+pBoPR57oV0/hOHXJDYuCaLC4q8AJS083AhQL2
dtvqjaDvplYolBkKaEIbLmhqnjcGbsN5Wr/Anitg2cI8+kfA/bcJTdeumZ5KxE/2NzXlo/4pvFpG
j+YccN+jFYia/Cb1T10CUE4Qd5qiuK2yRu42JoPlwiY7Di6LQyBhkgq90u9X1i+Ta4+b7QuTH8D8
mon+TXXV1nXjGKZZnjcUUviG/t6srUIVaHqstte6uZZ+mtjfNkaXYsIBmbOpF0plVgXPKiBr8TrF
aCfO04hPFpjcIkZ850pv+zCulLG1v7CaOT1oyt4+gDpmFUKZK895OWO12+JZAjs5QBb03aC6iveJ
Ek17KGEf+WdQlj6Dhd2bzUsIRTna6d617pucNFAuD2L9ucmIrvXTzC7hlyG/fEaOiQBWdSNzaTv1
3h3Mro7db04+NhMpKZYcIUxP3p69XVU7eT7mznUATxwOkxwCYy/jCLxN1iP0UBzehwAbM7+L9wwr
WkYWoa3/1OuWvbFxt4qGzFNN0jP04OqLC3QanEwiKnaRt4wix3WWlA8e6SuRjpD/dkltVGjGGRzA
l9FsW76czPFexp01fVUQRwaGX77HJJ6wR9F/tAMj+RRC+yN2bmXHouTlJyu/B8/prUonZwTFUf6Q
mm3KCCcJKWZfGDawJhKXjHTKoHqhVo6oKl9Y4o7zKiBR/h03qO72ODKZ2bPBo/pIiSO/V6Kz2gOO
zcN1Qjr/ZMmiKH9asJSjXQNa8Rd8qjk65tXMixOvqmIBkXm6aDDO+owytH7w0m4Cl5kg296Vgyen
PwIo9t/eWYS/gOZMGZDseMsw3wM5vx03tE6lm7nWiBk4/Zvv0ORY6Qw3uLCNB5Suu2qb1nPxF8Az
9unW4kj8rMoGOV00wY84+y46n4uHzOenkfaRh0ZGEmcNBaQkr1mFaUChqXFtGLWdNV8zlY8eqkjh
qJObpKV8QKhV+EelfVmQvuw1/Q6uGTqabWpVGsobjmrgc+ygIrnhs9SjE31sOmlGDyEFHiE+firs
PVB7U971Y1kEu3gdl226dmoZBvMAUbX+MVd0WVf6p/nOJB6YnNusZJ9ys7ntofrOyn0yM9cUHBzK
Wuiw3sQC24qQpK+sBAEPc61PGy28K2KHmTnSw2e/LAkKDlAvpxAHAah3W6E+RH4Q7/Mwyf9meRGH
5q2qWWbfIzR1z5jjfRi7NC0GLyzUybruxBGeIZVaqqz5T1YTDEKXIxEJfSBqootsBUXZn0dk0Qlk
aU7Q0Fn34IF/39TBG4G5qcPqp3KGzHsS/SgIuDRS+Hy6iV/82u2K8zZZhScL9M6FRXO5Q4I8jIj0
quXJIokNEaybzUAU3DgUexMir3UCozpYdmZCPImqcB9TYDUnWCriYsy1rc5B7MV0r1Y0xQ/hVMFN
//3CXdwl3oArYCvMQoWghvCoIuSNJiTOrHKuiPi7mkgzxpdipWvPDIaQGq5VcxigZzsObV5AlPTC
lSw6SvePsi3K/EdXeD82uu42H5hC7uySfoO+KA6nBwXXJ9wzBklITJv69IGI4PSjwqU33NMLW+MB
Ti1k+A5e9nPMZkH4et7JYG9JDQ+7yRN7v1EcG7+h8M1XjXVleealmrAmedKh7/1hecTVPWR9ZMVX
Wkcii12jmuU7KpFfbxUSUOkhnYEaYoLEvz1ocj5UiDGFcQXiMLxvRlgitqBDm0YmxIN6qkXL0T9p
1TEIGdaZ1e8f1k25R5NmQQcywcGkCOB+3JJl7FpP+Ao02X1FlT5eJl9W35ooiEsqbaDgZ/wLKdqw
OnOBl6wQb01gk7S/2zhVnR8vd3rtiDI/MeNzgxMwAdIbOTRzrfC+rLRtHVqrpq/FeYgnH2U4gT6S
C8s71tZdGt2xoF0y9zJv+GJI28rO2cra3ljQ73zitxyptcBFJAlHlBqLrNtbE0yFcf444ElwLtI+
b67b25zbnOgnDuWxvKjCyMd/lR8UaCzh7YXtmRjAO666EocQXtPkkEv65iOjuVHsS3uY75qxQjKq
/QkoQOalTC9FLoroZACV00WmFJnnCGsfhnKAE7RmOqW4+7uETNq/Y2hJn3vzHgYyIOQ4gEJDC7G0
4W8XV4PSsR+LJLyUq7BhtixVPFRlptRDN6aICmQW5MiCtwJws1PANh/bgRE5J//DGepFZe4UZfk4
TrbZfakKj+6rj+yE8lCogBO38Dn8qh1Y3Tg9dbm/SOiNzGlonzZS+LxKzT2/0eKSDZHlPm0ku02n
uw1cjVyg3d6sCVyJOQPnPOSuxN05PTGs/yDTtZJX7Eqc7nvZu11/zfu8Ukdzplna9WvFYAYQQO7L
ZoBTHYXRQMkm1iPTQ4+OutyZjYkP6/VEhW+naKbz5Wq7eZ7cDxbqveqvmpDo7tGELYkyJXSIc6jX
2lSgeQD/86akbf5IGfqWz64gmetegyb2r2Fdu8EfKZI9MJ2ZUfh5O5Q2+dAmJdLFIBYDl6LjvCP4
m85761T/1UGtpLTYJ/fieySX1yTA0gU2fVAa+hOvb2scNkm23SrLuOADEjuEfYYIoKhPmbGJoe/U
cSO3TWEWqUMK018t7H8KKqMH6j9vsqlNgOZunJjtBdioKNtVM3DiuZcpUxPyilfCPFC/az/Z2jda
HOpbCpHtYTkes+9kr9d+H4i20Zem871sj2DDHu+Y4Xd+tdtsIVKhKGMwXMjyaYf9ADgVRp8jnzdN
0GKeCTmXwI6bWHJUwrc+JEBHwcnaupjNvWErYiEyoTnz+16iCkfNaiT/ODrEH6aYJ3apfYDRc3jA
cDAj3cD0hjkZ9wXRQ/MX/r+VsqC6oUH9uaiHNlZd7vvcydQPufOYzUYuejOzp0pvXT+Wz048SMYT
q6WKqGVlXE0Me8qjpukRZ1xyUgRIidctVcki2cEHAb9mXgL0AMt/Tev5txHlp1rRt2/ltV5FcMuc
jL+0dToFwmx3X2dDE1yiKGeoznytZpi8n724LU5tSeNNomLcSIRTjZE2MUqDhfRtrx4YgCkLeGGg
xEof6SPL/HtQtsp+2XbfeLuPBt0TfysrKx5At9Dt2Iz1yB2yqQzM69g7lvcY1LGb37uZv1BnzW7y
00dkR2wRZQz0V+6mLBRBD4Jru/O+ZnSjrm7VVdY+NnQY7XNhG9UpR9vmn63OBikfI2Jydq3hYwO9
Lf+NXy4k4fJ44STaiP62886dX3lh2uxMozX5OxeUQRLoZkzNy8DUKNv5igH5pbTaDETJgNRQ/iij
vFZno6z7zNzZdrdIj5wEF8AvU6oXXxwGmm79UZr58Jo6UZI/xsCmu+313FR/adNZX1IiivwfYVyx
9Q85PKhXxr8+Y+rINcbuDMFrNHYT0g7nvkp5P/eTY8wOA0ufcAAKojbac3OT+Y6qgwfdtlMZHBga
dMlla5uGENrYfRWnU/fS4SSzg0lmTrAyAjEf8UZU6uTDbbZP27vQAEKdq6xIOaEcwVnT+aBJO8Qj
rjiwG9ADzXLU38UKE22aJqijXD2z667ayxoA5OlfrRPcDcaZFK+8timjOGr1oOu7u1jhwqV3SgMt
7gvoLfMHDLEw8mAWMGJ7Ag1GfxNeoKxPclUEbD+vXJsvkNIw+F47Ux/fawMnkpesDKz5vJX42wyw
6N2l2sp64LBlqbTjJUZ5ATcvgCp5UQqbgX0aZjb+gLNtTt8hYeHSI9tuDj8DoUbtjtzl6LGC0ngQ
SaLwmrJkOqHEWdyOtHAQmDZZp7KzE7vCgE6weIssH3T+gnZZlncFXCnramJgMTDSqO32ASMx9sYy
qym9MejBoT+tp/4rW0QgL/++s6vAbvv3TT0U4yRln4LWHvPPPJsqPEEHHZNjpAdpXLeNNmvT+ecI
20UfjBKezjHOE6O7hyPXdYcUmaPal6mV2fdlHtjBrl9FyZk5pQxIFnPMcbfR5wKqN94zqDiLwksN
JsqzrLcxuwoQXLPTlQM6JPy2Bn7iXNqLG1NU2uIhsPqwv/d04yyv6Wqw0vslN9RXPt+t3JlDkQk3
3+xBZkUKRnARiIVVgGZfsYIFKiBwiEZy4ubn945JZ/8xKHC0eqzW7R4jJH7E9hK35WAE+If5rbib
9My5KTN2xmuvK2eEKmLTfxDrmKH4+2pEFkf05kJhY4zGh+jMHKVkiLwGslbpBd2HdvUQQoPsZo8C
1qHTHr21FsuDRHAnvGziTmgN6nxW2hgrvdu2t8AbJK96FTStOG8w93ZzkLfyoijf5OI2pfUwkZjw
qQ/xxtgpI6On+n2peWN2iwgCyuXSwC/6B8/1boG8tjSQZaoyg21B8YGRT8gG4eZpHqfwnWr2d7pc
u3vGJ2rsflKGLFyfsYgprpi20zWmzITL/TgFTfOwgY+RM3rvaTX8W3re0gKAgjLxNJnaoCF4Wyma
BMEQkOXU182gaURziT4dFWZ3ZsfXCPQtr34pCYJKUBz6HfwUaJ71Gfc66y7oFHK8rShAh4Z0OsUG
qT7AjyOt008leViLKVZ8NNYJARSdeDi3hplNp2i2W/sOy9oGDpfZOsUZNDQ8OUqY6RljqwnXhDIy
gyuxyTAGNzluryy6fkKPy3DYRU2HJ43ZFCkctk5wdmSjqo9Yt+nms8p1yJKuyCKXhywg4qPRQVe8
qojK+ZpDMsYnFGnbeMz6VLKqpgSyJI5dZaCPpeHD8e4Ek9MvG793GVyil9881raydoKXhm593UV0
Gy6b6gZKjHlHXbB5DBVWYLiHzpLJcMTMbG4OGD1V1ZlIWo7bfi4oOTajo39pwVtXlZSs12qtLwIq
P+jCq7QZzJY/T1yAlj1q4W56pyd1b6fgkBIQKEiE1TDl6Ltu4Ge03AO6Lzu5Dm7EGaItj4lWng9x
d6rAxgJi2137BeEgyAUeM6T7wnIT4zcz93yFYt+X+DYt2ov2wGleozFkouOeGcQxD57Trpxftp8c
WISVPEZDhTVYt9oHRJ6XgfFB2kC8u69H5plf5h6l0n5OS7DSyU1seTAmPR2i3rO/bx2GQ73VnVJp
tSmsNq/2L67ZO49ml0XWoy3p2xvYHU5lfKwSY8QpAAig2JF9QPG3yb2drDQt6Aqj994W8FZXQX8N
Q9mBP4oSygzos29eLRrRwCrNurmaMobSY1QJ6MmOrR+e4UanVF1kmYcUdUC4h7w+18Vu63vNBODj
na7wF2qPFJKHASa8sIKxK7m5HlU47uSWXnYfxSMPN4ttiA6b95eICLhY3CutBMG3Bss/F6HGrhG3
Cav7Z3tm5Sx5oq7wir+GKhfW+d+adT3c09ai2OL9RCCx35ieZAFzkLhQ6cic1bUZ3nfrus7jmNLI
dhp+/e933V8wlYVBZ8PUliaICqKbt5tZbPa0LRgGYA5BXuOhtN3sJe6Zpp0Ts4VkHHHAWXd+3jnw
HF2XCfTvf/8qlXmDvQPXgtZCKpMe4+/bW8zzRXQ2uSPIhwtn0o9D2KceSpGQIe8yymlU3qG47+LF
FnyqoE81sSef9WzE6UvgI9O5It6kTOu09e4KWGNEbi4PKQDsMNAekrBvB3xhWOOl4VjGtV8fRB+m
nO4bNGHirVJ+bA0dXaBFquGAawFkltwz1dPmXYTvCkLncHbzaw5dY3xwPFyJjtOUzJwEZqHmpxp5
vXmd1vd1e9a/v7/OL6+Uv6jNrMBCj4VNwi1kNU5jMBgwTO+dyMuyQ2MbEaPa1Rc0z0xrONU6850n
vRZGnuVOLRCyO8RA9mXW/L0ZAkRZ2tMdeFl4zdOy9j78C02tVAwDTrLxcYMmIEdl8yeS3DFJSoyg
rc9QsNmAU6aK+b1ROt59Q5Ph7tt8TtQz/rLGMmVb9u4Z60txbZvR//H7W7As4TePUJrUFsyPmOyQ
EXdbV9h5AjU0qAnXZmNFQV7orDha9kJX2m1lQtcbufsS4QTXvLOj3c7GIEjZrgM51cch+Nf5cIcH
VjXXvoGpZOkOP9ukztpnsFIThNJhYTf7Jh15qZIocYtDnPG1wZZsTrx32B03cgyAvMA13UUPzY7G
krrFmd0E/LCda3VHlorUr6RSOd1DPZvTkgo3qfSeYZYMD3HVOO0fYcPpi5Z/0tnThOtC9mms7Un9
WdVdHhwVhGH4wZvkIK6r8osRAeqdu4UH+84WfDPzZ7yLbnfh9wJk0erwFN9uUHlOz2wAcp235roQ
GSdbUlHUXLAnqZI//h2JiInW0oFI6L+2bmnMJzN2q+jg44/yDilxDQ/+74KCBYay3IPP6i7i0dsj
v64YAcUNGMw0KMrOjX5qlq0fEXOkRfqZuC+Vql0/MGg+9kh6vGvUYHYRJhk5uBTpzh3crB51RonX
Hinjq9aiX/cvj2jp/nUTciB1XA64KurQNGyK6bEYIwrejWgdjYbj3s2rNqmXOa4067gSasjq8uSv
og6Jz0eNM9GiS99+0TYpaLuEhVfzqHHpXX2fNtcfEeXwytucrfU6IBmHP2JPrdzjYGyGh220Dwlg
4mAeMPwaP3vrN2yk9L7pRPrBC5vQecDrs1Ovpa0CCIEKxsy+0E2lH+cMAIrg12XYboRIGu+8seeA
397F2Mhj9FZdtLgEefEcRvd1V6rwQWM1hrLRwT3slMkYI6zfbxMYTt3uFFA4GGCD7NkOJYi5mlT9
hwHVtOPUdp0RXSI6yGzaV7lV9hZuSGaWRnt3sQB8FeD6gmpYDrwCmxpiUD7XJFdNfaTgoB42Bc5g
O3yUjRJRFx0SDyOCbfZTzzV3OIfB+CNlEKufmNMHH13HqqoLNETne4p5WcDvW4qBdHb69GJjQYPf
9SoLT0Oq/o+j6uv2aSuNyvVglr2r/0gQwYsjyrq0O2zXEgtJKYUlM2R+/uF2z56B2wN0BoYo8Kfd
p8acI581t1xWEkjRv6agT/qgK2i3xyDGL/cwe5IzYRjIW3jZJi+Nv9ghQKVYIN11kZlzzHP0fQ+r
dj8UjvGTEfbkHV2+Jh+xHcKyebucNBVT+Fm00fIw0xweTyjFckc3Dcq2mKeOpGWcExxEM6nrj3dz
5FZywN/N9MovKK/G9NU3RvxhzaJFU330BE7lPzft9maA4Fe2PxzrmQ98aszWsL6ZXeAWP9N4GTNu
j2yTvdYexiow12vIB8zXW3mVyuB+9L0RDp/yagw/b4q/rWMpcOJlYFZZvD3NxAAThCnBWQVM1Azm
x6w3k+wPs82x4KrdmWx4Asv+0VHhFx8s6ir35JnGN3ifUl62F7tyNYtlq3sZw8j23svtHGO2tejb
3vdNhejFGp5Lk7im8Rh25AHHu3YVEG1H8GCgqTkOecuZH8+R9TdEgD4/S2fonTtRYIm9C7zGoKZ3
/ArDFQdTlAs+lE31o7VZHq90g2R2504MfBkhWv8feVheEDx9N6et2X/ZRDk9L8Z0GsqxIPxuExQp
Nijv5CddkHyM6jZAK2DiLPtYuRVYNvbdsRLfbDWwBWxKKwft/YRT+5RMlyxsFx/soefahP0VWExc
rEJpYoht+2MWuNXe6WZ3N/rahtvt+idVxocMHh4k0PApHTDPrHPp/BPZRrxv2HmPgzYWBqf2kWw4
hGOmRnyfJ5N+AESe960d8WhSF2d1jWt4m3ktXqBtOn74f5Sd13LdWJZtf6Ui31ENb2501QPcceSh
ESmJfEFQFBPe242vvwM86u4UM0Lqjqh6SIniMQD2XnutOcdEOWEzxjT6+MCsJg4Kp4vORmq9rYir
w9LuBvQWy30+zfq3OpOwZLS9/WmNlxGpsrMcW8OMTkm8yNdSajPWx5fODKiLA3iM65miMgnb3hrv
ml7MniwLATtXquvRAzVjXZNs1/ljVO+1uRkDJkxYSqt08gdnlOEZr6PiOnGRPFMcr0cLZZ+v0R4L
KqF310pCvB+Hjkb/qk6p/A0C0OyVsuV4cptpiAekhJC1Fp9gO2gnoS36LlN4lN0J/NXnURfiYLTt
A3KGDhUgTEEfglp2Ak4jTjW4onBieT93hAjsRBWVCP5KPVikWA07TFCqm8rj88zu4vWysO+iVsq+
6oimDwgslNjFej56kQBBN2qj7LcKY9O+k/IctycYr15ajrmSLUGyFqRPp9Xso85x5E1xJu/ljn7H
6ohC86l2VR/xvP7KIkx/t4P6eJTUbAypWvo7aVCTg6NRlcjFIvv1pH5pyzq+sZNGDR0NMwrL7VUt
pbflOjanguo8iDIBn81K9ZUexUp6m0Bg6Ce1STMb99sYdHi0U4x2jzLyZQ8iXRpyNIi/rWS+edKs
FI9jvbzJUbFAGKWoy+zqBXehLPzZYuv9RJJHonoiMr7k1hTvDSXRNmMYqw3fc6/7zUKmPMHQtyuy
CDcGkYZhvFJ9J85spOSLtu5GUQ9mAKot63yxlLj5qtUuvA6X+YNSqlBN1Xx1wjpuNIy3q83xI3W8
xGBGOw4k6M0p69vamyhzNTRB05p0e4Ax1jMWShB1SunsnVp66zQ5PvaZYXqR1YrrSmonV5V06bnO
9ewRjzh09qkdrpiUZF8yabSIgirU6qRHagxXcXwpBwQpsVbbuwpDtA+m1W7dgQxwt7JYeTHyjiUj
T7q89GEj2bfszrqrsevPfoJs/R61V+wh4OebL1QnQHmixNQPTvWmjHP8fU71uyxXou9lZi23RqNl
LmbB5es4xZXkaebsBLVizM2XUc7VL9HqcJ5GEWC63F/Zg6VMzhVWYsDEg3RPUBPXnj6u3+QQrMfE
upEsWq17FUxUCbVOkhFGNZlXItYywljXs52QzPpgF1J+1hqYs2gv168EiRh4rxw56CZrfcT5UZzM
wol4us1uL6xFxzAgFVeNGZEFITXO3jJX5m6ZsZ0DoEhbmVsVBX9pDUP7Zxlb8c3gMLRQlLY7lrH5
WU9b7VajIilqQHU6ZwXUAUjE7JGos8KKhN9q4hOIn+gJ2cfCxZ6Q8udK/6nui/42YsBABoGIbxMh
3+pt3nljMXaHbG4gv/WDQuwCJrVeiqHxVKszeYWa97vJrlO/EdMnkRfJnTaYb/YkFtajyTkYkSH2
mlicfTTmaeKyi1kMSorlObeqsGc0fTWnqe6p9aK8mK2yqu4wzpOHT5gQYXOKHzQN8b5m1AQsDYRV
fm6NVTnHrTw9Vk7WPTrs1PelFhcI5LCBnJPJpBusVv1rV1TVjigUugU8BlBjrXzXKA7oKhPvgm3U
mmekk/iy5MbsckuahdcIw35QEzMOo4h528pyQpUVZ89OPKxf1gbtwebQKgIHgQt3FJ6grxVp4J9p
RLAUDolFOpNUH3Qkx6FdNfOn0bSvbZy3Bw0T6C0oueEGm3+2G1ZqZW5u7cbAPO0uJGDvaBKK1OU0
OF1lqeF8zlMouEi81c/wBpJQzgztdaTvemCOWn8f+9E+WW1XwylVly7srKryGnlMzwz3dc+UhB1S
mwxeIU0tg7tkGtx1LgYv1suXspPLq6yF2YkY35GuJNHpbj5x1ABhkO3UZMZR7yzw6JZmOo+I3sA/
J851FSfxF33oHJigfCMjY8OnPF5br3WSdcfTIJ7zbMonxPq5FeStPMsuTzLC47KwXudCPcO8qJ4q
IWugBGel880OsohHeal75ThCktUNh3EkBIVQyUrlxYhj6rpIMoMC4d7qqrHU4Yyzx17GwlVo9PYt
aQNFJ+NNrhXD11a09V1RoJMMMAyn8a4R+RDmS2x/gs5pB3Uz7quIDLyIauaLDFHAiLUpKERpebO9
rFcwzxyvUgz04xULO9tkc8fu2O/1wRG+WQ71VU4t6o5aDExXycuQTacIa60IndJMPD1hdrwYK3X0
oOCMNftsx/d0loCfPii4gAai39T+LDUpaTTrOKFnkVvLzRCP7cpxeDIYau1GpIYHJLVOUDmJBo0B
jHieNE8LSwyeZbH6qWHSoTUHoz8q5fIMNsa8pqY4i5l1gTG5FLamemgSBSpra1E6U356mJj6/QCC
/4WTDB4ckZ0jijMP6WcdWMwJQ6dH+zwvtuxTAli+Zsb9U1tHxRm0uOxxFC+u66mXztyXHZXPsIzu
YNKnWjD8scepKdOfeu7/xGNX7WxLrIQFxRHwOgNzrdCUVyPO5C9mKX021fx5rEdtP8L0xJmOPuZx
LLJ5M8lOSUB6R/WSw+TfY3637/S8Nh8wEKQAmfMurBiouLG1cCJI6vmGxg0km8VOX5GeGjsnUqA5
pgyv3EzYRWgrFcKdwazODCQXfKkbNlcr2Z+S8QwuXEYVVponLKL9uTD05GQj+Lh3hkkJTWskdC1f
OucTWpdO7LNpSq9lPdZv+V05OKxeY/xpPkkkn5ATHqFknkzjKA1zV3mtXI0r7ueF8nJRlEOnT8pO
gCEOslFP75XUbM8NOo9AtO1TCtLRb1vcfANgV69pHflWNYV8R5xo50qoFm46QJRHOMgtjwjLiIbn
/5HFZr3O4FG7/RQ/KdgKkT4YKRLK+tmEbuv2TKA82OQFd7QAB88xsm+jMlSnafRig0EvB68EdzZp
PuHQZIBiUfFNhzRrqD0ze/1Ed6p8VcxOeqpKmQ9Qlc4J5kr6oIEeLFFF4mzOFE4IFVLg/UgUzNeo
IcVvxFf37KDLvp6NdrpaU6i84NKq0IKSsA3hS6ICqkFfPICUcgC40yxc2Y67HSoPlrM0uobxSu3H
SfmxBQx7XZLnRs74Im3ytxInX25gno0yg314Pk6MDb9Lbc19aqU3syGa56Ui+wkcRvm1UhODYpu6
IW9nyO3pDC5c41mxbNQCDiKQzpnUkymS5riuAzvYQIIrZ6nPZPQwcpC0yqdKt7612OOZvkbGeUoy
YpWktH9BEFg8SXqiRjwOneRWiexAX4+Fuxq84XbR8BI1DJgIrpSte4Ff5IwUdWEoINkHc7btq27E
3FdrKg76sltPqt13bpMWFhFwWndiEtfBdtdBlGeKeRJORRJuX73K4GvvzUqXASurY+QDmBa+w5yP
HJ/VTh6V0i6OmSwpftStRmiv1oRwtkG5ix3An9f8a5daCQK9vjnFLGKMcppq8Ad14Bpqk/NYqhOW
/xSOIbooYzgqaHUD2qjAL9dFbm4xn2UPuWqhOCPow6PX25DMOSZ6uGSjuMF2OV3JSafvAEc049Oa
66sfYRsLHCsrgnKg2kPZMxz1pG6T+3wsjRDDWOvHZf9ZpLK9M1NL9ech+d608fBYLGX2gsvc8XtU
RR4kMtVDEp0erLmUAprtY+qKqKG7ZqEN0K2GEIS1MEWwIlM7JjpinyDOi+rByBuHRtI7hAN9HXuf
mppMg8uJu/be6S2l/TZOIIlugP44Jeu1VBkuWRca8Udx1W4dzvf+npHmabTrnNypzhdWj4yntLyd
87WVwwafb4kLyZZnHyNQPAVJhIA6mNdMc/Y5FEakgU2hpP6gp1rvjRySiocLqeLSA1vnJZJOKa5Y
iv88y+yQiLPtju8TocgPCADqR0XtM6LUpE6qHon8EJO7pHprBtUi283nchbSVT/pnKlbB436fefU
tFQ6mmfLI90T+gFaatTtTh5X57CShhXvUm1IzBupTRztGOX4eg5WlhXfVb6koOvpRfr0+VP5dBmh
XyAfMbeKulNBoFfnS4MwtXMI1XnTktCzeZBoHeHPoseE6i4ajrVWmTVZn2lcfRoWvB83Uj/ybi49
yQtt3ooXkxNGki3SzdgPBd1NNPEV3mlMeSzoLViLMFY2Dg3b9/DkrHYXnVJRbtfyvQtT2P0EipcB
acOXjJLn64Vmsbz3j9Z30uRS2PRrLh2SxUio5KSOBuXVxLaq781ScB+M8iK0IxL4yby5kEwcQDHq
TdGqEOg8RrhbgsKQmdLJnMnj+dSsstWhHWmWYIkgohqhDOezejTwYawHvGCk3ffkpS+P3TsVani/
RJerPqDYiwa3QXdWhsQ70Wq6OD+RydKdSzNZvGzMw+y8YeCXU0phA4NswStAyt9k0iySUtG3b2VC
46ihhF5QPVAMSnsNMkayhSkAakB9xG+7IH9qYuOMr4oYZ6YPF5bHb1qoH8cdQIkNzuGMyjRDoWX/
0QqkNLU00jX8AdWXY3ax63gTsuycqQEb3SNpaeCp4xC+mnQaDtfs6f1rarXtukdgVVpBz0s0xwjt
LLNtamYZfYpD35H5QkHD+YYwzEjew56xk91MMl0f/vpDfPwMDjIemaGoTB9YJ/Lmw8x3RvBP+1TU
EJW1ej3n6rJmh9nptuSSVvnuxHQF8aLiztuPdJSIIGlo39//+k3ofxvbOQxlNY2hLOE+IF0/yAqy
RqnqoQOCKXG8785VYlXxFe2bOg/Jt5GZGZSGPT0bOo2LuylLNkEkse2Z9L2tWmR6241Qu4nZ5cad
BIgWZcK7DOmiRiuKBiiJpyZZKjx1YXPcVzJmMxSmTPLMujaeooHlSFYNiRIZswAci0lXrSAtdLTt
5dQk6hHAAmeb2pKsnJvddrKw12vxFZeejIgbsDTLejfeTgqd4sNgSHLlSwv0tGvm2+hADJFhir08
Db/+9pS/iTI2M9c2MLINA83Ax/uwsUG1m8PqnMzWoYWsp8VYXoGS7vKDspgpUW6jc98rpq34Ku6G
h3YgNNSrFqhOV1OpV5zWIQiY7m/e1s9ieuQNEBN4LiCW4PfYtAw/z7JyYRjcMlZ00iSLRnXPhKL2
0IuT5CkQpyCsKrJx+KZy0I7vKkZJJMdljfagjQu7qB5bIyMjK8qt4ZorU+ohWAAG33ZrDOxWv36z
fzfF8VZlBRTblseh0HH++c1O6TJtBXB7NUfLmH3mLD9Z6HSnCrdDPLMlX13sbwbbAVng71EW78JK
NG7Mes33xMPLgntJhPih43s3wF7sVsoP4wO2zJ2kKZnYMXixOlAdSV6cidHsOm9id4z2I9Xc7GtO
3K7bWSZqwfvwSO5iw1Elr+6V48VWkbTI+A8G76656jXSF0Lkqwl1wlxP4m2W23x2N/LaW4XrYfRX
1V4/8zR10ZXGOa71ERkgbEPgN8wYAWKO1xhs0uEg8tUUu3VxZE7w2MwSL5b1eXazaiaBQpWsJGe6
V/ZFaEqQwzzNqQDmIqZIvSnjIXT1OJHka7XLJrV0Vbntxytj5rDrAUpnxIboHtlOSgvgt7K6vw21
DB6FjSmwLWc4MLab8i9DrZHgvTI1xXTgpIO5OMVC9Gkxl6Y/sbOqC9GWY167KAPLg0L2xpu06HiY
uwEYh2eD/CJDjvtgE9cZK6sO+x+zgXEew3VlQ/SFpEn1b4Pvf3ZjcAUYVCMFh4kAjYBH5cPUN+5a
boRSHY+XGRa0l968c+KYJeoyc7kg0y77mqOUeXNoDcW4F5WuPbFppJtGiNGJ979hJaP35Tv76wSY
nF7eHsMZHWQudOsPz4ZpqItD3T0fR0xQV7ODH/G2WVsLVLo0C5qR6lTYzJESUaEVnlBFsO12MRpl
h4BL9RMfrVH3l3BV8n6hv7tl5jw5hjRPn3UVQe4jJbO+hMCr5Bv2vSrlfDmv/Z7BZa6cWgbfyx3D
HVCelxgWZF/deEUx45B6M1dAfWlkthvF85Lros9tpHltFxXOaYSx/3WAziIHzIEY4CB8zmQPskE7
veKWNtujaUskkNf2RjFHat7i1NM0l8GwHYd2bcTVY1Q36cgvF2Xlpolcie9DIy8qg6dISDaKzBw7
IIEJknaAAcbuTXgIGiarNTApX9RO/aKxe1/ksX0Z4bmEIZi92Kkl/ssmlb9LeE2jaVdMeEaXAjpM
69aTwaKVvsktKHYJMY58zmKsK5rrFbyFvaQbaRXkcYvyeOJ9ycxVM7pLLBb50V4aIYXsAIh5AVpN
zim1rJVO6cV4IbGXWrtaKiPsjJcqBFjtwLG8p+L+TJ7JHJ83sQdpMooppZ5NpmrD8ITZxymCuLs1
SDjIBQyZI51HCNelJ9UmNK+pV1r9KjWwJ5CImYqOxFCp2E+Z3ncEMjR48kqrGlQykzEocEebUHHI
rS3C3KJSP/CgSximtJjdgMFjtfor8aN3TpmVwy5dTY3Yw3hoN8VZKu7QSlXZHiVBhfFW9AkO00zK
8mPeD462uxiAVKbwzJ856oMWAUDyKGZlLfwfGmBjXImF7eaF9mrUQ7Gt1aUqntPVGNNPaN9Lza1K
cqtuFosUnF/vPx8w/myWmN4N6PGbl3dbDD48Y8OoFBRpDijguEJ/WtR9e2dQUT5IsoF1BcTHnO5p
uBbS02BXMG4iZRYL14TSJjBngREvawj99AmCUEb6PJyWMXjE3JzgG/vGx92Ql7fU/PUt3Dt7Olx8
eI0qT8Kzm8jwo6wy7/RZMkKgYnW5q3m5R0auKFA6u6aE+c1H3vb//1lWtlWPikMnzoP4GxY/7UP5
bKxaA055Uo/2u0B9UuqyPCJTIvAlJccdRe/qDEeOxDw2gIoQTf3wBJSZbR2qoq0fOwDdy86x6cSc
SkkajANUQyRrqy0Ky18Mbej2M7k1+R2miyb/VBR0kao4SuPfyCn+JjwDyEYBZYBCUPBL8rF+3nc6
B3MbpgTzB7d3lQk9+KKbnRrCqGhGsAmxUV1jUq3jUwbBzz4mrbXM15PsjJZnAz/cwNnFagRjbTw0
hBdWseu00ClDi5Y0lrJ2kNbPBQcLWiPvfjBZahjBWTTlnnO4DtS3K73xGd1TfSLdkLuGQrtLtoUM
5/trUwiteYttWWI4+V7F/J+uJ9olW2eDYNTC5suh6KNhldSrTkfyJdGjZsD4UDfLqn3ScxmNNMNU
ClPp3VF80dhdHCJmq6WOQg8PU3QwtDM/tLJB49WfpA67CHzIwpvf/fxlB4QiXPJYn/x8oqNL5yjP
u4cECQIImQgM0+9wJz+fSrbCyNJQYRkKQiqIdx9Rd7MwVwVXn4KcacvGzt99D6VMJtI1qgtyyzkx
temReRA5ok03jkTaRYViH5qhmyFnvkf6rCohfGfCXmhkVgq6vAYNgwHlqOuYuRQx8jQXN6ZU/0na
cE5TDPEgp5tfX5u/H7A0eH0O4DJOLQr0wI+3pzpro5VHynGWCNg9rEPe1LvWkqBatfjovyw2ew/9
IPqDbBOi7JhSgTq67pp5pAVVr9B3aNJuuXNsHuNViQNMdhOtysewF1J8JH7MXoPGsG0IbfS1ny/W
do6wVJgXBwtaE2AWPRgR4nQN4mbs3coe8YPnUb0nzToi5iVWmTC2G5Ox7wPWBK0mJ1Q0NXmVA+6B
gAZAz+AH7dKzVCQi+s4Sb61fxTwP/U2fl7Xk/frb+5sqz9Gsraxkm9vQ6bzizw83aGxccxIY6byz
6edAIERZWTJRJfvErOlQGNqCumhB7MGfTLCrHmPoo8o3i1Zb9uel8/Pr96T9vHpuGwbTCSbEEEgc
fVPk//yetFimSJGi/njJAXe4mPh0cr0FJp4l/dasn5vIJ2CxF0epEZC50TM3jAUmxMWQvOHFokuF
UcEwQ8e8oS2lop0uXI7LQ1WPqbIh6qYhDS9oDYWJM+y9dGh3YzsK+AUdSbpVuSp1uNY44HYG040C
zcQmHL5EzonNfha/u7ku1tr3L+I/Xpf/F7/Vt5cNo//3f/Lfrzjs6Xckw4f//PdDXfK//9z+zX//
zM//4t/X6WvHpvHn8Muf2r3V55fyrf/4Qz/9Zl79x7vzX4aXn/4jqIZ0EHfjWyfu3/qxGN7fBZ9j
+8n/7V/+4+39tzyI5u1ff7zWI2nX/LY4ras/fvzV4fu//sCi/pc7Zvv9P/5y+wD/+uP40rz8/eff
XvqBf2po/8TAwU39xz/mt/c/UdV/ws2Hd7kdgvGE//EPQseG5F9/6MY/DZVQGyS1W38G4cEf/+hr
uLv/+kOV/0nDiNtPhg1H+wjl6H993J8u2/9cxp/glz9XA1Q/JhpT3oSDMw/O6bYY//XgpjKIXc2e
BgqyFA+foH2uZSJyWNis81++iR8v/deX+tnShB0V3BvCRz4LylbOXR8eHYj1MObiKbvr0uxu0cSX
yurvf/0SP/c+/vYS1odPYyxjKg0IQu+UTPkyZs7BScXTytTh//YyuoXTUye+EQcZ4ur3vIe/fGnC
hvA4g/671XAnKtKjnJRBI2W/cf18/DC8Cuc+sKTgsPA9vVvZfnoVlaK/tVJmAIfCQDFz1urffF8f
L8nlJXCqA4G3qIK5t/969QvUVwiv4+y2ujIkz5x+t4J/2Mrp1FrcV2TQalRosHw/rOAtE04Z9Gx7
y/Tl2qrwbuHJxJF9Mlpxo2vV4xBHz3LNfL+Zgl9fo79/NCpdehK0BLcl++ONXSyVTAiFGnF0La5z
B1WbNP2miUsU1899D7JsLHZ39gM8nw6Kbf1DCyEDykOCbmvdYF8ccTpVcP+gZe0HICf7mv6Hz7At
R4rYk/2MXn439wRAwOZFsWOh7qU2ieE/IQec2ilAbhu56+SkYZMmrwY+0duMXN1D58gWquRZfZLl
DDrsAvzDb5G8HDpGMFeW1HUHWlfqmcPV4vVjKTwKB6ZfvWGf4hZ4gDuOfa0eDLkgHLNQ5vNUD+VD
4qQN+nI4mF6ixX8Coy53WN+y+WjRLgg6prp75nFL2M2j7C3UiT7KiUcS1iYkU2UfV+6UUpF6Tr3O
x3zVi1DryyZQpwQ/sN08NYtj7KYG+3JDJ9Vb6GicQZKUfk62jlcvEE9dGVGYm89D9EVLqMAyR7Q7
Cqrkui9a1IzMSG5sBAv3Vi7X0Md7+9nMxx7ebRMlV6a9to96u7T4xkvzaJlxF6A0cfDzzkWY0uT4
ljomZx2jGn3OO/nOKGzrOxhkiPu9JfsYhOVgiaHhCsRfgcaNdLDtQjtIsYZtxRavZYrKvq+mp4RJ
SWiu28elf+cRYtTuOiSoyEmSe1ltNnh+7mr9YoZZQ0gPA9/lFPex5A/tlBu+qqGFqVsaOnmEFlTu
pSpglgVQ2yb6fADM5DLHBAda6Ou5TSewAkabuSM6G/iyot0Tc9bsxtQagjTTG5fEqnFfT3kSKI02
o5Yh2pbxGO+BrqGGFjYndxi9nO/YJHQvKGN5qUEHWl8Nn5VBJnaeWj7EKgONFvUIqeM4GiE/Oyel
GPUrpZvlq87cKpXCWI8p1kTcu0kaYgFs6BTJNtArR8pCCQun/paNBiCzill1KTP5kfP63mQGwi0z
6m+WGFU9SOxufOvL9SvC9+iw2B3EL8wUV2vUp14xOet9jRbgBDhy/hMa2repVDpPzjsz7B1niydr
lpAvWrrBv7/e5bNBhHZsJnsFl1xgkzh0Y2N94ppa2o1oC/OQWb0GQsbs0Q23McnXgKwrbMyeU8af
HeAxoehZ9ephSRBZWuWf8FuI6zQ49JYjmu4Ex8lp4XE7rEpXHHPsHkxlyMms6oQLnKE0Mwedk3um
k1LP7Xu/0EVPvUTvtbtumkwYW/bqKZJRemY0QV8v4ybguDlsSn7JLfLeAmlpjJ4Sqy8dwWxBpUET
HfSm34+y6PhzBhx8ySW8typ+syas0lq9ua1tkB3NEFsIDmrnUBkyysa18o06Hg5JPNZnaZnaQ64n
U0B7yNjn9BgPWtqLa3Nhg5/nlosNCYcfNgH+cn71V9IhmNmtSwoUQCFEwtbnEyVuBxtkREsVd6zU
XcFht0lCvalBSJul4lmDSI9tj4hwjMQxkvwqeynNxzniPQCl9FCH1lemsOMr+K0l5EqQpTEXDo5+
T+vpwZ4NH9UTgQZZDgFxToNJy793cfRp0GCssFDW+rMaL51v9dPjbBJEUVWRcmDYX4Qw5bKblRP+
Pi077v9e9EeDThbdGVL/umlEZV5Hza4Q7XA9YoT3oCfV/lzYnAwlFbyzNBTTHc2CV1oJqQ8S277t
mEOhIutQy2qD5ae9qV0LRJ0HbWCz0rUx2zKMnWAu0AABY0cKWHWTj78eLemSLk1glMK4X+pcckt4
6iKWzUM3sIApuKxfJEzLNEsWoOGsrrsuGQDvg2L2CNzN9mwAyaE22zIoirIJsWyTAmL0FRmseX2r
zI4aECNV7Ct46dfTZKxh0rbf16yBDJdJ0lFL5dqTUycnBM8w9lNRq95crehZOA27Chzz0JgQSVdL
9apOMtrYjRQyDzaLY17k3xZR9vuFntud0s7T2yoneYIiXgcYZ47TA/yA7ITHuD2QqJyfrUZpbkDQ
61BiMsCAinJfj3MXQBxYkGAzgZuVaV/FsRXmU0VfaC4kt9cEXMKEcIxkxawMKDkNRyAb57VLwWsz
6fAYKThPZN3iG8ri8iAgz+91c0GbBMIhMGtmLJE6ZrezKdlBSoSBh0JUQSgTj6jXpnIDcKYkIakb
crbJkARLjfUwN9DvmLD3+17dtr2I9c0jujMihZl+t0ssCD3a1JZm1nc2BFcMyytd2DQs5M7cy6OW
f3LqzC422gHHMyWSjyt48PNQ3BLkkGfX5WzNrz3RHg9IpIGkZ8Sqmm1738r1GmpE/oRKoq+uksxv
W9AQCWmURV1WwhQwFfkakBKeGlRbHqQsNFxZ8tY4GTc3G49rRJW8lxLE2iVwS4+dM71dLO1bnfa4
7KcZD0If9Te2ldXfMuJhM2azUuoj7WzOVoaUHVhUsSs1wNUiURVPUubsRE9nMzxsObl19joueqmh
zaA545MLnt8ltin48ghQ2+WTSFGxMTfxIfOlOwhd8a3AETS5Fe6eEOw9ZiFqg8CqtMLrB9TYrdNZ
u6KvM2ZkyWscr8LVl1aFZqF/IX5GuWYA9k3mQ/jok4nHFgT/0tsmRntEtE6e9xBp9Sddp0/epgWb
dtXQmTcicwBzBfu2Gwz5rKRDcbLlOAmYTAkb4VnpsAni1XWtctCPEuHnPp5P6baOTCZjk9zfLYiS
3ZiAn3NfsZHbdt6T9c5MuR/lLQQoKgOrntKvUDqzQ+ngIK27hF9tqM8yDd4TCBDba/E5BCm0CnSm
QrgoDnESTGNHEz77M9Oj7iUxlLd5+/9sACpDYX+E6e6MHrnOzrURzy8ZiBjuBmt0GeYU+6VrizeO
fsAXelKJFU1+1bPkpZ416WWyDDXEZTpu2Ab1QZhgu2lYYuooMBWcAZetfgVG0i8cLd5j/84QeZNH
lDqJ7M0p6PTUFpLXt2od9PJU+MBkqC/6SdyOhfwSg2yfwRZ13wBzvelGJR0ImukGlwaD8GiKp6cF
f0hAg6jzZnP6phUWn5nsGywuOOo8FV/uMUcIcDYh7ruaYLcVKsAzX2pqG3GGeTPH4qyVKHdkdOr6
5y7+asdOkCogLyUkp+486csNNkLTj8bmT6lc3zr6y8eY+BhXJsrR43meT5QadbjNieAf4TQQ9Tz6
PQYkrzGxBAN9nGiGDW2A2F26zjiAA2puqz2FcH5ds/ScZZ4kFx9e7RE0iu2DmCdYVFwDDYUCpZTB
5jd28bybnCj18brGfplFIhwdNT4wR1A8hCPPlZIXe5GNOYhVxllaDpxDakrn2A4mYlBwjh5neBXd
NDLqAjXvTl8jVuUimUB2m69aNkDPlrGJ2NlonmBnGDskw8mj5FQTxAEK9nzICewhjt2Ts6QFuO04
V4lknTc+vldXq/Q5LoQejHTGP6dKUfCk2kzS2GOJ0MyqLDmOCAWoChl2Sc2yHONSQWjd6va9oMGP
JFJagD4hZyQ04bWa+uhqxvt0jQLjxURyFKZbELhdEvvgEj1c71O7wL1gzcwJGh0lFO3NYKlGYy+k
anjYtDhXi2q3V4loZk8tG+W+I9LbVerR2Iidh2yp6TIL3ZfBPAAPnvLbAteLay71I9F93DV9B8sv
QypWddqXxh70AKqPEshF9acsjMEnCftr4rD8IGpRgMH1TN7rUhcoqMzMQ/GMRoUksiCZI3FQyAME
jZ206ue5Jl/KqUnbcJ2UO7iXarxTag6tTNHGPsw1UILz1EW3ZjExIYB5es0yJ/ZTWxAzb2Rw5NoJ
cUJX1KHCXJK7lyQa1vxouO5nYo+brKbgEq3quGS4VSCyBqe973vNeC2rPAvKRqedXTXjQylknU2z
nXal1dgPNbdKYCtw9bgfmVpUdAUOdQ+vXuKEBA9RNnZ9z0PYKjraSdn+XqmxGbRVaXh1rIJ4bJPE
zyYtDqkO8J+RVebC6NQ8XU9ReK4qRUVcYoJptMAY6uY6S4eOMCGRebiw0nBpxbdcrNCMUOvu4zp+
M0oMhk7P7T7UiXNIUiM5i8XIXc4lpWt1lIyaPklhUlaru+QYcsjwVf2I+Rew8UxdPy1p2t5E0YTJ
aAV27E+jLu/H1olftXUZ/j9pZ9bcqJZu219EBIueV0BCstxIttPpzBcinc6k73t+/R3sOPeULTus
2HVeKqpi1xYGFqv5vjnHxHLYVX69RIWrV0Gyy2YxvBC+vtwAkQkpx8s95tFiPkI5m5+SIlau6mWY
PU0CSm+Hc32ToMLdVZRdDthG7OfMqJNvkiSwapjdhMFHklJf4Xzlp3mMpMhW7/VoLkMPWQKi00BP
71XSv2DSQz0WOJr4ZDlplT7btOhKR03ylMg4Ejj6BXBbtXDLjFn4NJZHjzAi1cXeRSzSKM2wsXAc
dZTEt5W8POgGY3OUEMAvAw2KpE0xkxB+GO3mIIDCF4vxV9EW+KvUsL0D+dQ5hB4nTAsTG+gMv4yO
+dK10VIegjE1dpma6DeDWSf3BiNoTwBr6Gstaxbb0uSWUNTptl50bSvU6UeumFCc7TjaRr0y+7bR
VJtl4dA/iAiq7oh9ndNz7nR6hvE67lsvNtiGyrOp3jSd+GvgLKYRUY2+gSbMG2OBM4F50uNEfoJM
Nu4jK+KMkI3NwZCndEsnofSY0JRrM2loD7RhdFsWRnMqlEy9EkWhb2ajL/DmGMLL2qzYgU9Gypxw
EnWimKAq0p7I+KDOlTpLaf+ooviPVNJqLys2r7lkBdiY7J9dXuMUEtp3Y6aZXc+FcOTUbg8KphRO
mPYTZ6rSqQd2TwPov42CUpUXU6NYhu4NYlmlV76wRzc0MoYS8M2upuCIyiyV7z/muRRajByVTo4T
G53uZQrNlHJ5lGKFvZjO2hA2y3iDj7RyrVa3r4ZcN75p8TgQekbccgwhzcV+SqhHbxDHmba2P9lK
4gSLVG0sWLLfpi5XvCJeQg5f4hXLcepWqD+u8yR7wa/X7Id0HlyYZ9NdV4eTL6fjn97s7dsZ+xcO
LnudGMtpH+YknEcNM3wkJQVRlaa9y5Vm3IQz26R2Nitk0gmnJ4TKVwMmkGfkIvRl0Y7+UOzeQmgU
5Pc8uJBHPqW/60lah0X+UxvUiVlKveVLMa5LjFlbWZLJeet05O8EIzp9aageyZCEU1Slhm5Jyb2+
bLst7PJ4U1cZ2vEyxrXapYEbDj3g0R4rAiBWxZk6SSInA/IPaN3BMYbuT0AMEcJebCktShRnQSvk
EQgX7YKxD3e2QEPeh0ZyVYZjSopwAtcZBXkp2r1cFwrEW90lm22v9al+Bz8/f5SsBc9DVz2lOGk3
GgZq4qMWw7GjONnWSsEdiAy8tl6OG7J3tX2ViGcS+ygLsG3b2nKqOzABBqISIowuKdrRCsETy5Py
jFBM2shJTiNYVkefljQZYPKIdtFEsuBT87KBIhaAxBbOxvtRTlHcBVLhq0QkOX0XKJtBYb4T2bo7
jfDCsjmtseoC8Ba0AW/jtmPaRlJPDRAkt45ya2+W/V/M2ShsoPJ6TWa2m5YcIye1crw8g5bel1ii
HbNuCz8a53qPNKj1S1GN235o5J1RD1i4kLFtSJXtbriFYlNPWnaj0SYFYDZ1v5JE/ECKjRBr6pKN
rhWQnMZc3iYaoMIaZa+fYON3kyCcd5SqOKvHEU6bBQC83UbVKh9EICTE31JwYBJ12rvGEGUO3pXk
ztaSYsffabt5qqy+zJSnMJbNrUJUCrYruz2SdpkeRq1/If3MZHqjTMLHl95xdgEgNlhApuclZRck
zdq+TtMSd/GI6r1qy0PYIXsbO/KmI/TlbtbWyZUJB+sZ+onyi6SZeUMAYY8ZFVdcW6vmrkr4MJOo
MpmyzVoCiI5Jr5r03qmZlR2tGr5ZsDPdok4Gr21goYXtnK+6dXEnjyrfgZU0vpzU4oQkN9oqSyuz
qQyY842k3Ejw3LZkmdlIgqzWoYnA3WBY9JOl73dGmA1bQnt/1JrS+QXFr2M9x9PGxnO5nRTGLqLR
6C7BU+iXwST8UKyLFee5rUmQPAA0Mo8W3dDAjxrPQ9PgHx10IiM5r7h5MUenUBPlHh+scVNoY+sF
6ljvl0lZE8cGLEzdFGLMw8xPCFS6D7KUmkNipR6xM4XTqcPLFKW5SzyosQu1eXLKvK82DE6mxy4X
W7yNy7awquYVdWT0IJlN4RHKoIAopHAdxGvJmLMi9PNG3S4RlY3RBzvqhbWNU7tlHemR84zg6olP
zJRr3II1YQGCEkBFCKjThEVxgG1E0FQvntOoRjCWBJZD7abH2wVunYpK4ERRT8V6dS4bGMSuUTZP
VwDacj+Ap76pzBLjvcXaa5OX6iPpSR0dABUaB+wTnWmkINxScYxCq9yNIUv8IhV/ljDN98y4PQG1
lOeWvJ+vEi2lgtsFbCnIIPN5o8FuCNeDot7aXrXo0rMK2MDLCdOjK29MV+PYllcxgrfHGlcVPxym
W82KZGL72hdK5TL1l4WoBhNP45xXxEEtSoKhhpKY20up8HstTdxq0IvNQPSmX8fNEzvfxJs5TG3I
1yDPC/fQPkSid0+EktMKbSRIqxqdlM2UI7RqdonAml3OkB1VPc7uGUfi7/miTNeVKj0aJgXB1gxk
twpHmYWiV7xQNnNngmhI1ab+rWUUDgapNTdIWYUDQKo5rhV9124t1mvFROPaDupPZVD6h8luZyde
geEpYB4PAIP0PeC4cK0QgeDFKeJNNteyQzS0tm2o0N0n6ZH48zTRpBcrn0ik01qWa6M1diMKsSOV
y8gpyYCgzCbNN5FIU0DJVgIWrjf3bTfop1yvNPZHcn+YYlnzWzXsthgQBzdt6oYbz9ZOQzc7qhVX
nq0qtTsQzuUHbMwOI0pyb8Dr6yTIhJ7jdNYODbXOB2IaLAyqJFS4VZb2N6WOzUxJU9WVpBL37CQG
J8aCyRxWgvwxxkL3iEKNN0GOit+GUtpl2XGS2u/NsJb8RwytxOwNvOCxuQakW3uFNTavaWUPdwH5
andKyVEWkeboW0v8RHJAdxhwiKNOAVPMfDaV1KNifO0mCp1NobDl0Xo0Dliylb9aIFud241E+2Ds
6Wk2mNWm00sZJ6L9axaL4dfJKChKZWwPod15OszKgxiXxVOY+PxESYYtYQtoh9UUWJc0p1vVKji+
JcrvyMhU/Hu6ChWalOxhEy9ZODmGHVZ3TV+EP1DzSrdYnHpExYvqIm7GdVbowZGwBiAAdiZObWKg
YCbjPFsLCKFHjmHpknmqH7rYGG91Q5AIVbbL95aRe9fJIG04IWJhg0bxvR6K0LNEUz1qDRUj0WPJ
FGA6chYdVY+zX1S0l10lhHQ02Hg5KhH0uyBaJE9vY/HTsnP5L4fEH0S9jbc022QMhEvylBhIfli6
BvvKCCFv0GeP7snnUH1plB/xPIcwXjktVCaIa7tVbxl4T2pL5JMnxj5/lPuqcrSoyvwWRDlZUDCM
/awGiOYljYm73Ibk92ektLTpm6F+EEhwb+3CSL1J2J2vYOVwAhPJVBvU63Fu7vKRqlGZTZw9ltit
LWppc0sbrG9MnaiE9JWZtL8L1FjgHOjuaTVGu4y1hGIwG49BKTRkTBTVDLVTnVlPDC9aqBsVlbW2
onLh1YuRXhPV/SqPcQbDBu89ZoThroEdw2KNxy0immTN1ICFV48vOj3jDSiHyO9VMVQOrjLpeqZH
4VmwqL2WMXZMEPfxTelsfdV1yxJK7KvAGF3roTS/iLXhnmqh/mIiLJ7Z5QzTXUwG/AZUinIlVJO6
SCaRbylR424ppzZuHrFgiNmW/y7k2riRrWT3SpolDwSJRXdoCvgW2JOAtW7tDimmusGbucl+SmJa
mJJ16WBbuU79aJpgwiVBxNoW9y+dyDRiQeLxmMkWg9kaVZA7LSyL1Gyi73acVlfq0neHkdUVAc9S
eklkSTfl3B+nVnQ7xVhiz6IltuEY3FDOkjipQR4ir6lS1EOFLNCviB12K8x/nB5S0ydCI3H7UJkn
CKzj/K0XVoJKu6ak25hRtUfqtDgdYVvEdLHLw7vceUvZWH+keehIBQnWFZ4Tm7L+RxGXkm/HJfer
0lqr0upnoHZiJ5TkdVLT5Yom4vNkL09WUr4mKmuRKQ9PVUItFGm2pfaYtbOy57Sgl9+s3n4gTkHu
fEZ65q8kXHecgOG5MrWGp1oS2mtSKzMuwlCxromQU9mFUPsqY+xj5F+G121Wqqc5W3J6YbV5ZRlw
jPub2FLIwAaWeMMfh7RtStTMV/I6dclLjXw1LcWuXYJRcTg5DYIqA/BguKPT7He8K6y3Ie3VRE2u
Z/BHt2lLX6cQRe3EuZF5Kv3EW0okS7UhLj0sNhYdSy+1y5z+ni19b03b2MRzNJFxUTbbmE7zdhAF
7cZIXjwwItHGkqLoQLW5uKLKU+x1huLga2nR71EP1pyMzNQtR0GzpkgZl3RRTjVqx11CGXqTgwe+
52AH563WoBnYxghVhd04HBJ7k6DM3OZdEG7LfFjo4zOHgCesPE22aOTN5YIZVA08C/LARg61zB1C
K8VtitS9TwMDK7MKR87of8bJoPthaWWbXoso2qkIytzcbv7G6AXBgIcQKUiFhErerHs+FUU6PJTl
l1Y38ivFcbnjt+bmYWgKa9P34eSmZdZto7SDMwAkyplw0N4Q70nLah4VD7zi6qE29YOJtNrVjE5h
D0l1HQ/lK+d1jFUE427SdX/X2nnjxYSa+wgaK1eu6FPJ3fzLEhFH9XyZTIJt7TC28OjgWKds9jJi
J3UaRPmUjMIH1kztKZjnnDsyED7Gpvht14R65w2wbjLTYoodSUrnk9IVy8LvzDDTo0p7aoNb2yCg
SmT3c2/rz2mXT09Sq3f4BaYM216YKV47tJWTV0Pr1B2lZySTz3pbqo5ZcAK3jZB8JrYrh6XAQA1r
hbKXZdK+5FA1UC4y2eknkBRcmU7QL2nGQwzzCT6L18lp4U3p9HMM+MwdGFvELLTGAM9wTFVnYgNz
O4dCQJkR1B2F0WwVa+x2eC0J6i36YZeHY3iF3BWaRmEqz3MmdKATEVkGpW2Od31d6Z6KXZxERFVG
Wamx0dLboNzqxaS4jDUidVSFdF3OP48mxy83CnPrMPc6sgRAtt/thhGc6PPszYbWuU0AFIRDSMv3
PyZXuVxhl8gM+BdYMt1OUs1th1xnI6FY9vlrJjAzvbU15ED+3hQ1JXU5IP4W4eJDho78ERsApwUc
Y3TPw5DjdvcS4A91WqOADV/JlZfb/XCIqrbYQpnNYQ/G0ZW0aLwLMgYkz6S9XbJFbKjdmmiUH6U5
S15pJ1ovUaAl7B2m4S9y+nJLIWD080mkD8kc2Dsh1/HLlKZU/hvOQ5Ts4AgEebdZCIR4NOmr3tOZ
pAE7SLUG4qgUChEMA1YWBaLOKA+IgdUFjwJFdBq7ctsrTh+Q4lxRXWBQNry13sQXO8yWr+P+2Nq9
Km+Q0iYkyEjqfCA9ePGGlcAUQ6za6mpGUEox3E1Spbtdo75ipJDZYRbB7agW3QHqVrJfqAfTuipX
hY6k/5Z7cEtTZcoUFvWXGTXzxozGBVd+Lv+JOC44+KpDV1VKc2vmpbPIBNEMozuA5nCGXIk47U4U
9TqJ4hEQDDJ0GTj3KTFrr1T2CN/VqyU+0ogMXOToGbgMZQG8bhNcxfCOXOChM0SAJrrNaARSu1/k
PWZZ9bsoM3vH025PBXknuYN3+RjLKk3Nyrgb2C6ddM57NTKdDMAsDLgtfLRi3TzLG4yt9b5MM1S5
zU6R9EMIoBIVz8xHEuWwoA1VbjdL1uWUV01Rk1RBo+M6LhTTrZqlO6Smnr0Q4zHRhpHUg4FeeRXY
JCDsMlTd2brrY4uypXtAk8/ERSSIWLjqRAe2e7Z+aViR2Yr1c83vMZVU6LnrJIwgjgd/4pDPPOH/
sJOJgF1DycgE8JqFXX9L5imgWKYazkWx1rgA9eenquranSI0qhYGWQR+HhFy4wBSuk0ha3HkieBE
d61O26utH3Gu8jAAl3a+3nTZ34GsumditJYTCVjGk01igiMlIcAaqULIm5n3I6Su1rUS5sp/pXJj
r6DLyPYUOn8qCV+rTPStgE9fV+sMsdQ36K/flfkCz/VM3fbh18/kgUOtxBEu7Ogb/dX7eaLEAE0i
IKqstE+zlF7QO54p9hAKopBXDNSuBGCRCbhSpN/oHaVR7ewlkPP7XN5LGzrd/+5RqcJQZBn5LUIe
Q8Uy8f7ndX0CXUBj5H4A6BKfUJD8y3fB7yoQkIFlWQYs4HN9a4xBSrEC/IGoZhzcPSOav69v4UwR
yhN6d4VzeasFWH/uJK7AjBSxUI/BD4NJ7l9eZDUIqbKFAwNgNsbw988pYrOnmlNHpin3YAybAeGe
uKTOXFPU3pqQVnCeAiRUwb6Cadc4e9dTTcCfrIzViSCgTUfleJDRJTzldOe/vpsPgwqP9qpwRt+6
OgnMsw8k6aFWD3Qb7mdS0WUKTBc0oJd+//wT6ROrVsFK3NfLfmZXTJ/06xv48KRUIieFpqw2NRN3
7dmTkoqqqyKrTh5GWA0NzctU/M6FuYt168KtvB9dqLJpmGIqxUfETIdO+0zLKmOFtgiWsW/rwicW
Qc62XXpBlPv+ZtZLMLCUVTYLhV3g5nw/too+D8TcDfbtYjvTawPDpd3Arvo3T+zjRc4+dFKFiAAH
OnOrzZRePbo6Ki7KS+rsS7eyPs03sxXHgSxJ89G+ZUVbxttAcRW0Mf0FM9T74cW92BZZM+jy2ZLx
yZxjxdEuEIQ2RPED8a39NpzG+jaZh9D/d08MSICiGbiucG4bin3+5ttUtNhX6+VI7yH0+mVO/TRu
YFPSNQN3maUXxvQ6Zv/z9VvACYDcI88w+PhItT7HxcdjLUJkrOKY23Geb6EmhbeWXBU3lWKF33rT
KF6GdHwUo3lRun8eefzPtU3MTqvpU8GHcDbKg7KfW81QxbEwdyRFObrMWXL8FWTHbDnmRNctybcR
rVVKuFGVUqlhB9Zoj0kaX/gWVrvD+4dA2cIkhsYwVJ2ncWaHEGOo4/eM8lMZfRfEt4zPNrHixlFp
n4O4QA4VXXjq4r0af33s7654vnzQWE+iUSnyk600gdtqyTUsZqeeo9d0bOnPVRzH6OpcSWV7yKv+
9PUgO7dz/c/lkcpbzPmKKZ99MbOKQ90aw/yUQJoMpvq5B/ilUoMe4jj2hiEwnH5A2zmTboOH41Hi
9HThT/jsmbO3YJ5jG2Bjr3j/0cZpo4qOk9pJkdTbSepuhiyhgKosf61yeTYqOld29Guampty0j2c
4Ak4JKh6WvIrkYxdAyTY6oU75USXKs2Brvl/MSjgKJisj3z0+H/e/4H4vFBQo7E5Zbl6MpaJeqRt
O51Gt6FA3WeUs9cY3W+ETBcmmk8HB6dQ3LQkrxusye+v3FatgLqa5ScYyXgL2f0WzNHYNXL9W6U/
q8NPq72Gm3vhjazr4/lX8Pay6zT7ZhqdOcBETcWgCOC3FdKupgU1/pzDkx7ZXjw9BwFa8vaOMjaK
7Ev7KfvjRERv/M1Nnz1uuYxJthrz/CSlFAuWZD7qZk5rKUdiaOQvA8ZLamGkJYwRsiJKcL+pXvzJ
BuNBz7APq/K2XszrCnWjXulE3FAFmUSFlKj+PUaNhMRVPurSjHS6LzbVyDWaJT+yYwBLG3BUs0n6
JhN1Ow/93zJHQYj92F3lFsx8nijQzMGsTAq8GDS2biPgrlDOYa21pINQjye6FZlz6+UgSOau8FSV
ARNCCRmVadcH4KvRYX4jqvvRKOQj5DQ28PxrKPKo7ZPSVhVXVi022lw/jIaNOIri6VRYC6VWI6VE
hgwFC8VWQ1DvBjo8gVkkXl0qfmMof4Za+4UIEjX42G2aXHWbGQM0zVtquygTwvCxjluIfq3yXbTh
wbT+pFSxMs1+MrS1490PfrXwuY90J2G9CJoRw/Vcao+TNF4XSb0hH1pzB9wOVRveXxh256v3OhXa
NjOvMNjpsDl8P+yYBxaK7kZ2ItXjSJ0ELix+SYr85P6Gih/NiAdzlH/G4qvJchCA2YHDuPiSnTZQ
fhW9dEL8dWmG/Pgx0A9WhGWsRwiqlmfTk1pSdYm1sjql9avOSsB70qjOSuJbnWxtaoXS/KsbHtU+
RQ7gX3gkH78FKvtYtPCTq8b6394/EplW02DMKVvyQSoOC52SrSopzSbutIUm7iT/bSxlegEOgEbK
bKo7KGovVA+jq0XI2MIz1bjqR7u7a2rIcVIcrjQ+S4MklfavX/+t61z0ftKAGmTzAm2CnLC9n23q
Z3PsBfbY9kSpCflYu5XNYpMrF1aLjw9Eh5JAmgtLFhayc7ZAZKOP6qKpPVU6+P28/2WiltZV60RW
wibp2mt68xe2rufbPfYjXBKfOF4yBsG5uxiCrplNgkumy6hgGBDSQa6l8fvXj++cmsBKzKteqQFY
v02NTtv7V01c30TzVy9Pjb2Ph9e4/G4tuNDslUZ81KhiJ/1NKP+kLe6U9S3HkpcGUqC+FNfNdBeM
CPyCAdz9r4JstaH4C9/XySRIhgJjRobBD49aqF5PcuxOcnq0kwtG0o+vH9udUCx9/VQ4SZwtVXEC
d9yw5uq0aN0hmNNjGtcxdigpvXDe/mRRJM1GcGwRLMo6p/v3D2qMS9Eo9CNPRYYQJM3r6JWqfrbr
JPOVkJT8Lra16QYX4EzsaI+UKZ60C0Pi4yjkT8Dpywdp2pyZzv4Ew4zzMejb6hTXT/Oo3+P6pkoP
jNnc2dlvTc4ujPqPWySux/aDU4DOmfOcyCXJYUlWBA83LGzjtzYu2NW1JQOO3kU7vZyUbzmZrfTz
BaqqjvLn12Pz09tVsWzaZCgpymqJfrsfkOSevmJdVHxkMhaRgcUoLIv7uMtzairyXgsLr7cv8as+
fnfc9D8OzvWL4Fzw/qqtTHCMtKwPOcrcoM08yZz+/Qbr3TX++Sjf7HRiYowlFKHVSVN8m3JrN2tu
pT8hkUCqO3kDkGYR7+e+uDCAPvlaOHKrnOvIiNKRCr+/t0oVuDkCiycq7McBGJ01Dt8WGnRfv7hP
DlY6p0fqrivzgv84Wz+gZPelAljt1Ar9rg2Kb1I5oMPIdmEEGp4eDeEQjxj39p3WbMtx4QDSbCZS
4Rw7r+7HVFwYSev1zhaJd3/POtLePG8wjvlMK7xhQ3unU7cEt+oh5XCktiHE9/Hru/+4n1hvHljJ
eqpFC3v2kCeqtEvckshZxPFeLpHO9N0e7NGuw+P7ry/F4sesvb5Nqq9nNRTw7kk40+li8UseDJ1S
bApsfBsmyt8wmM0LT/Hjl8GKZGsKhyYwkR8Obao9STlq+vakVsWJvOAHVY0uzDifHAx16g+KinBd
pYZ9fiRHcUG+T7e0Jyv/SwqzW48z/fLXyeIIWOEzmDytOC3oKhMi1b9+mJ/d3ttLnw0SFRlbaFnr
Gt9WuxrQiWMNSOy+vsjHLxBpLjQ3mxmVJ3m+ihQVYkNUHPoRJHmNFVk1bvBxgEuKs+XC0vhxHLJz
A00lTPYtxofXJSXgxWcjiU+9bi5sUlAvRCr+4XmMYHrV6XLhqz/7yGjzaIRoEjpBbiHcnvNxnxLW
Lnqoh6dBWGQIFHnlL72sbNJsrja2HPYcKlr1X7UlqB3ROqeIaOsq7pkVkvD+yyaPOkMP2JsnK2j7
bUDitDtGc3oY9NHcTjzfq3SU0kuj9GxhXK9KrcaC07HGa6jn86haUzoh5UU6KSgZ9qQ6pNuuwyPV
lwLXBwHbBHrE43cOlDiI2SpfWSFUHLcZ0vR5MVO0y5CiEtcmEfwUY9w95KhyjguIolM4ldEV6dwX
Xs7ZYOAvJpQRcCDrDlMTA+P9c6rkTOkxNEp8O78I5e5x6jTHdL6wsF26ynqoeTPPwsxfUnsqpNNo
Ww9yVZUPRoSakTAF6Rraq7r9+mM6+2IpHHI7qPBZZMCfaNrZ9JfKEpH2oHxP/QzBHUr3hY/10u+v
//zN7dQwp0Qt2/Wp/tnhEYj+j3/+2UIBnKs0c4k/Hwa7mSGv8b5+PP9Akd4sex+ez/q63vz9CrFr
Mj6A+mQvR+vJFidO1fSIcqoFqjug5S4x0zva90W6//rKlx7cOlW8uXCHDwV6tFafJB3+rVf1F+7s
0u+fTdVVBWMVJx4vhokNTeGl8uil3z+bVeZlXiR54c0Uy62m3cvh/21g6Wd9NdPuO5P4xvrEPgmd
7m0lXfjcz5aZ/3nzQPM5EqkkC57dQBt2E04KqT5Z1kNd+iRuifb31+/4w3T/z8f3v5f457z05h3L
6TBkZhk2J2yahE+gp+gtV7O+S0qFLPZS7+7CDf2zb3hzNQuTE5wHPkXqxDZS7ZbkiwuD6tIlziYv
ROi2Oq9fO+b7ggQhcd0vFy7x+bj6zzM7m7AEcWzwKbgEznPkwPYljO2l31//+ZuntAaTFSlGw9OY
7pp80z98/covPaH1n7/5eSFhi0oXXjkHwbj38gG7xX/1ZfznCZ1NWSO5PkacWfWpeVQmZqcLL2D9
1z/MiPA9IQuyw0Tp//4OKk6bYDfa5jTlrY/9JUoSdyif22A+ff2oPn0Tby50NgNarZR3itE0J5tw
L6Ogl3JhD/Lpu4BLQVGK2g1Bte/vBLXRTEBK0pzkPPXMgeZEfZebF8K6L13kbDyhfpoMsCDNyYjD
LR6Hh3Qw8U8XFyr/n04ltmZZgBHRruhnmxNUUYNGghOzlW9F7mi4RwKuFv349Sv59N2v0BYOF8g/
zouaOiFDVmEwtDRxlYBE/7sAJnr++hqfvXbUDOx+QVfS1zx77blSd0AKhuYkmTeYrXAP/Bffx9sL
nK18SLs7GG1cwCbZo/4Z1xcx7J98IVRRNZnCD0SB8wNYrq/UaBUMb/6rHTfl5OP5rsoLu/bPxpUm
6P0pyHuoK509piDrAkzI1D+M/lrKnqfmthMXtqLrgzj/0jUFKBusSIsm1tlcZdmZFQ5guk8YoB8V
u76WZOtW11fcVHiVxdFCqBs19X//+t9e9Gx6iap+qEOJor1u/nYU++XrX/9sAL/99bOnNofwLnN4
S6fZ8oxwD40AJVvXX+Agf3oVojHRmtB7pAnxfmIpQithZxrWp3kTxcRX/tY4sygXVpLPvhM669TZ
LJDrnKTeX4SzZId9QjAA0qtqqxoXXv6n4+vNzyvvf34hn2XGrcrLD3uUpycWq17efv02Ph1gBuou
RjEn+fOT55LT6lO0iRObpTvT0vhArR0QPo6O1zzd6ep/9cj+93rne8a2aoxsTrlexrYkJzGUDMKv
7+i8xP3PrpEzvKlykF7nyLNvxuxwhnWEwJ4ac4cjH68/wqIW2gOWVUyjL6Lzvr7ip+/pzQXPvpc4
KlF5NVwQBPmQ3IEmycvd15f4dDjbBMTYgG8pfZ6NNF1v6MyTz3eS8NtNCmbJ11o3HXP/9WU+HQ1v
LnM24vjs9cUEKX8KiggXjR82fq34kPk98C9OyIW/vt5nSyalHRnoJO8JFcP7EV7nRqkXWVSd2uKY
kkoabFLzGsZKdkkn8dmX+uZC56Vq0yDLJSTE9mT9hdylaheKVJ+NAJ2sCGopiFaJKHl/H/Iagi1C
ZkxL3VrGDtJPqF4YAZ/fwX8ucfaopiS2SVDO+VABjhmRP1yazD4bYv+5Bxqc7+9BA05gDQZ9ihCv
npKTvRFjotIafFDahdf+6eMSNIFWjKZJ+en9pSiTRwNt+vJULliUfnP2zQG0fT20Pr2d/1zjXCY5
tCSpsqSWJ8x8mvYdPkutbQiFu3QZesn8tedrNNvX/3835/0lU54IZc/V8iSLvMRLYVu3WZL33lQj
y20xG+5HKm23aTTHh2RAVA7sDtuXOdGArJvEqyDvIcjh3wCiae0bkCjA+tpV8p9JWbzT1C50tEoj
lBTEBACvsGAUi8LYlaP5AygMisBq+ZNKknlK9NDwElITdY9AXrCQsap3MIgUe1fkWX8cm5CcN0Ia
COakgEL5dHXcROQqTMJ0Qp2TUINvFCvyt6zp3Rm4p4clv/JxIvy2uibCWC4IsqnjnyWGrRHT0CaZ
6g5+WwsRr8XsFy+j8cc2ybcolRQ4CfY7P0/BW+r0I8F5JdGJ3PerYsk5/3aya8EwkfAWzboDFMF0
2zDU4NuMEIIyYsqNHciSGKZdoyFbJ7sZqL/WObECJEhJDduxRV14pg65hWK1DSQKdhXpU8HO0JPq
qJTZbzUPtQ0GH/OHiWXdV4HO+UVNMmooyWj9FbN2tUBgopW70WutXAFV3etXeVOR2BobyUYCn3Hf
qkN7kCuc3UVPqxx+VrVPi4FvJa61nRBB+cPswtbXx77emAqHPrvEGGNFqnlViN72liyTNiRZRx5S
cZPcweFnq4WGW+i9+BtogGmURh+/zbWhIOKbpx6gXkhettbQMlhW10hTBRjlLDWFut3H3lKHwpm0
eaydXppwWtXgzmy76L6R6al5aV6QcjkC77vOxki5VsL8by2oAqEUsfZDP5QOfgqDvDuyV/sC2gW2
NMVpZr7/Mbamn/FgAxQDlbCRrcDYzEWs7ioNlzDWkuYmTi3rKh+bbqfbMw6PSM54l4Ygvb1+YWCY
20yZ1RXYjctNgXs29CHhHDJezrCbs03SzK/KeBiD0BmK+bE2A9hyxCw7xLoMt0FQBb6eBIlr2Yu+
m/r5FZOIhLXe4n0QXOEZkFwyLyLDEqtSX/hETyUbqy26fWt0FQH2wZ2Ir4f0Kq4daaiwiPW56WCT
V3x8EuGuaEdth3gSzB/gGzw0mYrHkkB3V037v80o/axnnYZtYwZ+YDbKbavlSJ7aKmJmnM1nEFMz
2aJZDjAgLrCKTM3it1lDMKXaCgz1IeCWOJKOxVhaB6Uqu22nJ5NTKDiUYOFPhxHu1daoYGV2JCDe
tKb2R7JlDC1Wp7uixoM5ZNhrtdT8OYkEgR6iEJez37jNpEB2gk5MexET2DBGanzTpNGwb4kfvQ/C
Jd63K+e+hJF6Z8947O0FSC6GZrisRR7/khQAHJoGmSnFybzJs5jwBI4gt3EXVU6MZ44zrP7bAKCL
Bxd3X1pbLyBUjW2NPdC1UgWHWh7QHSyr5gCQgoq/HN6MQHD2RWAhNsMjjoAhOlryMBEGbxVPYW6Y
jsr/3Kpar3sTEMvtkCwm5tAS4v8g4cVNAiySxOVuq3IlOVVF5dW9nDmxDashVlYj84T5D5YnXMsc
VU4q5vDa4H+6cQspLerLGAJjU/0OCWZ3wAFCWdWIWtvZfT27nW7+iagFOGHbtf+Po/NYkhZJwuAT
YUZCJuKKKNnVWl+wVj9aa55+vOY2traz291Aiogv3PeMZiew1lFqm6hQvCHLFwZ8cBgTYY55Z+I6
SAbdYrJuuGJ5So6QapuCOW7Hp5h00G64zuSPzVafEoejM46vybdQOXh9uxFrzFvkmcMa3YstneGj
NB/ZmJp+zhUoGHts1Gnf0b01QexBsxlgSwpOXUnCJL8bRWFXt+jY09UMNriDu1JDb0vqTn6X0aL7
LdORftranx3j4b5M89+56v8axvcIVma/k9LezGYEw7qYP1XEgt9jpAfn0zDd7LQ/SpG4sA2sgmIc
ITebWRZsI6nVknD+Ez1hCE825Klq0J67fOHHbDGBZyJh/rrUsRenAP3igb9JU3bMaTuVubfgzHhz
y9FhkjImcAoKrZpWsJ2ATvoX/ot8iUUK01KmHU1RVoyX1EbBoFRbvNpl+WK1tnobRw3kf663p3VD
chLTEGoZmIc4N6Z88faVxMLAqfYjY8cNyooxZcaJZwB5sXmaXY2BRZr1gUjwKVSx/ScdYvkb8/03
ve3CI5x7DZmuqRMA7BcvNkZYUtCm/NRqcHzPUoZTRlFQ5zvZwVKxHrNRzHsumf0FJOJw2zQyO3Ul
a++1m3dDmzAP8iVhQqZW/1iEmgBxg81yp5X809AiCXMyhKfuugf+tOwSymG82jP+g5g5UMZCGdmW
5nW8JttwVI5zsPW98dRkiTVxoRhHhFHIJ/cp6hemAN3sVUY927rB4flHa8AeeeD/oHzKjj+mPscP
2XKlcxsTs7guCV+3dr7crBq8thFQgtxN3jIziz+YSSvLMxiThhAs8xt6VO92rz7UOL6uTKAggy7S
R1i3OcgrToFqAnJqWavrQeHqzsWoxfcqBUbiMsDvD71Jdm3JmW7DfVd4VNxKhg1TIc1DVGQ8hDVW
3alqECkThQIwgMX8zuCpEbR0k52Nr5N+Xqx2Q8FwYXXle1UFHz9NZgzsRGp92x5hJCVV4RVDtZ0W
G9eX0ZnZsWfy9nbKJTnrWAKmjuRf2RL17Rk5PunDMISzKJz3CCId1E2uZ8WVSGaXQGocUCwBJH/j
vQexCB2NsQKG6jb1vK0IN71RZgzIxWJ6LBd4GvGgVxchAazNWvGvAZXqJRntqF63OrDLWnq31ZB5
SjXlB2Kh211Tj3wlvdnHN9Ka4WjViFBRRW8Msq9xwI4XPeFvlftY9XI/6OUSFqArmDccm9eqJW4y
lq3j86OKncbMw96QFUZT1av5GLfSBl0GJ2gp6d7ih3fvgFbwWq+t++N0du05HY5jaI7uPXRtJ5T6
zHzhMvDxogz2QLlj2bKbV7STw5fFqDHDmEiAALNuJQUBfWPtN/IR1Imc9QfRYn2Mxhg40dgu+7wS
URC71RpaMQFjt9pYpCPHheGpleN+G9b4WQd89CgTdsR14DyVO8sUNPEUhXTVm2d5HcXOGagKB421
CIgb4ejFzHbIQpx96uhZkLUTQ/0uObVsdJ6sqodRF3GcTGZnrj17a/9MkPz7FTTBAy86r4aw/nRJ
EritON32HWFnnd049oopr7/hN+ObLbhHMx4krwwAx0uWtXvWh0mDJOHyu3pJUZdnvCvDc+uuX1av
9xyGxl9wgfFlXczuMnUGqjxd/C7q+gwXcjJWYzAqOzuOP0DBgfmzJodloThHLldwks96prur4TYh
l+ppFWurM6TbrkEXzKvkbju5iuUpWtbG1xK+zaQoXuZW5AHptH+OkV1Fm0t6YhTvDjJFYDDSVO5+
EOE+M9/MGP1CXMHmKLaf297yZ7g1nr7M476IXYRfGU72jWgD3rh4CaW5Fec1jYrQlry2Vh9DsnI4
Ep9XJbhOZMVwStOifVRtmR2Y2CoDNN8bSoV++OIPv+6NKWeMdV5XWpf2/8GBtudPsBTnFkQcWIM8
egYqse1nRpP3FfUzeKsO+GpOJILGbYK6OxPj21A7BiCvNA/cpnIuWocpT22cpMzGGu4h63E30Ns5
/uwz7iG7HFHXQwPspuPsOrUfdtHdLIv6ZPSuYT7dSarVOg0NtPcbYIa6dlF6V38yVH99Hen1eSV6
S4AWagpba5joufaKXb6tO3Hu0YFZdz0ktQsziLSWLT6uEpbHUQ3MiRugj3xoSBxGNgsSQSWt0HWa
+pBvqeUpoX0UGOW9omvro9NY7VveCu40TpmQHR1hWGBGqiFqJJy2cRylnV8MZn4kOLGGU5kl96KZ
MrLyUWc/JakL+LuTT9PsDOTfybGy9jv3OL/Rq9nUF9quLXsfoYA9fAhlEB0gueicGk6CR3NCWN/C
oDlmBTMIGkfsQI2gmwkec/pfdOWvCXY0t88pVEgYxYQuYGSVHIJ0K3cZam/MY9bYb+gj+FicLga0
2DFSz/KGjSr6KKKh8mUuDZjSRsa00XVhZITca6ws4QpFLZE7XnIpB5tqmGFH5W0J1i4LXCiVHPMd
jR9VFBxqYBuxfqpsvQCLUvBbMrVdHNHc523xMYIQP8wW49feaDJYjXC8289kVp/sRe+CBPhIKEyJ
R1wHE3glcjMCzYvJ5HzyyrmAGA384l8riZcfW48mlDCZ2itRV3C1huQWhisTofGmROm7NupvvRD1
+1AynG5UjgkibbEPxob5TIsABHIGwXaXjvZdHnV869WVzDqhKYUG2JZB16+gupzIvSPFo1+JWh+x
bf9pBfErgyvJaZkr7Q1/n7bvVq3+ctcIsguhVJ6L2fjJAO9GK5MBrUikkWI2mRVnXfCV1moHABkk
gcjuejqSiqCN4u7GmuGR6KZjeg7VQa/hmm8gUeTQB/NU2yNa1TAEQIG81/vF8eh8GaGIIJCpONu8
MgeT6vQ2oR/T3nyqPEaQ6eafG8McamqUAqKKpVdxlAtSqWAlJZHguNUBnnY3M9BXCctUNxfEdI0H
pHua4kBXvJRWE2hbuTwNBiWONh2mQ6dIRgKCjW86RI97Ewkz2NB0vMtLNe4BWo2f6BScs4Vu8hbQ
JHDnWfW7EhnIe8J6c4ZLkgfZkkOW5uUy7jnzQjypE8CZbj0+Gd38N804Q5JhcvlZiu3GSJ7GYhc5
oGu4GfFgjFx8cLadWGg4EmHVBOdomuNtNzR2mDCRGBixoVCDNdwIO8EweJokOb+m477L2oJN0a1b
9a22+GdNjfklNqr6OCgNZYhernV6JK9YNLeqFTgtnGSw/iW5WoD8LWYQIa8PC534eNNEzJIIHDJh
ufb1bT8Yv51I9We0vAqgnMH9LAE7l0cTK8DWQNLJF+uzsuzhYBY1tRNbCg6FHXAJNPHBWGWEbqES
vLr6+man2/XSuQIK7RvOfVqh7e1RRn5eUrudK86xjKdBUcvr2u9QmewsuqOe3Q3oT7ftgaLGdNZj
JmgiJ17u4AL3oBLxiaSlnhxSGcUHp626x8Rw7Cd+FdOzbF7N1GGOqp8/IRlqwSKhM+icqjxSbRCC
hmkMaYjLtzHFMLkOhfk5JIZx62a5kXotfiZamEUfDKyj50kyhVQMPaQxPXozoKuyRGsV+ESAVYME
1VgVnXHoXd41sCPfW5dPIaQsIA6OyeK5ufMuc+0onLvme5m67oWCE+SreI13RBaBPEoe7Lqu8rGy
k5ctm5eAKhBIN9OpgVEwU00p0sQEOv7Nhl34jcibQzJ2ksWHZ6YDoT3Wq+of1VRpZxhE9hnkenJr
y2LblbmThxugdMq4Db+GuJYBtA8QzfVdbi8cXYeqo9QnqWXEEZ+m+mFn+XMV9oqRiJhP/5h7qAYm
cZmVG1jX4ak4TW32zqt6wnLGu7SCD2hXbHYVvCB+PivBrWO0Yay7X2TB2502VnyTmuq/tomiZFNd
T1j9vDNkXd5yLpzelgrOntlFCc4+1MCIIrt9VI75FUfELWFrrPxjgz2xq6qJk8aqypD7DUITfYVk
0QxFdhjq2j3FtvGvbVbmDZtt85tWwb+Uzr+m0VsQ7UV+WrVVXZimqgI5zIyIxbHZPbbluHChLwaI
q52Ej83g8c7BB4esK+p3TdlHnpmV38SCEj7W7jdZwExBNhHmyap48cdN/FxpHl6iNxTsYM5zvsYN
85dHqsZqrcRdSR8+hLZPdU5OZjAO7lMOFvLG3gCIU0boTsa4zNCAnfHeLnIHLA08GwLt6Aq1RHst
1l5/mEyRPHS9WV3c3LHfkR9QruKa6vHHxRBB7m0HIkodpN2vAehuM8w1zsLdvHILM7Ih0OLRAKNX
9+XHMFjRua/n7pAkoj1Eok/uYbz2QSU2sLo8Fn/MZuNsTjya2IpZyPVWhfUMh6+Msm1fZ65xNqCe
gP8UjWea6CJcV9T7/z1DXdzv0Jx+acloU4ZtFus4zET9mMYlWMaBbSd6wCx9o80Hcslg+JyEx1HM
hAdSaR3nRR6cJn1uLRgtSd2PYSFBBmd6kh1Jure3LuaEkzH3w3mDl8y20gn5j+hU82E5w3vUFMlZ
AA/c5z0YtCXNfuN+ofE+UwaWOA8rqlWj2i1pH4GMspaAORjqVi03AhAuxf3UwgNmMWUMLHb1sKzN
4cDHae4QIclQq4zmpHVL9WREmf2+bM63XS28LzrrDdzPYVcj9PUWrXKOUuG0HfK2eiYo0QcGOHyu
8u7gi1xLcVzbw02a9YWvUg2i+ri0PoblJciawsUDoDUvWzrgZaFMgWfCGqLoiYchuAYWjetXPVAW
G4p82FkMQ4reUh/rpqYTGZ0R1OliXBOp+vzCBievZV7jyIyGfpc0VCo4Bk2HdbKv9NcchhQ3NtYC
oE9lwxVAUYH/zRhWMTyKdJytkxjqUjUW5T/qsIzIOZ10qQMs1sXsm2lXlTIN6tas/QQLAPkZCW9V
qukxg2MUqKpH4IaNegcDAfCL5B2/A8+cnAgioyKIh853onVB7DNM6jJaFOk2AxRq3Yv3rLtG/pf2
z8D7fsAGBmbJ0m3Jbjc0hDxBjoQ4IaudKczkYnT1DHDaBq6Oo9LrWkO+Wat8J1isc2xrPlWe9DjL
WkoCAKyGo2wZgtXmJTSiaPw1S1fEFHlXLiPZ0AwnB5t1WF2JsIM+dO8GaZRg6kpuT6rwjer9igKd
+yejlmwSQ6X+OSz/N3Y5fzDN2pwwfuHuoARFZfMjLQnaLTESMCoKXJI7Eka63iHwjniVPU7BH5kN
LM8oofGRZsyekAd3dA5g30OCtXeojJPD3AjDr0nuHdE4lafeInzOx6cSBkNHq4a5OLrnxhXNh9qa
LkLX0Bu7VaYvo5twTzHnj6S5ugPkops+e4F8cigigGEfizRAZ7QBzS9LCUG+NCNPz6LHJpnnS7KM
URZSpm77l5Qp83GXDd3wQhxh9PU+dcGp9ShT2sTUT0CQneMCS/ot6vQ+4AMmnW310TFeOVYYbvJK
g0H3KydGmySUs48MTTtwzYmOsMxFoLJ4fnFqHGIbAWtfi/tin40zhT13qq/cbBW0TvNd6tV3XpfC
N5mrrsLF7rT2PHGj7MIiGu8LB4rt6IDOx/aUcXdKjLCF+UbVN/8eBQvk1JQFVQdJj0WbWvMbgnf5
j4Vq3K5SnNDNPimr1dFNVY3w28Hgz8zVog1N9x3x+NtNs1ammWS6Z14u9ZEzZ16Vd9S/SoEzxNKs
3y2HIl5B3jlpsv6JivharHzt3srsbLU78XT9BZgGD+p6Z1lnCUERYQiQPbmUx439xMsIiPFijPfC
bMXeEnC1B9pLoOdA/seW4GyxVHBljczd20z4b/GkeWuWvwhBc64ZWndfiuG7NMboBEHnA7/d92pc
2yKgx2rJaDTqIrxIVOsLvBS1W17kvIrDhnHG7/X0D9h75Zf22Z7uS5JXyj6iL+AVtTjDl0X0TszM
vRglHSDfXrXkXyPn8TmznP5TgKQM3HUwhefKTdzmWeeaYdQO9R0npvHGgQDvmP1r3OgYJgo4wYOY
qI/ZGt6Ipe54xlXqu7JhualdxrgkxMq7sdHns6xhN1I0nr061UCia5Sqq5QyxVjVMXXhodtl12sq
ODYaKCYYYHNCpBEnxox/C/FYIaj5Uzoq9qqW79zNGCFIWj/aqGU1qaVxy4Xcqs+A6OQM73ZqjAnL
ypju4PYx2d2X+J1WYgmlSUEHkRE7n7TH536hAdOmiX1GGfPBmm/sbXokvonP5A7nQ4bgfOFQXXHx
CPuCQIjOzMr1FoxwTpp86FpnXMtE7E9eUU79X2lzmTJzpw7rnvNcJCxcdnP8t9hLEmL026qQvsh7
y8rk05FR/JQGfExH57QCan5naJIbY9os+q/Q+v7cDDqASAxeXlkyOXPdeXh1U/NXys2hBaIL8xHC
d8VZeWtaf63mT5PVKigwF/gw0r4cDaNCZ1jtymB7QTEx3qLyzogdcaGtU18USwpNI/Vdc0E+Z7G1
QqpWwOeVy9h6LxIcOoLObRnl3NeLDz2O2wMIIfdEZfp7SCiAgyylVJhVbcSzJEcaFMM0PLXQ40Hl
5R2wQ3C4aQFJQNlxgjErHu+qsvvCqWGEsnWZL8zYvDnZFV4OFXsCAG53Kz2a8U2WIIRmxy4v2tiV
zbk08vKi02iymb4fFnjhU4ZJi8ehZZvDZp9UN1O0RA8NpX6fj43Toz4OL7PA5W5m2oL6ork6aIxX
Pif618Y8haNS2Wmz3fxk6dcDeMcjoN/KjdqI210b50nQucOw6ya7O9DPwb3XVglhjaU4arVrsAJW
uudSfUdfr95FVbwyLu2c7KhPwg1p8QEnoDq4i8GJLhoWZ0cnc32cTCamk1Ys55Ehut3c9+VNvXTw
g3tnCxg0WsEcg3TMzdhFrWjx4klruWib65ztGE66o9zPur/KMnJBu0A34pBgL24pzSYE0EGONqk5
PST417tAj6zO9To9jy8drgZaN7bh0W4H7t9H96woEqcebm5LFPlhGmR6uDLEue5sNPgzlysDGqMw
X0Dhwwto/HmlriURyLC3EkSAZtDRKBTWTiXthxSi8tKrmm6hursbYkrnU4Z0AsINN9C8KTlIDwtN
kDj30br254VM1llXqfE1l3iXuikS+7kDbwjZuT44cioeBCe2fZyNDzna3H1mtbhzZCEuQ3adzJbm
FABq3s7MSMuTZanmKDVoELUToT/s0u4zSdMmjHF++ZKzqb+5pcE2w36wVmaOWUufnsyJvo09Y9JA
mEKeLRr6UFXbNdAkmN0WqqZhvA38pivKOTfftoPrxlY4TTLZz8VMJ3p729qpO2A5qkN7kuMj4+Ur
XSWgYVk7FgcTrPdNY3TNeRUNRFlzah8alTk0v9aRY99G07aNs7u+m58kR9GDtpiUygZNIiO9NrGl
/qXcrr+sEvxEZQ/WsV+N9amZRmpQHDR8m8NNBR4REFd51yUWn4U7/6a5Nb/Hc2Ul3mqtLEM5C0Mz
x7/ltFq73Ekj7tNzTu9b51+YrkTUapYPXDHir0GZ1R4dJsq2Iaf3G7eZn2f2dFsZyCoSY8OOVkUt
c26xe0KI5570FV1TLdLJj5zydR2bHKsK2/PW5+ueemsXcOpv77u8mS+VKPOD7Tjj9bioMRVAJ9Ea
tfUgtKYi+WBxYl5r0PzzmnhWpl6KZnT3dIK6U2P1Vw9lq3MfngBVWAMI4cg99nYd+Vo6L7fNEtcY
BK4KA9Ot8Zy5/7RC/HTcUmhj/yiCGUfL0Yq32ZT5w7Sus6938Ria7Mh3FXXjMJ/oABsqrk6Zm6sT
5Ml0n5X5Sybtgqup0M+9Mhb+AAOStyqXnk1jh64Uc3/WzNghTa71aKgofsvj9bca2g+wI4kvWM/J
+vXpjk6rvrN1zlRSQ/l0dZ+QfLH1uzhiLtm1835Xq83wkGkZQcpKdKmKHvLZutJHt5YXgNkk+d2k
ABSfiNvZikpo/kJ7RYR3ZFr1duVB7GgT3OLidfDwqM/JGJJArWy3juAVh32Z3Lg81T03N3HrgjR9
gAWR+3KhWMesjruLxsL5pa4jIBvbNW2l3CU44nTHtcezZq7qs+OQd4DXQOrEjaDUj4vpVdgSd4mr
BJ+C+elk9AHBR7QQra+3tVZ/3+Sc3rhVNJ645oAtoGeeeiA3ZqJq1AtSBut9IStelyYzH7BM5hfR
QBLeEiAqW5K0oUgbDLPU4O8Ykst3bsV9kdmrxFMWXtZikiWjJpYDvWt+QwfFP8RaElAEw+QmenXY
IpcuvaXJf5Fu//8hkEexs1eYzJO/2dqv4vpC96X5cJcR9Mc8jpeclfuQafw2sUlJqOnlK3GD5Mpt
2Q4bBHPf2soHZ96GN4ufLKBcxQPXjeisoYwN8iH5IOgDTV4SzJ5SOxBxMj9HtW3ftQkfqMqpNmVM
AR+bwd52vbWRn5pe64iWYzbjlhPdmHoTg6gBfZDId7qpDN1EDEcDHfz9qEfDvs/T6tmdEjNAzmX4
zMXgaIUfWvlRO1ufytD7w+Ss5nsMg+5Fa5zYZ6VFwEobxQGZU1DfI0zk91yxQiehcLi2IwGLzsJt
0VjjQ0dT53GaJhgsVKcwuFy52iK/mFbbf6FWrG4oVEmSAHb0vFIw86x2hp8bV9Rn04gWKC2yC3Y6
/SfvHW4+0GW+tyFq3wvhbIclyeydmXBF7ehI1pr0a4CFBjA+zu1/Qz2/JVr8jL8Q2c81xrMUFAg7
J3LIqlnzqxPz/wCptQ7bnsYi1yQ6GFBD71Q2d9/60E6vQucGlHHr9YoamOeq6xplTdoFeW+ld1wa
Y3wjo+2P+Rwf8IDMgWuPIoxdMgpLVMUkzizjWYzmH1MQGTP8g71fDDPzhWgj5g3ZMukPiYeM05k3
WLQ1ENLgBDM49TCfC+WdJsZBmA09f43orxnNvHAZp5O+7LLRm1BGvJOWMnbpZL84vWU8mrIxDtzA
CPFYecsC37CzOCq6ibJ2425QZsinoqcUfPGZPmL5MijSF9XqFDfCOhGe6mJuttkboiHAs7WNDLnm
FiQdMme0LfRHM/9kmpgCz0M03HEc8Ds+Vp0idJobl5xswPyalTtB6ojm4qWtfiaR3UbbSiv0Pi1u
wGTqxpnCjVdTN8jjX2wWbJUARgvo/NfWv4N09oXE405Z3UFaz6iyUB2KIFdPjTgrRXXyLk5OTnqA
J5/SWNIhbbvOQbWc8m5w8aCT4qRccQeSXpm+Szxypsaf97AVB6v8de2HVnLa1Lk+9DeUJsXGfUg/
DxRDqzFMOzaVi0ZtC+uY/VDrL2b+vFV3Sbrvbep96rjWPR22v3I+FJSles03SH9X9c2q3+Upk5z3
10b0SMuxmAZaJVTo2Nq64d+IjSURf70WYA3oxpul/B3hRBnRLTV/UXZY9TBzuYRakm4X18+xfNfa
G9FkR0UX25IPduvu2PVu6ugawqnDhr88jPgAjfFZH3dL/7tSx1A5cUcuV/r8ulKr6uNwnkghcDsy
OzTAPiqyg8hOcj07SXZoZREoedCLh6p5rvh0Oi7cF2eg6g8peBqKoDFvaP35zuAE9fR7fWpW8m9j
xKnKoL9tqHxC5dzV3ZvOehk3+Sk39rM4oxc7lgXMZC7TrAyj/pMlmGpJq4qei6XrT/NTFMMnGaGE
L7+sQF4pTvZIdU42p25m38HfkQOH16vX2jpaVCTw7nppNHuteUoIJPHGsI8E/NR5smvFvYZ9W37E
9X0hjkPye5VTQBDxZ8Uf8KIZOOoubnntiX1Qa5ntBxfPYk8Q0/6R4nldXuGcePQ8enmJnH1DcwsE
gEZmZ9hnxGxKFQ7it6C9WrKr4jxINw0x4qWOblOJjo9IV35x2MctdHiy19tdzZ0XgQcRsbLWOrq5
k3xJMNUcqfd+GbmR3zoO39XG7Sq/zNjlHcyerO1Dt5CYkveO0vzSxPVeIPwm9YVYwbqJjPacYJUR
xaGwK2/GnZc06WESCMLATxLipcl0nXZbLibeOsmS575MLSuvS7etoLQaeXJ6wVUQwLD0W06DWb5P
6THPoGMIux7WOIVV9LTQfisvFo6uJZOh6t8z7Y2p+462r2Necpiabr76/XCnlhfdfWyjfUZOc2v+
UbHca92rvj0a7gsR/634N6OwoZFVY8cBzXfQp4zQ2v7qRjIU8or1I21fUhSxk36I4uVozbqfgwlt
a6hiLq4OyvgcFugpHFfCOVKf8JGTA6qeevHam0GtawfOtsfauAp5kA+lf3J0aeGXQc3PRLHBa6bK
K63vxeLxZTcbT2tMj01MaWeNfIYEuGBjRrEotM+vCwNQrvuL6pPt9962fskI+nGChMNOPYHndjP2
I6zUjOV2pT9/vIYlJU7N5OKughMJCyLvAJemQCuqMO2114mUGjxvz4kecnWPM+qQm58G6fe1gkdO
OTZuPhEpE+N6nru761a4UEskthUUGvmAxnMZQ88KTqSlILfyjNJa56aIBqdaLxIprQk+YoneFBqg
LIlOEZR1O/KG9BfOdTyYIdbHFg+ho+DoTPcCifPU0R+nhcSRlXW/DeZ6O3co+VbEqokKYvO1qj90
nb/IwoWHnEBtIZ/Y0fzkgT1bcU+R4xZauQRvFjufg3FNqy63+ToEpRZ991MT5Alth+pirUetfBvn
H6Uf1nIvMtPL3VPlftXqHlian8IWz82aJfrUcU+s1L5COTej/csFhLQH9tU031NoLGbNX+yfjTV3
bn+6/NlWNwnpF9V8xOMHibOQwTxOPnTTxO2WkXU/zNrFWQ7Q9waH7+F+RPJXvmv1R0vlppHcce0v
rX+K+VKGdFeWeyN77acfu2r2K0lcIgjE4J4k6OuWGGKljajSM5bsyuvKLxnf233j06elYwPx8Klv
3lAGlchhKTqAlCe4t6EuQdQYTd+Nur9KWF3toKzHYvlHO6Tuf4nhHpAXcH8uPd34LVeEs+5+bW+y
ls2TVXyAjW+TZjSz/VY+jw7x2e3OUvfsbjvO0z78x+hfS8nknyTNbVHf0/ZV/JpND/r6XpIYEcNZ
45AV2+6AJVDmpDZSViQLIntGqilEnTecChRwe57+4KNDq8PKtJJzaxb3MwQZHnyy4/ziW/PDNBMw
HCkUlrfCJRGYgZ16TWdswurHXv56wigZggG1gITf4qt8LuRl8NfsT6MT4WCIG4hgz4kMCJquSttT
YUR09EbyLLSi7RZ32b7UuVZhsaS/HYocjh8RqMIaP1Zh7vr4WDrv9A24She7Ur0l0Z91O7j428tD
/+Uc2+HOavgPztyVvancD/TomKI8zsnRQqTS1LqXbDfXgM+0vpisqnnJmnFdIORvyT4V4RSNknu7
hAGCt7J+dLD3NDkP+YNFzEVeCh65yovAQv7O2oL6zne3j1g99eNN5v4hWimmU7zcYEH1rOFy/dLo
UfMRHfEZ9cZt2jxGBo15ZYe4HPlf+6uLcOWUR61k7r9dKmI0U9h6Or+LIeKnX1l+acgggIbcrHCE
HaBuDeNuFceu5yqrH+Ri7ya2DdM5CY2+RL+T2a1Fr2TeHsiwEl+/XbvHdf6yBW/MR5F+aomiZ0vu
HuNYo13GNiAKEHbEg/TpY7bPW31vab81rcImgYWBt/eL2o9WLYe6OJbts24SzvzS7bMlH6P5BQVa
HR83teuScwmNftvD0/NleetSna3nuyK7lwRy0+GzSAdegrNyXjC3LOxiacxEy4synuPsfpxu9Pi0
XrNTw3tmncBmjpvDeSVMoVDxhnq59egat4vx0FBdnxTf4/sm7twx5CIXqOGH/YjuN/Rq/JPR32Ih
6KpuHPTqqsC2ohdhV+5d7vlyeEhyEaaGyb1LEpfYWS2zNMSlIjZn/Wo2vJTI/OL6ONqPmT7fTMZn
PEb7wnCpV6M/7G650fiW3XHvqbyJTsai7wEvoXxtQo7pHJgpYHMD0CwdkTvXkuQWzZFnswE71SNY
MzKqL+Z6Xe2y04I1o+h/UsLVZYXRoTqW4i+ZbK813jIWAEPP4ClmPhXokgP8Qn8xnv/GNQm0dIXT
td5lfQkplTIuRbWSX5/qWV6fividDul+dO8ZveBUEO82spwrh47FDu2GcLX1ZFjFLp37xzFGILJJ
Fpo46KKPRRHvn1+i5lJEytdaRIJUqzb1b+rLYEue5uYrSgC5kvbMWBJqqpidFqT6fySd2ZKjuLaG
n4gIQCDg1ni2c577hqiqzGSeBALB05/P+9x2VFS7bJDW+keYAP9xjcrr2NGt7HFppfUmsZBU873P
FJlHLrpFyaGn3be+4oFuq7PQ6T9PQF4VP/3UwEkg7kdZw6WotoE+T2T/wHdz7FL7Aebc8Fc2yFwS
isSDAsmrepmmT687yPEhab9RZHBoJ3vVfAtYdxXl8KC/bbiTmoSPJHlDLsMy3p+yQO8n57vHHp5E
NJ1K4ox1rU4dKKiNg2fj3pS/1qdVmFNL9RH6kxuyn/6q5BCGRwfdm0Un2mK4y7LXxV2pD1Q7sL/r
MPbFznCCz8l2lOLdLfs/qy03lT3Envju69/MDy4+VTkp0aR19TmrnO0cBRxMIMzzOtFD+thZXLrZ
ex69Za6z07Sl1etfg0okeW2W36inwhBDjvOlaZTWfNTs6K2nBivMwoZYyf9SuqHVtljt4xRMVy1f
534vYXWZgekL3zgQxGw7tvqmE1f3f3zx1Lc3+xhkzaVv95XzoIPDJE9+QBYAbTl+uENLEY/Mh7LJ
D5pi3xmdn2s/jeqivYuCJJfZdy382AAfj9bJhS3tAHEL5y3A6285B1SgG5s9igjJuEAFyZp50wnE
+W0bA7TR70bQnKPHjaieTPhNX+HflZIdr/bi2rtvxSsK1k3eGjCfH853L7lX1sUJTnVx0CXFw3w2
SHR/fY78X01dPAxApfZ19jEHCbnznEQ4lc4Wjw9sAb1HVzho4f80aYds9BWuJEf5huKMINui+rXN
nd2/+ghXmyvBJHAYPMn2veyQfh3VrT0pvHRQval/nepfIeU2peVIgVXlr1LDK1Ey0/WPiXwrZz+e
lvuxTyD/Gck+HNRfC8GfASA7Cx8PwJDcBTmvXfNST+9W/xKq53k5TITHNGEM8gt+fvYr/kD3qIYv
l+3Fiy5Dbp9akIxyYfrBjFhX74nlP5icvJwLtsHNsD5XwaWWnwVlMSvakUDSIZ3ND9l8tuk/W8ke
WrHoCYDVmnU6Y6azi98JOWqnjynV57Tv5i0rLjd303xHdO1U0GC5c6CbVbgZHst7FFDbvqAhNu2O
On+f2mWD+Q0C+18+/4kwLmdoECzx2bh/ezUdMrFshX2iNQaFF8/xGuonbVFgTma/bJFvVNluVCSP
oDBY6RGTPRYNjybjcv7rIe5b7JIEan3F+HUGakg22P3e6R2KV05pRNblOYnA9a3wHlNhvJbNtWoX
OHOckGA9NELly86dhvNAtDnfR6BYeMpbB596FKS5asfCMdfv6oSU3N6Ly9T+DRUCJdfsLM/+ilL8
ReCwTaTjiQMWmcU5GJfjSMaSfVM50TE4qodxGA6la6OYXv85ifsAYxE3aGK9KTqIYdzlzq1OaNr2
jXfsF172YJlPYZt+atN+ep51jNZpF0r72raUOXdrDBS2kUv1CJa5E5M5g+9/+QyHMprONOY80b66
nedln3dZv3GDluBruQsT+zSG1rUu00smrH2DAmADk/GjLLnXtXlOFxsyH7JqduPVH6gM1ciriCmq
xRc6GOYI6q64idUmL62YNOOXTIito+y7RvT/mTKUO7clfTeqorPDZYv4O7a12PSW2K2RFcX+XOIA
/F3qp3F4kd7EeLw2Gze6bXLVJ9TQ45yXe8dgHwiW80oKDNq4xyqy4lxEh0Y50JT0ZznDXVND7TUQ
9VodTZI8uvlEqCqJ9Hod7jU1kY01bUsYvcSmjA1gme71S8jJfOM0H9EX3hmSepvU/3C7cTNxYY6l
ixkQlY6bXkRaUZVUvDnEhht3fRvWYRfxZ2xkknpJ48gUO4+Do6cLdl1W5DqUdaURGov1YPnOdWjr
oxh4T9FWEr0VqzDYQVt+9VZ4LNv5TjkmbrFgDpRrwmjSA79E8zsy/6NU5hko8mOe9Nkrk61YKTNw
aBsnAJWV57bTzi1z3QAkTxhWuLSIer0HW3/rxD9ErkW7SXDJbH/nQy7X7IoSwgB5O9li3L2St5dg
qEtWMbmX2ORG6TwKe9rJ/xW5UWngDVu0ZnGWqWM/jBTXjQdtG8rL6LOE3aMo+xS47VbiEBTl7f3h
s3Mjo3D+iejBnJ3gPDjrliTre9kyrU3u/DIBII1Bt08t8Dgb1Mf4ZlsBwANL/dhL9JwTSRz7U8Y/
SlY/quX3DpEV+VxRyGx7FwmaYHxcb8rv0UuWHY1E+DfQf8xjcSrnahup6mTbDQbQ4tCb5gtGudom
a4ZSuLP2SkHD3BSIbrNc4SUARWZDU0KyhzL2dppUwqxIbbA7OhMTbgPJTurK/FKGM61k6SGZzLL1
CKAaACIq013alLM8XN88JLDTyDBs503JCOPu++lWmh6BBCIAuqAxOpULnUy4/ZIoYxlRt/36hHpI
s9JR5i3FC4WaW0xq5wjtzabAk1Cr9KPn4V0Wh2hb/dSIgBoDr+72llO8iPG9nNjwBnzzjsQ8yNfJ
kdF3L/5YfhWL3HmoVxBJHk2dUmzISKWp/SWfjxc3apCg1VsDoZQ41VXBhHUjRzJjD49Hwf3R6+5h
QUM5ZLwUThOH6B2Qs2LsRhS+csqPzHlJ+Luw1/gqOzfJuCmSbtu0UNpYHaikRBvZxarlDiL1HdU1
mHy3y1R4dMFVabLYFZPZlWOwcUtxCMJ66/rNPaPlGQ8wCxaz8GjFKZnYoYu1XUmsQ/gw6fiJ8wYY
zKOcGF4AjUHRxn6FXWvsz1ExbdrbqpZRpV47w9Fj0lW6/vUHfHi1WD+dGZZtWu4mFsIVNLYLUD6H
NDUhOQ5H2lsaDkuJlajRJYCeiwfQzdCdRSGC2x5Qpb0M7IFUbMaONe85FE4Cfd0yqK2LSC+aq/dO
F2dtCjtGOPuwZgl9jl793ProFRFPsBDiayu85nPAq8aaBr8iEMcWjn3XT2DkIR+0Qj7FNQIryzTm
8+JlB0xbu7mA8F35AcFDsSttk8TExIrvRRJstAwREdDMWkkMZnSGzyjDA5D4shNAJbhV+SkXFE75
DF2Ozosfx0LRvia7jujtap3rWFo+cEZRbyW+5Q7lWmZhF83CLYKtODW3Nb2PRdNc7RAPssOh0g4N
giV3E2XyW2A0iZfSizMP3t8OkVBzi9o0glYSL/8w/LQM3x2f11oh7GV3MVLtktXeCVC9zhF3Doh/
v/BlpNNA56tyL423vopCHJF5Hzp3eKHq5Aky+K7jy5mMPGhrZ6IWKLSYjxn99ukoDznUDbayXRIV
T/bIlAr9GOIbJJ/0ifDIr25GLBpC+Dn2ypKBJ0NmEMbRNhyYxxnfMm09R4KtbW5OI8M6jbi00fpG
nyt1K7XHCO0Gh8j89bi4JlqaB6yTA2LdTdJONSM+zgf+q0P6Qj4yBXvpClHk/VsI4EZ0/4dnj7MV
Z7GHDHkMxs/K9/eiKh5mcLnR0Pq8NPi90kuu+gMuf5idMZamfPC89uRo3HHtdHBl8YwzHBgUUha+
/mRL9+R40W8vc/rCS6w4WfPSUrtyY9aFHQHF8FKYaDxpWPI68R5bwmkw1/Mph5q6YsSGgrPIDz4X
C/x9HAKCHK2vGSVhnJCLWGljYIP4CxsXPin6KLvkumrcavOIqDJLX6PG3I2VxleIAcDvxmajcTEg
zmoPIMuwGflDUFJ8nRcwC9wLHrZFFNg3HsUiZQD/o5lbeqiXL7coKQiZ0PL4AdH4+LrdOK800/No
n5tsgAFIOnIafITdCmJ1l42cRwLRWsJiSkXw8abcXILhjp77Ax0Al0Av+giz9h0asffz4moAF7Gh
7LpUftjptNeJ8u7nuQU1DMm4aCPWGfqAoZITGTjxRFlI0Ifb9LYu1gsrPI5Vm01CquHe9v1Y+eEG
pdlJdPlvK8KfKFzvFAUoHc2Ynoe1wWvOsyp31ArHxs3Oflodb0IYRt7tEqI8u+E/wEkSDMZxFXCJ
WTfCT6kuBntvLS5sYLARbDK93YUW9pucNdVTC7qjkd2jzJjkqOYsJGEadZ/u0DPsjRvhA6F4FsZ+
P1VwrgN288ao9uRlJDaSt9Abn5nbA1khUGEVwOHjdAiqBpmlRn9eNB6xiATRPFsL7n26kcP7tpOU
rRQlh7Own5D/vXZVrWjBDm8M0eQ+OWHbhXuKjsdDnWc4PKcq/FcM4V9b2RFfVw/94BAx/r4KGCzX
vw5DEai3FsnHB8FR1WFeuBFmjGQ7KREKCUpfjknQ1P2mb8s/BQ3JD61EAUbCAWU8hykLx5NyHagC
b7FYdvxPPXn9xajs31oO+oDdMMdS3kgaM1VJv2mWPISOg+UzXTOea5G5KO/A8FyyLOzwveuU+4nd
P3x0vaUuY22Ue/CAs2MrpHLZaUAayikpzpPrn7uIvAxPYbemrR77JQ25R/wu9V1PUshhWD1Mb11P
87gsx11fBiiaBmR6hnJuUhdaf+fK0EMIHBWH2v2h3xGhbUFJtggD9w+1wwi2JgTyaTdC8xVpch5y
dvq61AZ7auTCOmGzfkaUlp0KJZAquUneA8T2xSv2ffReIbW45E9GwMZOJEh4cbHsPBWEdISEm6Tz
49zlwT9Z+2SYLLp+UiZM3vgM3dXxvcS7zbY+MqflBcZ/n6Z07gZLQADEEOHnzJGHwRNk/lPorOue
Sr96a1eEe2BO+qONNadIogYAnYkoAuyU26LyUcIzTQ0cn0v2FKxj+1uuI+tt3jYsoJ4rI3TYATEk
8YiV76GtVHectf1Sm/m7s1Vxbnznrvar5OCFE8w4uSQfpN1w344hnmOf6JXHKO8C/HdjtF/V7HzC
OkevukngPfy2RAqJp/OiBjXtU7fzLnYk9ds4uLC/Ub2eWB8x96DEeipKa/1thqr6tNFHHvrVTMcG
opSmA5nzehQJZA4JgAzls7C+5YB+P7L0q0hxHIUR7YxOiTtX5+wVmAz+99w3RFZwtpVFj5G5t/kf
d/M/DogmblFEHcUiXvKwd4l3QT3CANOV1hmhig0wPQBW+2nNSeUACIMFVu8YatF7pmvj75HL5Vck
Me7WdaEnOhyqDGXNaE5U1CL5kFq/TWbCpxGFgH921L7Zrc14Olkc1CVGF3tTFZ46eAW+eFSMg4cc
xB8P7Y3i6eYo+BvlioptnGDEBUw9HsWSchP+1fm26nwDkJEyUedZGDu0LwPWcv40pHq/8L/gfHJh
v1u71veuJmd5Q3QOPLRMcdoBLByGKf+hnCtH5zwDCzVlhHWhh/vKSO+C6ugolK1aPo0jhpB+HOqT
q3rh3h0Ig1gy9LUhUGhR6OXBUvfwc9iCdD4/5I66RUzRR1YEjBdB1B27tvwnkvW1Lg2ulrspl49h
Rkg+Jk0SOyKzoPJDVnNMVctZ7nYvBcPUvBkzztL65ov2E795Ko0IuZWaDoU9NbYnupNvsROO/2YZ
DZxJo/HeT/imyyTCKTLI5XEM6u40tFOITheIYWtc62uKWGE1Q/BnuTgt1kt3Os1vBAxk056Prk75
sPa8/wCvjIW63dZF0NFTXaXfIkr/Y0hZ7xzTtJ8VwJC3vKUVCYGM5hm5GwmRB8sKE4YJlROuTpJf
ZffVs63D5GdcpJNCiCf5KUjCh4SL8GWePXXxLCSFtUXJMwH4EQfK7dCoVmdn/DweEmLamGu9EE9q
pYbpRKQkrH7qAYUw+hR+bGdz5NBHpaXeDaoi6gD7a3cU2Itiym7AVpd0gR0pelvhyQVjLYyLzhHg
Km7WNNvzs6YnK+8hhOwJY3lTYvJbLce/zCQ+IHliXbhW6rNWn3s8JNuZFLm73kNH7DKkoXWGnJ0o
prKksTflaDE5y379bMnfOaKGlNfc8f9bDE/L6Oa7iZQlVLFsLpRZJcD4FhjaTHrAQFsZVHE7xBM1
zMcxsiAe3aLf04NItkgfJswcs1Mze6O3GnNnJh2hYrbDQ8GUjtOP5jWbTKsskThzUfrw1tvlHm0s
74+u8RXBcW+Um3MTUa+NIprmeM2/edPWjMmpFfxZAxbsytYpY61fbhjjIhCqBEuIHqsm7vKFCKOb
HDCJsOOisevjIVMpogX5lOIcoZGtQyuh1ZhsALaKlnLSJFHbae3uunn8sendmZ4lYxnyg6R4VLOo
ToPyIIjwLXnA59l9lA+GNj0rSt5Sy51/ay5zIsGE+7cJg29wrGjXzTVLFjN/GUcJtF+UTucp+OuH
EnFB3ZNxbVuuhbSWoiHu9Pqj6X33CbeD/sSEhAv3JpKfQ/e/cWwLscur2eGoHkkmS0k9O0EX3EZX
9L/QF+q+v6keCxeUKmDD2QVjWe+rlHsYrxa+ZW+IHvvKRcE4OJeqNMPNkNShrcx7UBtpYbbpqs9w
rcjuCbs/7K8aUVJadrz7zCaTopA6hhYgqykssvKO5AIFJduFcaaG8qFb5W+i89uE65t/iHu/uwX1
k+mDh0ha5i7JEpy9NIP0cWD307gj8c7jMuvkwANyqwSNCpB9Y+SNLo8s+yjawvmDEL07E+hCPdQS
1Y/YKv1rrUPiXuZoziBAMTm/14hgd0QAgBNQh27duRnCx3DO7VviEPwwnom4sAkwuLZSFtFTnkaQ
1Z5leOUkKL8FQyLJbUlN9NWP6DVJrkCF7ecPKdB2r504dT+TkYUCpCVp6fScTeT+lJX/TGTYc+9p
EMJuehSzdW1U2b8niV+geeizONGT4OIrNPzHMH3X7mBDGntv85hBgAX1OxWM2Z2XpfrNZxNhmzeg
tQLPOo31T0vXPuOxeq1CjFQeNkouco7Szdr3H+AN8r4umP88aRF3lJO8U3rt/GW7Yc23V+GpPKz4
BusHu6ve+/TmGFsC6KxmtpwA6XuBvD/t67jXK/xAyIURglJs6mn8rZr6x/aKBkwKhZD0YaF7oqp4
ZYpUT4BS5czdRFlMuHHyRO9kGHho+gUD9zx6NAIyl8Z9bzUHmev/fIJMDuRrRJdlTG+NkxH6Ba8g
2k1l4IcLm1JMnhfhaoNwj1q0KPjzKWqdrSlq4UCzeg7NgsXwa4mg3lUlA061ormu1uBfDiC3b9r8
q+saLCQLS1BXWeumIMUl1kvQAySsUB4hKRi7Zsnqf11t139IUoMTdto1OqIPSfekGZDi4Cm4syAN
0ORLr+MAdxeoSKGD7tlxC4dd386oC7DD4hWQgz2U6wxtwiBTKIBs6o/WHPnLXqvS67dFaJxTWzQz
I3vi+uVejz7/mBS1+DvbiDypDj/fNDoICE1rmp0jp+xQYlQn+XH11kcnnfW/ite83Fmh9TEv8m9d
QvsSNNfs6c8iXiqY/J9JVLqNG3d+mKdhevedCAm0HBBL3RKK65JKGpbG4RUu99XGQrmtEivYNIU7
7vsKTp8hPMPxYL+LjO7WIyoSb7d44c8Ucluw+gQEZLBP73sCnE7CXzEIV+FSPwwLYFwfRAN/yGeX
IvAZiiUp7rJyeFoVnj+GOpcJrey9pzprICjqxYYxZYjalA1psJijUQpE/DrZhBgpH8YAVKV/W+Qc
Pln0te6nbKovidTujgmnB/ikLC70aRXcBF4W7fskUj/lLcgNDQqT4xRYj5oMqm/CtMx19LzpItxB
nYwOgIeTsPkrvdXbWrU9spTY+sqb1saVxwNHhNZ8lIiT7qZI9qc8zMNTpRQYuVfga51HrJ4o2iE8
TPOgZk6YegJtA7IUN/AYy5EirARsz0LkeTs/iISaPkm6kXEZaP++bdz+q7SH4dyrqHwaTJHcuWIq
PuzAj/D2Wjqey3zZR0Ra27tEexkGFLWcPd/+t6JPsxzBOt1SkFYXkXWa8J8fPeKzdj4AWVwEojuC
kiBVcG3O8pAPlGTCPc9NLv9om5zfxc/nrUviwda2irfy/0VdiAPxLWDhoxNU70xuAbNFTrJ3Judn
1eOnXHDh24W9/BeC3lyEwc4NB9+eKbErX1YbNZ1dGXNFxC3HGDMKdPNQv65+ThyMBKb0LARkliz+
dp5iPmLk2gzR6P0Go8/ryBAdZ2JanrFuubGBptrgKnM20PggrPU5j5ZbopDVxabM5d5z7FBvVtsd
dwOSf5J/GMzGBOvQkHbOPjSRs7VtiFU9LB2BCcBYPoqW2h93vPikfyRdcFE0wfzOrot33WhWozG3
1n3O9P1dEs/0uBA2TkxMz/BPks9VG+exsr0f4syGjcpG+Ckm3IixoZSEsU1NsjcBkZmm662XLij9
bSkNBplENHTPz+yxf6TusndGDTx3DdgQvXdIrGcxf6jaKw4tHhrcfniLwYL69iPrxwGerizjgczS
vZ4c+ZvLZ68tj4n056e+IlJyX6dwg12Uck+4izr3wipICrAtvJeM2mSuVZ/e3JMc0WKXAGJc8g9K
jBe2DwyRMdLUbgPJpLa3ZNWLvTjLJXDXdsewzaoNXnJurOaLCL5yO7vDazVYHza7wK4YFudKdJV6
Q/Y83MNDCyyIKeiVUyaXCO8eDsE+/Qd04zO+4EoJu0T965d82ru6TDYagOGrbVcb8GoGX1mVf+Xx
6vZFL36qXvkxI1t9zGpvdS++m7bjtwksmeNPDQcS5FInLjs3vyg0W+c8QOhUT3JGxlQ0r/WInzSo
FhOrYgFn4pjJljsze87zkPizd8LDlMR96FbF3k3cwsSYUNBxgLNM1b7INQEyFYIzklB9R1x6D6fj
UifLcUUK/+JBl6K4H6o9ZdA02uI3uFJkAaNZyJb8AcuhzTAiFZVc+F21dtZ2DYI5AF2yUburpROb
IJTkNZW2j852CT/GHCy+dEVabhuxvotVwB6RJiUATJMUweeCDqlLOmo4ErS6QzuiCA9ngliHflmh
PYtOfa5lrhHSuy3CgdpktMZ3mjQnShIeQ0dN4O6ud58VgFKJnYutmRDHGA0TR87XuqOfXB2KOS2P
oxO9BWM1/nUd4LZhwBDgojbbwhnU8ai9aFevZfW9Rom6ll2REDCXVLOMBwELqALpPKxeF5KMrfx9
NxbhrmJ5O9ddNsL7QUcNsmFAyBz/nj7h6Km3fb2N5EipnQVcNyPTW/LMvZq1Wt/I5W2Pazs7mIAt
GUdhMT7i1m72nbvW8TI45ggJUMad9JK/1cTQAVTJyLAK+4AVFunGwPmeFzlBXM2Yg8LZ1aEKW4cm
OMB1XOQotcLQodLYt1Fyym+P6eZaNLX/j1ABguR80PyaFMiVjwzPt5reOmRDkMWSqWGrDDSqNE59
t3YLsgVRTugIM64xGKic4x5upFmcHDt7isAlkOmbKODiNrcX7a9mBiK0tRsuo397pLgXDiB2FOwM
dr3PTeM88jLcuCdAzToDECUPjbrBqY5IEtL/BSk/9bA28w3RrXaOnWcfJljsc21r9VrrbkEZ5NcI
K2XJ8mPBkFaebaHbzDoSUglEDok8IYYWOqxs1H9Olvff80JiEHC8PuIpKS99Wnf3zWT+2VKm94wQ
Nc8VWuZI9T32qJWNUXbz49o18oIDmEQ9CMitHH1iZ0Ta4BvEGjeFnO6dgvJoMZuz/cDMRTmwVz6m
zpZwG3w5PQnBiPnWGSUyacokFW/GtVk2CzEP+3TgbXNA7W9sOpNlmd4eYM6zZQHJGLHXrJ9lqr23
IWNKmzMsGc00SuIgw2hf+V59tMGvNkW+fDB9AomzFpPTIW1Qi0QPW1rBujdjSi4oZhT4IFJhcvyY
B49UxV/mQbSG7Zwc7RoPqV+jvpvI/IAHYLFxckoFPVliSjdRvoccEwc9k95KQFL7cDu+NgFuy03D
rbujrgfCbmqJrtLqv4WcK7JMk/tE4m5PlqbYKoKn0K1kvxxCpOQ65nOZkBUrlYhjNldvjEhjHNrW
iwkHsyMnfnoqa7d9S6Vt7qM+ta9rk397lGnyQcM0vWeHV9c+NOFWR9n8yObo7WnXHT77rgKo9gQS
uc6B8cryn3oNoYjzUb93XCZbl6bLE/FS1ilNvAHfcgYZZHtk6gVBfSbKDxlJtqbu7Yrj7vJNaP9l
jwVPEhZaFTMK0gV4RuJMMrH1niMPYcs2PAtnek+LJrkPB62ubd5MO7YjNH1znb/Ab+AaV2iDb8nG
2WbFE7VZVf43qvP2MrWquiDM4KOTqgQIkCKSbvXoXKuyA2gJR5/pIyXZEFWnV72QSiaOem2cJwgh
1N1DgxBtwqaAZuf2W6ROwSCyjuRlTaYX//mz3dzz3BHAkGU/JGqgWctF+xAkAnFE3rrrb56PYjsI
EFTlgbbMI7Yav7NcoOSG0ZzAaXyaYmewYx+mnpbttFfQrUELvu42fcwvTKG6HgRpja57WW00NoJU
gg3qTcRgY4vhAoHSxhCpdXDX8bkCUAEfqV+M9h4rnXY7m4TuA0mg9p/gJidvb65C3iAGR89XyHN9
+05O1l+nmtU+HzzTkwTbqV1RONM5KoOZrsDiD3brJK5rGx2vS1EOJR32njap5ZKtntilLhxhZ5df
eTUgB/aIzw109ofQm3qfoq8g/6w017ZpWSzGCEWTxei/zbyOOd5GShFJtz7k6xDs0qVS4x5dGhT1
GplYSIv10UXAFSoDoWnGy9gtS/c8qzUhVKYqHzO/HP7SgfAGVuU8TdVaqovAJGc/ltVIyjn0KZp+
WLfh6I6j+nGGMXvKZRg+JhkCYkVZ8gOF8besqkQlXEZlMeEZXtoWtTpSXUxHmGmym55cFz2TJbtM
d04akz04IU7ABiyZUBNyudyu+rEzKFZgbKx8ENtw5Cnmynr13nuK74+Z06gDhljc/TK1yR+JwGs6
klJlurI+MZ4fLBcX0OAA26KZlVtPpH8qxJSnVTrqSvJhuiWE28G50efxzJkclyaSl6mh8jkwzUda
DWKfRth7y6WdcQhl4W50FvGqWFo348yE5VhjtXeX+aa/5AetvfarSEPEwKHFkzzxMgln+GaRRbjp
2glSE2LbLRJLXtxpjHiryTmoLfT3vBkkGM3DhHeDqcf3AI6rhCzUehQj0R7+QI0HeDpS0Tog5SmF
GHkVeOOn3bDmyyd+jiGOBuzNeRNNm0TeQs2dhYFPhegpBCDVdq5KzB7jXJwjYchCbvTLHDTlURAZ
HwezBRVMgtTRDabwOnt4ATZe20PE9e3A81KkroHhVrZcLnXOAjBPpnhNuvqb45ew80beOKG2eNZL
Yl78WrecRwW2zTBAGS4z93Mhhe3qmaVkukfnEzGyT0Dk+VvTF+T1r+g4ksBk+8wGyPdkYqPvWEV7
QIzAeB9GP2lQ/xlZLPlSnPyw0qBw6UxfbqnkZczrFLmzGSl4XHw56gDwRvstJYcC2Rq6XptcbWDT
Nd0KI51wU8AvbNN+zcGTLTHGt0RJJ7YFX9m4Bu4Lhk7nWdQFyg/B31Pk/wETRCzQ9bSt5oR5wOD6
ASBKjitWAoS+qOdMB3BnJXAdxQSna1NCt8K90Yihsv8qS8IYAJIdXcuoc0Tx3hbBBfrphojHMzWV
I5eqNRp+GiZa4gzLq7HIcs+mwd/zJWX7xY9+LJkhAO/T6FIJxXrNO0PAeLeybecWAG5UKS79hOjw
NMGgCoo9LZdq6knaz9v04LB97ZdlwiRo0lvyh6HJOZFFT3R3Ouw8MbSHIiz8l1nI6mXJU0IVgq64
ZVUIUncxWKYzLI9mPglclvpMuV/TEPgPCxmzey0cnMaJx40lvD0jf+L+kBk6bUHMJRF8MnVeUpMN
705YosbEyANuPjDxYweHCLbQQNijVmflWcWrFzIhu6OQgCNa71SDtMwieucnsYryqR1ThF4mtN6G
Gj4S0hH0cWJJJFGcfNIZjUDpDS5Buwv51yE6v2aS4gAZwGysCJYk6cfAABbmiXhp52xJf/yT9L5/
SxyjV3VyCAbBIzPETtV9Ay2In0k7nObwcDvpFmzPIakNq1Ui4sA4gA3Gk5ukZ012dFb/kVUpdno2
42ejWSxII2HMnsN/DnGPsc4Ssa9nD51L6Ctw+sHop6wP8kurQUwdtGpGTDc/i5gzjh6n/Aqh9Vnd
USyMS2899llYP1Sh7J9cACzQVNBg4XjYe+SKDNMsEll8mVPQQLo+HhBe9X0oWAPh3jTtFnOwzWx3
vY98JgmsguA78CkIm6gLmwumNFKvtAvOV5gfdOXNMbTGACtY/5+w7OZ16qkbsFFn/anceV4RXnvD
seXU2HorF5flmfK6zAhBFttJ4qEguj7pqdGuKkBMgcTjjrWZLNkZ9w0pVZyArfPD4MOY5le3S1ip
82AxTqy0xe+Ijpyd/RD+H2lnshs5kq3pd+l1EzCSRhq56I2PmkOSR0ih2BAxcp5nPv39mAX0dVEO
d0RWopAolAo0t/nYOf9gDM+eA/YW4bXgUYdijmw/Im7XrRk5+1b1KdR1u9x75dQgvaHG7xXGETv4
8ZwZqARyBUBjpVDQvCTBiJyWTG0KATOvhODgSqfM9HlogI6LXkz3Q4lfbJjiTY8MLPrAgtu31w3t
wXBkt+PxZVz1VRP8yApduza9KF5P+fCjs3SbhZ2GfzJU+MA7DvVOj/pi1+uxhDMcmmha+eZOnwDr
UiXm1WgQLkjsOkClWiPBuF7LfTKSXYxCYz8g2r0aTZjZnW8htxB5zXYyawW+FD+NvOnsr1XRk5mb
D9wRPt91Z2rejTOQ/l6FQ/Ut1qTzTY4VlcTcLvJr1ICrjW1YzAeqAb7/lrYgD4vSzrZUILwrFcG3
8bBQ2WYij1CGUNpVHPjRNvRbjQPWz7bmCCy5NJw/jdRQhprlwEjzoN0TxCiY6GjpNFNJihClDf4r
OQYqnbX27Itc3mZj6DwPaFihsYAKCaQTgAqtpV97MfW73jacJ2QLsN1x7DfCC+MOqwDt1kZokIw+
YlNrE5XlDSTh31TnZgwVTsnrUCjEl+ocY484blGEjN3oOrFAbyfoqNnuLcBLSG5JlHxVmYYwY+4V
mJ/DugkQfLnV4qJ4tVokZ2zIZtuW5fTJJA66ieD/rysbSEoSRf69oiJ117P0uaiaHuADbIAsxsir
yxESDKwflIbMRwjnP0H8kZibBn/f9XazKXnj7l0egDcYVOi3jjHWO+7gYp9MHIBRlblwPdMevSgZ
7sK4dt+oxmHZN0ZihdUlQFIbTwvMIut1WJExYQGuUTCztzgv+Yg3IHRO9SX6Qa4VPSRIAPdEiKxH
U8A40ygVDnkO5lLryOg7mXwinFOfEQWAGYFmEPJz6CHCZglmQvoY7AO7T4nWMX2ObO0nF30okRjj
XOqjSe4iT/l3oFwBA04kSTmRAdbqudwZIn0l8+VvSzKK67EzNOJNLbwlhRdsR00RNKWF+DMF7pcK
rssXO9HYUk7VKrgLhnqGV1zt3CQkroLmBoneVGsPANNqUoD6MGN3NtXkZ3dBOlhXvgG2xEdEoULV
Q1F/faAA6bzqPlLSvEm6W0OwOqZ8KjZBNCHrFcAUzIT/jAbJ1TQqyCl2SakuG1LisDEhCwZ30dCy
ZB+nsKoJD+AI1BpieQn6wIES/ToXmbgm04sgRRIWt0JxDq3d2YrH7Ef1SRNAghpyQiiBwdyJc7Wv
zaR8SosE6Z+kFncIcU/rUCdB4NphfuVSuLgCZoumgU5Is0sNRAKGMHupM8rknLfBtYmoogLgPxI5
F8hcrganUZse95qtmZXhq8xGPELIGgLaJHN/42iW+Qq+ydrVc2SBuEWxbwyyzyTD5O0Ehfwqqjp3
lw5gaMOwQ2qjBzg8yDR/iUOVPWsWXFsezSOALbLfcVJ8dsfB2HFKJBudestVEwv1FIq63IXIMr+A
6kTDI3G8vQ4wgWJnrkNZpSwzJC0q8+gx77AZJluKUzaClLwwgTESTKLsGgNdzvQShEftknR2Gu6G
HpMjIrY+uDf7qEDROqi+aOmAOhZVwgeUoxnipkifkHRHj0OiKVlPRb0hv1ggDS7Iv8dVcuclxfQ5
Jwi7s4LwcUSnYhNl7W8OFR7ILn6CMPzHvYfnCVoiRLoWUJ+VTbCIlwZpZsTWyErgqdEk3XWBWOCd
l5K3qUrSkgwmgOPB1IESN2KP1vbXwOFaWGVtgOYxADAv6QqxUVb8BxXQnOWKNAEE0RJ0EgheFDn0
p8Hvv0Mq+VajbHHdT8H40pAs31CR7Xajj4BdmDUuAUFg31NRy/e11/E8gSGNmAJOOrVmABKN8wJm
NApsLlmLNXIy7iqOKSqmhZ2vzdouER7mCqqG1PkZowJJPgI1o6IjphViCu5zg1TxmkJC+lw4cbp3
OlduvJEEUa8j81F0ZnQA5teve441AmbAPl3uDGh1ksissxAkeO6pu8EogETEd1P5VAuUTlD0F29W
0Vo/QmOWz1JQgmxekesI/dN73evV2m7jcZdNnr1zhFu9Rn1NIkHxLrbHWJCaCYY7gOb6TzY/PNMo
UTjTxJhz8DS4R8ORe9Twaxg6FKCTzE3vwI6mxFQ5gQcOLz85gYm1UB+BnCHcfYAy+i1lvXhrDGb9
0wva4JeWI0YZxV6408uwW/nlrHkZd6ChkWhH2Nokl9UV7UsItOtVEK6BwYVfqjrSVSvXw6YoKtrg
C9Vgj6g8iZ97/EaeXMTpAdiPDTJVPSZjVmn/sSVgG/4VvfTKlFcWuIjrsiVZuY7J0gCATxKgsCHC
+XdlnJXkSsr0moNq+mKYhXZjULjfJ2XL6UKcorcETcBheBxGCrqdJ76jTvNaC/+pRdN9n2YklhL3
S9F/yRVJPZ3szadyUM4tvqOEvM3E61R2iL6YYANjltB9ZKuZLt5kQIynXFwbaYuTAjnavWnE4Wdj
5oAJpQd35Mni36lJ+VmAGnsQecLrUm+HrdsMyS2vjPxxGlK507BA26HGgjuBHb+Emlnm6/oqyjF7
GcPBJT3rkFbHKWVj+QgpX6XO1gTiKK+D9B6yKiokrUdRxHFS65pnw3TrIO8z66E0L2E3a2o46JtW
fQqcBHQn6X8AfIMZTgjtV/mWMyTcNnhF0ARWF6wCsRm1tthllVmBsM+96aeXJ5LJn8EcWVje+LUf
AW7VkGcX/G8IJcsna5pMirBDvnFl4+4dk5myK+QHBBpHlMzyF9LK4jtOR9aVHeXPouQ8JM2Lw4A7
sxicCWVUfXAxPoqHN6d3inuITcHPVg+6e33q2eIogsLVsV0CCfRN0XNq00dyweNrl3MKUG3FIT1R
X8pyqFaVGt50KkC/vMQT1JNcpHmwXJO3aSO+jjzAV5Y5hE8aFZn9hEQq64liBfBD79YKekwMyphg
B+ZJy8aQKBjOtitknopbHxT9KrQJrNwm2LYIFGewZHtjdopp0Px1SV+uG/XYxUH5JZdo7yDNG/i3
7hDLG9B7xcYeRwqewhzvyyh1uLEb50HPSI1h6pfs/dZlwXTKBQZEnZ0qIK4bo0tylGTzI3WMEE3Y
7Ac4Hn8reZ4/2ugJXg0dYnERdUOwREZ6Q0YVpi0J131nIiXntZX/aSjtn8jSZzd63kHjNXvnzoxN
agqZ0LdYTnEggyLnpOCZrg+592zbICR9VZBOyVByjClgHrKyomLEO+dxULAKQp2kg9mjONREhfNQ
dTUXpyvnwAy2RzSImEQhszYKGEtxPGIOMj+d8I0Mr0IHOBXPNWNWfM74GSaP64xjqm/ccBOE8E+s
pqifrRHVS84SJF98/JgAL2pwb3SSre0Ycoc6xQ9/Dpmzsux+O0bX/kzt1t8lLq4nU4L0SqB53Z58
ZXYQ3ejjCyMbiloIzkYRsBxlivGQmOgMesBKbhsFu9rT4bLpBkoCEtfh0Kia21rBELBcOb5gjGWQ
UPTkDRAciOC2/uYgHhFF5JlQN2wstNqaAMnuwN1bQCMe0OsKYWGB3sDvrt9g7NWCsijIoSWghzV4
07oHo8xJCrwVMm9A5AnJnsZNBF6JurwpwOHvbLNzr8t0KvaaDnCmnbTqio1HGF3bKBlGKtz4Rurc
JkBhN8RznEZN+7UARnhVA5V5Lp0Jf9YWA0UkE6Id6ef+GoFPtquqCdRH4XzxdPGsEqvfRPko7yZl
fTU6C0H5hPu0yahLgLB0nlsYdHdxk4LeblgfpQUeO9FagHUSa4AOtMF+dCX81xLoFbVVNgm5UqIt
jbXGpeTe44AVbPrYhHOD5DaPGbjX9ViPHPV1fqu78APMtuQx5hnUzrssu0JAS4D1bqOrzLLK7yj9
wckANWKOaOm0HIFSNNcIarFwEQPSgCnxaE1/SFmJ1dil3a5wq+KBdWVeY9o2oRo1KZiDQY1fX55x
RhRQYlVTvKm4gyrcaa0CaYNyKnAQCCYVUA+SeTzLlalzVgIuGuIKFlIMXUYDcf5ssrk4AnW5sSe4
Kp2sGkC3Xv1aVVX9JGp8Hv3Siff+OOgblNWsDYjc79T8qQQisnmXc+Vs7cZHd72okVqAkr0Gv6Ou
kgjVALN1OexH41s7qPKupmgPtYiqT60DXPZLUvp9ji1Nr/ff8VATe3j1zs5JZfsbyyL7RncjCkau
+IkgX7qr0Fl9dnv3e6AcgGwVKQNqZr8A9OpbCja8TMmkk0BC0M0perAfssVWq7NJ+Il8b0liMx3i
N6o0lrdTIxRAiZvXRuIAvlcuDl35YOTs+MJMr1rN9B8Nq0mfJQ9FoOLN0O1K8tI3LKqfZUNZokhz
XgxOwEXkdWLbGwIIaa2LlVJathlg7a7kmCFGSOC2HiZYmKAA823rc/M1HkUmHPsC+HDhsB+0wID6
QwKG7M3YYJ+F4qELoO4mwvBiw1Tw9g7EuHWS7I/R4oiJoFPyoxmL/slSrfa97EkMpYbZQDmUzyUh
5QM1NQSnhDd8I857A1dmk2mFCIP96bCpWhJFfQdKIYryX3SOLU0yaEVWLrnKI4pPThHUN0Mi5aqu
yuop4Ni5CgoUMcH4UZGglGpkcNaB3GCsQuHCgAQXW9GDNYU8HlIYszLkyaQGt4WX743eNSgAvJ5a
NQIjJlkpJnRmWjw/AEWBXKpVNd24boeUceDEr40HTNIxKDXUMVeDJXrGkMzXusk1jVxbVSGfW9Ug
cvo3/CfJJ8eJomQvUPKHNzIM+RVVGW0dx/AdO93EHD3JHAgkUCdEj+fQlMGWdgcbBEDXmHsjrqGj
VyP+CJQXb2GbfIri2PkCAChal1mp9qBa0HFCwgPaVhusnXgUFG2onIV5SxAAxB6yjABqrLT6zmrs
kpoDIBuqBJI3RjsW/tbp1B/fbTuf8ugwzC99DfUq2FKwZ6xN3o8UDksPkDJquEjNRfbY3thA1H2i
wMiPAe2XcYXTrO0QVFIb1V+BHL2Wd5hKtlT8cfSpUQcfeWJZuA0UFtKL2pzrC906fuvbBmVQW0Pu
HN1CUGq+dVMXPskUoBq/7H5o//g2YoWyN6+1pPjd9JZ6wxhunH9Y+gdmgdx0JkX8wGCLIw2BduCs
VCo4hdehg3Z3GqDyIz6XSGWu8oqqpJPIflPaAlEvyLa3JI7I2/eEbquaOxe6mwJvgecTIqZImoUO
VJXWNZAEju3qjsrV9GLjj3Dg/4uBQRNo27QNta1sgxEGH/gjAIjil9YCvCQNV/6KbTPkkRDjKzCU
jIo5Kx7IDu6+bTpc9plp3SobnF5NBvmat2gHqSCqr8FuoFqVpuWNQZkOeRBTQaSNrBtDj0N8Qoed
WUI+LqiI9v1912nGC6VrGJHSIBVpK/tGekSUXBNQmXQTk1HLyB5iYzC21ZSWSELgDaCqEDZbBflt
MNEBsviIVxFIFvks9UFWGtRZGK5l1SJUY1sgN300iRy9C/dAZigfQG6HZ1n1n6Pea94MRLmQUCWf
9FSaYMowObbWU+Ghs2yy8qoQ5Ra8J18cCuA75X1yYS8Q283OJGIC1lpqQGcQP6ZSp4Po9SGEgfOc
q6NZK7/5xAhfy4xS2NQl4q4PMusxSEnBaoDsn0VRwE0bXBdOPSBWQI8VSXiLOi61bthWIL2Vpeu3
dg9RUvPat6mdYZEG4rMihD/O07HdNk34JkncrJKO9AS5dLlnqZOCk71EdgaIGuLh0R71OoARAgG2
WYRV04g9IuFSXiVEJr0i3HurRqARZY/qhXevvu8gg0N/djzvptR1dknUEQ3r0XBlcHGBfdWGB0U+
W1wNJbhj7MZiVTzlA+RdDxQV5xBZMcOonJWTJGy1wmHaUtg0oWshgW9l6SsY8hfV2Bw1XYrFcYi9
sO3G1W+UeUE48d6tkYy1482UjuiHYU68ckv4sGPAKa4NiJI1/NB1VGrW8wTQFBheWL3iEGPsnSLp
D3Fg2dwmLLvaoHxK2Wxa12VkbwO8lViiINi5s3UAKmZLHZXclZSqRNsty/dTYzo/86jBdtOhHuB7
oKTOu42fdGc3HUdCM5WKf/AI//n9OSS8/X//R/+/oN2wUg4RJ0YKDVFC+/VvP2+ZhukalknJxzKE
/v7zrfQlb+wxf4L8/NmfinWuj9/ON/HRL50mLJcY3TRsS4qFJzuZNUVJusuf9OludF7ihmgIZjJk
x/PtzCPx3i2dTujKNRgqU2B0/b4rYVBN1pi62VMRfSJTIQu86TiS2/CthFR4vq35N59ry3nfVgWT
KZzNEZ/G4S3z/7hIhLuUunXy7EkKxOwWMNj5Fk+NomMqXTdck3+Z8zo5Wgey5eIqQVA9gdOFZtbk
D0TFYCrOtzL/7kW/pFDKNtnJLujk2ZH+qJVWp9RrhVr2JM0bi2sdZRrewFeJcVX2v843pX90t2cx
HLW16JGPJScLnrbyHokFwP7t9AR3Fszib0DB61YjvUxRo//luochJq1aX+jsx63FD3CUa7rC0DkN
5yE/6izGV6kLXJCtdaOIJ7Or8x08MWPvPr9Yjy7l48oc49ko6y4sSabsNf+msB/Pt2KdmrGjTixW
ouM6uuP0tFKmN36wmeR1K7//d00sNnDTpXhIhDRhGDv928zZijbnWzgxVFxHLG8pdZMq3qKFZCBr
Bx4ie/qR5N86SI+ZSxR2oRHd+DhUEMUMUoE62F/UV9/Pd+Rbo6yhsj3F39XqN6+lUD06yQ3P+1a7
ke0DyI3AfTnfsxOH0nGblnjfJmgRM0XDKXtSyMYDjI0LFyCSXCf5wXNvz7d1Yim8a2txlkeea0wm
Fi9PDgnXHpaoRIZFH7+eb+VkjyjESMBk0hXWYsFlkyLrarFtDfdlFoTrN1o3+/ICR5l+nG/KONkj
9qdtsTZcbo/3owfyWfWioUeE0tiwPKHqt7P/WDiYrD+X8rNletuu/RJY1/jOUZGltCChkn1y83tC
idAjxfEpQSFvuMaQ8vxP+3B2KEMowTIyTN2a//P+lw1J2Wha4BrPVld/rYwvQOL//HctzL/g6HRq
/n8LZv6UuY//5dcXI0vq1oVqzu+vdPBG8UYjujz/+21+37urZDFC89+Pfn/l2SSwBS0oChD5CoRZ
Yt3Gl/b0yVZAsBn2fIDzrnjfSqdDNsJ0zXwm6QLyCQkcw0PcqDMxOOt/agYoQr9+Mobkm07hcLDK
w4wZ9aNkbzu8+TvcJ1e8APfn+/5xddgwN2G3OFylruEujv449wZdCOzuW/fVtr9EN//d5xedlkg5
xj2loUOFdGq6a//2XlQM5nwhmsIgcDMW50gZhwU4H4u07nTVDvtouLAyTowO33cA7bhKsKkXo4PP
JC7dmu49k1vPVrbzL36+YduKCwXRfunM18DRwgOQqhdK1Oq5qu8rBI0vnLKnfr3UpYT3ZwgCzcXO
iaWJtso4eMhm3oy7avj7uTWsOSaxpC05+RaXlF7kVhFpiX+wEfAz2Dh/vfEBoDiGA2DJ5PAyF983
AwksTVPac4jKH1LzpXb/14vzuAG5uPFgwutjhg8z4nIkUfZZfiEQnsf3/blikyhHF0PXlW0LfbF6
QNZBAGly/+C2ENNhsaxG618sUIBHtiBW4IR35iVwtIIKUURYLQCrqf1f7r0BG/78EH08tFBQMW3W
JgG9IZaPLktrGm2khnbgBMI+FrieiVWQ8fcL9V0ri32ga2PVVKYZHkJkm5AHyy704sRGePf9xRWI
7D08B7ykD0113YTX5IPPj9Kl7y9mgV9O8BzK8DC+KCQKywtn9IlJ4LpwHThv0iVQXxyioYV/E1iD
5JBnGxDnyS1vOOzTzvdhXoyLxcoFQOHMlga1wWXIWZdVQtGfRkSLNzuFk+wOyFWF2nt0YbRObAt2
hGRnKKGDyF4cS2mIoQT4svqQOg+8REFDSPfT+c7MR8OiM++amEf0aFuUGMxzqpf1wRptcyeqrIRE
P5Y4rk3i0Y3bQ11baJ8i9EQCOiWT/ffN8z4QpCl0WzrLYJCicADhxqgowcHTqCZ0pW286x8KQzWf
ogK7bzGFEcgfYV3XRN1355s/sRzd4+YXvc8CMQmp6dVhVw5fY+3r+a/Pq205tpJ/eOC7gozMYjNZ
6DKN4HGrw6C/VNOhRKsZ30nENlyn3Wr+9fnWTi0WiWkWIjIGeZl/nuZHM+kAiwJT4VQYmYNMpTpb
Wr/NIr0wYScWvysdizt+DoPs5eJPmgwmWm5VB3h1XhduhvR335crRLvJQ5/v0KnJsSzQDQ5bzTWX
WTKgBmXp9EN1gKb0XNn+TW+ZF+61U2Nm2ZIiL4k4W1+OWZWFw+REFY6FaF08I+1oPMZ6g0BkpIkL
V9ypxaAMg+6A/tCFXARgPkUTEZl5cwBvmlN2/gru/aq3UVBqwCQmSv+ExdD2/Ajqp4ZQEUYT9/1z
IC4DAz9rwZzSaArCgES9vQsoCCZ/EIDc+bTftd1rH7WPPUSIzkX0LrxKXbkrG/V8/pecGuijH6Iv
Aoim7KuA1HhzaICd293TmCOPUr6eb+TUWXbcyGKIkbysoXpWzaFtNpP2KR5vLEW9HGa5OGDkXV/a
3ydH15z3m8tbRZdzp492HH6mVlyMdEoAs6map8jzLlw1l1pYnE8q8zpd4jN3AErnkzhHPGbwLmyz
f8Z+eUyx+sHkOOScuGzed8NVruilNdaHWnsEAJOD2gn1R7d801Hakd4VWmUrzDQvHCQnJ+uo1Xm/
HA2ep+o0y8apPiQDOObuOpMvHgrWE0KwlOHaZFWCBTm/PvR5AXzoqWUqAgPTss3lA98D0Yyka9Ac
sNPbCP06xWvZeyy8PVp7aXDdhcDUtN/goi/09eQ0HrU7//2or36IBGzhh7QbyE9USV+97FLy+uQG
s8ncCOWwJJ3FTg/ypu61wqsPJu8X+z5Fb9TYXRi++b76MHzz4DlKSAeduffdQI4ChgQnCp4rHcVL
BCndJ7t+NNo73VVrvf6Tqx+6/0nrvgTFQxpcaP7UIDpCBxsquQ2sZTDko+kxYQ3fHJDyFMhulv9i
ko6/v9hrTjT2sHf4PoBOACuyvfAIPHUBHH9/sc2AlsRJDI/z0I7kxuE/5JtS+sghKr1ZpzNOMkjG
4KBN1PPOT9ylkVtsNRmgI5g49CzHvmbC/i7Nr8+3MI/NcmUwMbx7yLsjYb5YffoIay1NC1aGDdP6
xakJcfDO+HW+lY/9UELwglPSIvpWy7wQNUkXiw1ZH/SdhvcrTJrN+QY+bqK5AdfSxX8u6cWBPiGM
ASi8o4EB8MTeQNmMuPdftDEntQDSEa7JuZNHZwFu1UNsBH596DFYjbfJ7K524db4OBt0g3c0QSdZ
H3d5L7n+4HXIv9WH3NnAphA+t+E2ji/ETidn46iVxX5JAQdXLf6lh1R+jcxPbro9P1AfLwh64Zqc
Nf8ZqcVktINJ+FxYXBDlV+qARC+YLYKPTu7S+mosHxz9Urh0avrnyEw5OoPnLM9QCi7pBHqhPoyA
4zUTvUxK2d2FybnQiLuIhPTOHOoxUfUhKD7hrOaiUKc/nx+5jycNz0UWgE5KSzhknt4vMS+KSpAN
7HcEdLQGOdx1R4E8QkEfWdwLp9rp7vxvW4uzRQxOgOpQSoTS7JVBqWoXORd25fxz3x8u77uzOFyi
SAwTnCJuT8RbI8zTWkUhyTJWBmZ2VXXpSXoiSnjXnr2YoSHsDB9acXMI/GeP0zLUbkSBnom+aZwr
xUrUkttyuBn0Cxvq1LY9mjZ7Eb5GXjnwD+Gkqd91MY7tG+num/bCaF5qxXi/ODqrrcB20grR3hC9
+dFdUD1zF51fgheWhb0IFQokGVsXNZxDgO7pLHaI4eSFg/TU+XM8XPPfjw7SwS6h3owsCwcqVb+q
jQtduPT9uYtH36/aoZm8uqQLwytusUI8nh+ik9+foQ2GsMkNLKc7z2UuEEtrDviJrIP8Yap//YsG
DKlIhFGYEMuChRZBnO9Lk+xR9BrsouLlX3ze5KTkwlS8HhZTXA0iarterw/o52GRaFw4xE4Oz9Hn
578fDb+k7OlMA58XBtLi11qb7s7//pMbAQQvtXRuyw8PcuDF5tjpXnVQyINl00tF7olsw7aFGXy+
pZMH2Jyhd0kAGB/eia0jSg0mHmFFD2jK9ne6jYpMZeCm1LTA0pPp6nyDJ550c8KQboERM4jIFkdm
3CBRFdkSI60Eg1vZr6OxQ719b6qbWOFNOou1ayuYqufbPTmklDfIvc5PkX9Kv0dzpsBvIoFKNq+P
0ThGNUBiGJ++Odb1+XZOnS5zaZAkrEUta7myfSReR/SZ6kMc89KX3haz4ut4kBeaObUEDWXMgBKA
BR9qZppjtYDJzeZgowiCJHW/T8LJ/ReL47gR4/06L6AENxom7IeSpGCL1gB4/rp8y0GtVxdCj4/o
HPLIx20tt6wqoYJEirayx8D7jNIAcO/diJGpJg5C3ZH+wTZzTARCkd4mTC9ccKfH0wXKNWf0PtQI
kRcBUEdt+mCBO5zq9h464tv5lXGqCTQTDOFYUhI6Lg5t1Bj02KzT9kBab/WIwu6F2Tq1wo+/P//9
aIUH+JjLWvJ9ZQa4YkwQ6B5Ui8Hm/nw/Tq1w0G48EgiAnQ/J3KRUDmjwvD1IA6NrmGwpXmBJ2+/O
N3OyOxaPkLno6fKAe98dMdbIqmoom/COWPk23pxrAzdycnTn2zkRkXIOUZfB3cWYmRnv2+n6wfR9
lMkOuSzWNlzwSb/uy2sVPhjVprwUk55YBKhC8D4kUW0Qxi9OP/z9oMKmzXiw/V/Nusq+n+/MiUHT
gcoYls3FQRpp0ZkKSHlnBWrg4N50/W5Kr5sJ/vOFIfsn7bYIe2lG2a4B1Rgm3OJgQB1NJVo3MWb4
Z5j+lwi2bWY9a/GTVA+Gv7PyYNbIXBWRWmPmuIG7uZaAbZE5xDMT7O2/6LWUc7aciEUtS8C5FLld
NuF4aNM9WHm03kAHR9/ON3Jy5o4aWa7HWHZ6L6KRAypdfcmnf/H41s2j7y/GFLGlKLb8bDyAWO8R
e0uxJbywc0+ujqMmFqsDikJjQbShC5g5ogp6h9542F2qNl8aqPnvR+dQNGjjhE/MeAjqK5xLw/rp
/ERc6sXiHJXNoPuNnTBQeB9C8u3uJ/fOVdv/rpX5Vxz1AvayqaIwHg+hdWsH2trqYG65N/JS7eX0
aLFbCRksUO2L3uRG540iyEdUija6Wht/DxwDniD/9/uLfoBp0EOnZ1np024wr6LkwlPhxG3w7vtz
gHk0TtgypYAOqvHgT1tPh0IFkWJ3fipONmGBH7FJfQBKXwyR6fhpErRIUeELYxbbHoNdfXu+iZOz
cNTEYpSgWAxpnfrjIa0esFGeyuf/7vuLUQoqrOyCni5g44gRHvvu/PdPDRE4VtMGa2pyJS++LwZq
hV1jTAfLxkT451h0UEgv4DvmbywPfYvFBIiBWxIg1fuZHiHUZUNYiAOgVhyCDn6G3kl0pdRN2A0X
pvzUfFgz/0ASstOjxUml10WQ5n0jeJbc1kJb19144c449Q7hgaiAPVGEVKaxuIkrJF1ynzfKwZdo
2rHLs1gXK6tBS0AhHxxhtGjUP9rQupmiS4C6UzEH/YKkgJqN9QE8gV5zg/JopB/cesaBO9ENRrGJ
3LlwzLwLHT01lPDXiQwtAoIPmNYUcc2JjKtxaKXYtGAVUUE9v/jmiV8ujOMWFgujnpoOMWha6FHw
fIh2wx8//Rfrm5q+siiMCdb5Yj30Y5bCwpf6QaQbzHWRuov8Cw/EU+Pk8CClBEeRiifx++WtPE8O
SPhMhxwBkBSlVQTUz4/TyRZYy5S7LWmp5YrTIq0IpjSfDg0KmkETrX6d//6pQ4Dqk0XigDCIXrzv
AUpOZgPdeMSlMdqiqOtF2lbr/sUwHTcyd/LovA+hYksdtcnDhOGOuTKMf3ESH39/MQ1NMk5R6dIJ
099DCR+szflBOrVYj7+/WKzJaGAokXFfuTyPdCQFsQlpLLxAzQvH5anZpkRArp5HhUOe6/1AmQZe
r33cjYc4QqnaqNnZf98VknPgBnWdstaHTAox1qBQKehJQ+Fpm4t7E2uYBNduoCkXnsennudwgKQ0
YeqAelnujjQNTES4yv4weHW2ES72NHkObVVmDirQRhqucWar1/jp4YQgC/eprYfys2Fn2tVAPhwJ
KTF0F062E1P57jctpnK0BFiYht9UZuG6SX912nNpPDjiwpvq1E3xrp3F5RoOWloKveoPJlS/IX4S
EWKU4WooHkvnqdO2ffNFIlB/fp1+ZI8oZfDKJgnrUFT+UFO2dHKvkIG7Q4ytF+6siVGhsruBCVgM
e+UnqymCWJt9xtyiMosLrZ+467G24xhxHB5UjlocJZqb9K7mqPagu98jbF1A3cGuzvJbz7pQpDk5
iTA7KM0SVxBevN8mNeJMsB2y7jAZfxI0F2ZMTIFwM/Zw5wf0xH4EEClmJCyXFU/+9w1FST2hTddi
QVXtcFYOpgsH14nTF4At15MDYvBjWkSZpebkw9AfWhwSCZn3k16tK/NSOftUMxargeiB9MuH0AFt
ljQvZTkcwnSThpDgn3XzcH6kLjWx2Fd4Gcewh2hicNHqwRn3Rl3KIFxqYrGlzAjZvGGiCVzCx/AW
qp1+aQmfmm8K8iwqEr4mNYb38428cI4wWD0cUJ8RG3w9zg/Shc//c2gc3YOBobJCmHy+f3HkQxNf
eFYtD9y5OEr6XycpOt8eZKfe//wOfGFjDDbSC2N57TS3ZFV6/y7McZwIr/Au2dXVV6v60kd3hWKX
Jn93e83Nw2m1uMup0XKFLZrPeTIOXW2kj556bFHQn1Xf/moAP7Qwx8hHA9jGQ+BNiNA9JiZagH+N
mfnw/cX847/soajH90WEZduEk0G+P9+DxdG1bMFYFmMdZGYaU6SPvnEDNWtVBsh9CHOTI9NxvqXF
dvnQ0iKWqEezQxaL2Qi0aZsb+G8jHA3G5MKUnO6Qw7MLlpnSncWkR8Iprc4208e25iH/5FtXEf5E
9oWdc7IVYDLSpcIIW2nRGdGmTaz5KnmMELwwcgTRn3Pxqx2fz4/ZYoP+Z8wI4wnpZ1CwbbxfXyO6
Z9i2ucnj9FWLkKa/MFYnP+8CSyQHTlXpA1bGw1FhUgVj5R+i7IHtdKGBU3OuW9wngnwuFNXFZAjZ
65XrNVRD3H3vbMd6K6oLC5jXH4Nw9HT7Z5B0WGMkDoghxRLjno11145dnD263Ji3jpZ7+EZ6Ev1E
MezyQZ8QeJl96Jr+i+P2D5hYeQi5v8nZM9Cyr8M+v2sF+sjlSqj2d4EJEG7diGXZN3Ea7nY4kDwM
ZvatRg7bC59cw7tCXRPrJBEn64m4CsHTdMCE0fLWSYjhjZfia62s6DuWZhQBJy1EjhjvYi52JPRT
NDBqVLjXjhtQckAmM0y+TmMwbXDg+uWPY7r2nMrGp/NT7Te3YZT/bKZKYPeInP5kKn/rFwc0KWoE
BpFdbSrX3Li98erk409poCyOsn/woCVBssVDM3mFD5rem7XeIrTZ7JE4eySGuWpc/25K73zsNZ1Y
XLvTbRejRZpMzl71JcaiFRKVSMVp28n3vxI5Yh9SYOSY/kRgcqX6G/K6yqD0iSKbuYuCEl2ylTPK
n22cFbs0sFBorfthO5h4uc/uKZ639f3rPtO0jaZQkupDoEa9vclLbW0bPwkDo25tQ2RAbmowI4ip
aPuXlJuuMp6ECGQ25p9Cq6pP/tQ6G2RM5Fet0r6npkSwWcVyiwiHvk79Kdq7Jqbw/0PamfW4bTRt
+xcR4L6cap0Zz4xla2THPiHsxOG+7/z130XneWOpxU+EnCAHAQZhqbtr6+qq+65gJatowd4yzgM+
hT56tJv1yponsRLk7RyIuDH7s21gxADS2dkWQVg9VUMRb2h8KFalDlBXDjHjCozV4CXpqm7bZXq6
cZQSwLe2Kt7quAzfN3Zl7cde7zeR1PrPQQs1NoQpf3hFB5+IFH8HmiSB0DLOdhQY4B0GVg8A6Db+
g9Z/ZZuC3vaaVahtkxdfIb6H7G/i/1BgA3/WOlCrEjf7Th+SsoYI5EsaA4nugei/NgpH3YZa2q+t
GoBhNTaOHB5xtfK8p1pvw7VVmOBDOtaHwQCHK85jd1vQEbFujYExapKjfR85J0w3gpQBMjM3VJWV
16T6xu666mnkJe4gMx+6q6CNh2a+875onWGBzzX2myJVaKosDWfcgGwVfGtMz4LkYFLyJtLfWUVq
wgMW2+DZyCFoUkP2FFap9VglLjDXbQXMVGFrvMMCfNcAKfTsAtW3Aua8X/mqnK+CvOH4uihfZRJ0
RnjadhuEBYR+YGm2fwOg3b4kpkYVdQLH57HEzbZKBY+Lbe0CZbdrYSJYwcbkwvILm4PEQfKGXfqk
UBJgMAFEF9GYQZHlQBVXSRb2qoCiEFtmCncrrbUQyGsPsTva61ofIPOBxfGP2FcYxIA8cN3AI7NX
rbh8p1R0NJihDc9KMDTqBgBucHkzaOLYB3mVmmO8bX2YCkIjRjoM7Y++yh1TluiF7hvX28L+oz32
DmRoUpvDygYBLDSUXJeiNvQ2lteeUmD8eeLQPoEe92NIY20Pkvc3fWLjK3vzc1Sryh6UW2CnreBv
S6etu247SEAMViQ1w/u0zAG6krxg68Aw9upbGLOeetS5vA6EudGh0MLkINzqpr0foLXatGVWvMRZ
rD2WTjhsjKbHIBWQiSn0A2PmABzng5T4lGbgApdTG1/pUTofIHRdNfQQw0tMDX3wBm9lJsG3TjIm
KFgre6J7ge2XSphEGYVi7Bg826QZv5A8gseqO95Gbkd/Ax9BxKGW3oY+82xbgij90Kpw6BWhuvTi
PIWgq+hhTkm2SunZFp8B0yEOyjHs00OV/wVE8Rrkga07gnn4KmVL03+z4fBM1hSPz9JFi4Ips5ld
evCaZxU04oGXJcCX788ZlDMh0484E+JLAAVCU8SCjM9WfKysL//t+1M4Pvu+DDK03AZ8P/GBHwm+
Of3bfxMgJA2mn1Su2nEiPqyO4yq/s0Pvn3zhbIOEpN3QIx1/wgJ6gl/7MTM2ZvlWGQs1xvmzngYl
qYBcw3MwSqxCuKykhw4ctgxMpVUmb25v1KwIiws7UCxAgIgPJome27nltKiT+zomH3LtS3nnPOw/
e3UmQtirvpYHKWoRAdQzrOOesqCs80uglqnykEDvjFA5oZDsN5h9eshpy+ncnAFMkGSzO59z/1mG
zXCYTeOCbYrDYXVBWLKkMD3g+Sk9PWr4+dtnMZ+FnolQL82iajxFAWAvPagwwW6q0hwe7Yp5zlKl
xdTvYHIlFTqRAIXrepxIfMw+eTAG0gQ1BBvNHkIbYDb/qxWlIMwbebsuKh840RjQM1hh8vVQgCwE
XqK5tboGthrbHTYWlB3giMFZ4CrW0mP+3O2ASe5/N004m14H/R/p6YFwtuqq9021UJCdPXyb6TkG
VM2pGf1yy6w2olcfWsBDaHyribJm9iir8cLBzK/iXyFijaMtZAhqR4SMSqSsTAlSHY+8+fbpzwtx
GK2ncoYhCi4rLZta7TM/pSOqXb2XKWHf/v5skLJ/fV8wQwbfAACuuOLk2GC67+2dC+j+k/I7rv1M
jHAgsuZ22QT9eWiS7274bDh/316GWA/+nx3+uw5bqDakEbBVQyUlh8jN3gWJC8z2CH1I+DEplI3R
A8Xsqk+RC5SeOvZAItZbR8+2t3/EvNb9+g3C1d3Smrpxc5eaTfHehKlncE8dsF23hcwqhEPPF32a
OhBN0484C5KuJ40lLZTpwQDSXYfXSDOWul5n13EmQojDehyBsteW6UGe6vh9AwkINc6lbGJJiqDZ
VgiVYg647MGBGreEs7MNnL1351P5P3pxthZBv1VvMFzVz9mucUNBpQsX7HO2RHD2fUGxnbGsK9gV
00Paf44cUnKwwrO3yF+wnwUxInBVagMg3VksIyJ97DN4Gbxwpavfe21h2HlBvQxBh6mqQ62os55S
czmN4LkYpT9va/DCwRtCPAtcUzcqONQPpZJv24gyWhlANW0vvGjMizFBO2TifUpjLg0lQQyEQ1V6
ULKXcfRWMVwAwYfbS5k/ll8ypt08M0ZIOWvNBQT90Kom1HYvkgSteDxsdbisbkuaP5dfkqbVnkkK
atPLB3CvD+74JZSlz/Xo/1YqA7jX/22YYPae5UA60iAiG0awkMv8I1SRC7nrZA5Xd6IzGYI5psrg
xDqj84cisU5eedCgGOv1L3763Ab62oHTQ+sWntCmT94SKViolMK42ml4M8qt74AY3BjUJGQwXB0p
Obkm7D6Z4j7ePq153QOzkc4ydZq4vTytoRlztfKIqqY7dYYH7T7+8d8kCEYEjG1QDQres0q2/V9+
uYPi7baEOd1mKpQHwYlw6AqfD7JKSLlVPEGk7OGRWKnBq5NuvdhY0Ox5OYyhTAB2wEQJcSB3Os8x
weQ7VFW9akByrk0QBgZa2hcejeZMiImdfwUJuldACd8YuUkokJ9Lq1qng7ewZUsSBFWDio4Sb4YE
x3jqB94GfsOlna1AfFJxS7lTU7oGDrX1p6x+1op35VIDy5y1nIsQNFcNlCSHeRM/k+0A4F+phfNc
ETgbiWEQcIibv25r2eyWKdzPmAahOccWnM7INGdrNS4etP1sNAw7pguNyXMJLvcAhmoYF+JBWFAv
hxkNqO2S7JAqJXTr+9b/5rcRZMXfU9Duby9mdvM0nQ52uqyhGxZCTtdB9hga3MxV611YbWjxlr55
e+2bqv6OKp8Jmnb1LBpoQQh0t4ogu1yRaPZLr/WzCzGZ2OeFRQHzRIg2qm9QvMtMaFomniDNo8p7
SNPvPE6spe5B8j/d3rdZJTBBy1R4UnWuWliZv4qUDHqjA8+ouXey4gUlm9WBs+8LShZR0A3cdErM
g9Uorck1ewecr/d5tL29kDm/Tw/hvwsRlE1vOg1WNxaSBcMq8z7K8GZm/gLw05IQwY+pge1I4HMm
h3IoT21bvcYDRHLK0s1zLlRzRaebdRphuJpFd9VMVgp6eg7xEO4i/7HL/pLHZFdAwec7yboy0i20
uwsedDYYnAkVTso3gfRRpxc30zn4sHcMkP5p6cbQlhBFZjdxGtKhG5imYDE7LOFacNtJw2vl1aio
yO6DZsFIZ9fCDMgEOcnwhRjYer3O6lxWkkOqQpXmPJcF5E7Je9t+u610s9ZzJkfQB8cMSTmzITlQ
jAfRdvM7XwdbxgDKCdiDaSPPXI3sDW5jezA25YXy3OvDm2QPC3eO2bOY4Gv+J0I49C6wRqXwawop
f6g+7ZnP4Z2wzD9vgeqZBMEu5XYojDFHQuR9SIxD2zzb7kJLyPwikAHKCW2A4qAUnJqBnkltcmid
7zIUaO0+qD//zlH8EjEpwtlRMHKcAdTZJYdO4QH5W94uVM3mLJ6OSbrAnKlNVnywkHw5Nm2P5Hyo
5Uez6lbD6PAs+Wkw/s66k1+8GrBe3F7SnI2cixQiJj0CUh2qJOeBVzy3dQQNTw5zp/JU9uHptqi5
AyKbtXUVewRESEjOvEypW8saSc54IB6Kb9rUp7/0AjBni/S3gdRqOQwyioVHW6sGs8rYQtudkMbN
R89mHur2QmZl0Pak2MCdUAASlNn0miaK3SI+AOw37g1td//ndVBUaDqk+0QTC0wgBKncNv3kYDhv
RvNeXTD2uV8/la5oMVSYcBdTizax27ZJsRNGWJN+FS01hix9X3AmUp9DfuvhDY14Z4Nnu/TSJn6f
EViTPJVZyKnjXlGFixdZpFLBBla/+HRNWPb3rPW3tw9AtAlRgmATGkOQNq3X9UvUPcj5qwmJ7HNk
7G8LEQHm2H8Qc6fUjkNQr4foe8kZHJ6565eiU96rubcbXA+yxHQfR98S72j74SGGKIis+kmSPhna
l3ZsIOhOogUPcFW5nX6ITv7Pj6FPCIhjwasFtGL0DM2+uIXzIZGdb1CpQXDOuO6qicI9kzaPva4/
QF69twr5u+ZHMKmPZrNQyhGd38+fwU1d48bB1KY4HmBXTsH7KT9DgZMQZLV9W+n+ph66U5/Ts6NH
sr61DSirtNFewsL/WVU7r1FgDOALQ/BgKzp4iSKihKe5MViKTfkygnm5d9sGDoQqfSlHe1hbgbuX
TOlT7mX2Sz5UT25ofC219ofulX8pfXNqIQ6Hn8U9ynaQrFw1kV9dpYbIjQa8rTt0H+NcUTexAodU
UMNgHEiPvjGu/J4eJmt80pzxlXC2tip3EzcBDz59Cq9PPf1HvdIHOKVHcNWC3PoBEN2z0Srhpgmm
AUkv2I25sQ+sZN9GvOFVhbeTQ3p+VEKF3BwT1YImz4q/wwS7BDV+bYYkI2RW0AdMI1Biv7LTuBPK
RFy+VJ8S70nzFopGQrCgqxv0gF/tsT+RZs5CrW7WSe/SpE82sg2ld6m1TruH2xYomPmVCMGRyHBf
wllCk6/3qax/koE2dDdsbgsRtulKiOBLxrFOncov+2MDl3IY0hX/478JmH7A2UYFil+11tRwrfdf
pe/ws/3G5/GyMjPhXEfFNN2vc92uoGY7cpGKG9hI6PL4bxKEBah64clVioQgX6uP2tKNcPYArGmQ
DR2dptov9ycZVD0d/ao75mOxloNkvQSGMkX7M9fxzwn/EmAJaU1hx62tu4xf2NYrtI498GremNDo
ssrshYun2HX9UxYs84yRAyM7eezLxUATNUIiOTTHuDwqxtZrH7Xw5OT7Vn2GXGtbq3svKKD52Xbw
x4TWp9snJRQlJumTX6a7H2Kk6wQu97Q0K9WgOKrxsHLaYtXFzRrN62kszj3GUpfObmZrGZnnBmwD
LKddVSZNuLT4g5MflQTONvdB918k+sjKwodSfSlvEeLPz9WdCxNucTStuTAX2/lRZ3A0S5/aZidV
H7z4r8g/WWRJZq8tRN65/TyXKGhOzAxNA1trfnTT+I+qho3YV3d1NTzhcmFIG8guu+PtI5yxBqo7
E1w0IZ9JRUGBAoKs08tKfkzV1fBXtvD1GY968XXB1jSo6dLG4uvt+7j/NFiPSrR30tPtJcyBjF1I
EVxq1TkQMWpIGYaHDrJ6PfhceQEFxb9LQHodZyX1e5eOTz2+31NdCBY8lVH2dmL2CJ4o85gl/42Z
jYvvC4mYVNE0OcLWcATVqoYpbwlKZCam6ty+NFAmGc3RxG5q10/aGtim7GjYX4LiWbWfyuj77cOZ
0y9oJhgOkSknAA596aBibniB5sf5MX6WRp79Fyxm6fOC+spWCAr+kORHyJPb9o+2ubMx5qcTIEZQ
aKFnBVKLScPPomnTyYouSVp2HPRXpzq4dGvf3qA5l2ZPYwXcfw2dpqVLAXS0a63BrNwxyLJ3fQCf
cFitIgOuvMreqnm3UBSZs8gJzIq7EpU2juRSHOAHaV37AIG39ke659dJFm8go7buexeZts0Aa1Kf
LjI/b0+XYuJAyr28Sotj8LdXrqo/4Q64vW0zrpJCOIGAp2lGfsQ0hBHuUarHuDjG0KKuSkl/yrpo
GzbNroOIs4TNNpKqBZkzynYhUzD3yDYcx7WT4lgkP1ya233vN2bfLyQIBp8olpuqHavK6Q63k13E
ffn2vs2o24UEQZ+Tzs4gG2QNUVmt/GDXwFlc7kGktszPtyXNOBcers0Jcp5wrYro9pUtWX3nesXR
6I82l1r4mRevzJP3EFKtcxliE0YvtUUX6gTMsnqsK39tSKefV2TzoLvvk/YQFgdDXYrSs2rAAAfz
pqbNdLEQpeWsNSM60ckLGE6w94vDUwvfF1FNg1rFoZV8P7ZfdG1T9T9uH8yMC2CY6d/f7wgex2+D
UjE9PT/69YSAotqbKHpms/6bFPXSA3h+m3VeoCGFlwn/UVc3br12zYVb4dJeCaGftqgibmzW0rb1
H4WWPbt5+HB7IUsipr+fRQDggYp/tiv3txX4Q/VCCFs6DsHmA8ms9Exjo8YKYJKtVDx50mpcssal
VQh279JVKBcyUhgGSZjLuPNR4qfDP1cqIa40WaPKqTelQlw9obCg670nkn26fRaz3utMdYWUvKzy
0WwTVhEV61Z+VmFpkndheAiXMOOUWe91Jkkw8gzAMk1LMEIH+JHAC/fdGMcrW6k3qhbo28h28+0Y
qXtXjh5tqVmpTvU5DuSHQsqeu9ZT162/1Ix/W1GAIRUUkaYYN0zZ4izZ+um6rp6jL/Br3N5hsfgn
HKQiwkCMRRLIcYRFuY2ibEh+4pWbe80mqoJu5efxuCLd+xhx2NvAH8uVHdj9qnGMYuVBdrO//Wvm
tRZcHZ2+YR48Ba1SfNMpuoL7nlvuomy3+Dgwd3/GF/4SICiUk+cK/cJmfgy18qMF9W6gQ3IN71pR
KVtdDR8k3dm1vfHUsUrVd3YMye/LQv5we53zR/vrZwjaNsrRCFwRcSxrnq3WXyW5tgIylwu0tXC+
8xb0ryRTUKLU1zrTKJE06p9G/10mH1L/IfPeLVIAzBvQL0FClHEst2yalp1t1Q0EXhXNzOqC5/zZ
z30V/n+dnjgyG7lRl7opN/QiG8DYOpnZa5G8BvKLnj+X8r7zvg/+sL19VLOJ55lMIeIotZlImodK
QjHzZjjdSvajNYNrj1XEXJptvnWqv2AFS1spRCBPteucmhIJh/OsVa+JTT3gt6L1r9OafsJZkLPq
wlTLSYSkKVulbD4Ypvc4ZNWu7Kzd7Q38/3iYX7ImYziTNXoD8F+FQWbgv9bqX4l+sqxPnVuu5BqW
6PzPVj05w9fY2NOctqD9C3ZmCv7Eqrw2bjWUslL2Vb2TnVPqbqNmYYWz52WAAcqsDmAEIvCYFGv5
mDL4cdTpaQs+cClZb27v4eQPrhT/TIKwDts11DDxiE5G+eg0DzpDovlbJO0Kf+sp74al4Y1ZN3wm
TvCSWls6jWl1hF1zNeQrCn23l7P0fcH95XHk5QHvzMci2n+ul4LIwmaJJQgAxSJ5UNgsX9lQRyt5
2f7hBisre/bWv4NeBubXv2evCW4vtoKWBy2WYjC92MMe5i+EigXl0tRL6ylihlfNZsBS4x2j/Ib8
vm8f/9NxiA9vUdz2ftiwYVk5rD624RIUwfwSdIqW9P+ZV9w3uZqE/eCQYmjlg9u2q8bee+MSXt68
Tv0SMv39zMsYfeZooF0Q6MqHITx0SzN/S98XPGarJFWTZnx/MHZG8Jj8BvEIivTr9wtekoHojLSA
TVKqD5H0ZPlfVJ5bk3HB9JbOQvAklsPzhB1N2+RtQ2PPLLdnL4iYPnHtrCwcIf2XgN4KGuvydAet
Ha8Edr+Vur+jdG+EYNxbXzNuCrc1d9a/G79ECcG5BW0o6AxqDl74MOif6/aPhofSylq4dc5v2i8x
gm6lluJ3VkISVXl/mMx7mu+iaCGGLG2aoF5qk4ZRapJmdPVzYW+Bq17p/pNb2WvT+S2P8ms1gqYN
DPCb8s9CjbOKC16K6Cj9nXMxdZMmE/65AplPulzquVHh4Ito42nPdvrC1LnZ3NfJ8vPuAoi3wTvG
1F4svob1VpLlTdjjfP0txMzy0rnPJpznAgRVtpzRiUOXQNjQAJJ8b7J9bDWroP1YWx+M6k/ZDbZt
saAJczp9LlPQ6YLm5j6w2/xoGrsJXCPaqUBFlJ9vW86cvp1LEVSahyU/UhpWpkqfi2EfJuAUA6+w
GZeYz5aWIyh2UtNQWsUVhQL6I5K6eyqKchcrPiAI6bCQ1c7l6ueLEjTbshojyWoWZdAhG63d6IlJ
Q7XfdPLBVk+3N3BpXdMGn8UbpfcACGtZF50dQwAo78PYv0T9b9TVz1ckZGJpI1faEKPh9GpZ+UYb
qNsu3KrmF0LnC00vYNmL5U2lkHsnsokIjUlvSZ5/VOxuH5BZMjz8G4iIBt1//ydLLHVmQET0ypQt
lY/eg0z3HyOaCw8ec3H6XISQkElAaqlJQ9XETvZK/WrrD7fPfen7gktogPQZh3CqykBcKRffqvLO
GZb/ebVfmyQ4gLGv+yb0kWAdtXF15xzw1dcFw2/oN6TZgnwyyfZmtU1/JySf779g703iRZ7pTeok
P0jNJwDiyvx7cGcH/tUqBEs3fLMJVVPOj152SKJPcvBRarf/7aAFAw8GywKGFdPrh52nrZce4mcr
jucbJZi2IbtR67gccxNFmyIMNl70yWfcN83fMUSt98mOaR1Ab77r/VOrvvjOD03bJcbSFXlJn4W7
GABFwGt6mGRDE0dN+1h5vL2Pt/0LcGGXjtLL80bzpguMqnzo9Ycg2YHao4Sfbku5vQwwmC+luKRn
Y5YgBSxAS3vQhoUUcOn7gtkrZtDFZc4dSS0A+36Ml9A/J7MQk2ZdoxGb3mUA28S+DKDPTDvOS655
SQuAq7ay+/K7m6sLidnsMs7ECMvIAkWFq5yoVZWHMvjs3jsc/49hngkQnFcwqGEBqx15bE6sqn+Y
2R+/cdBnAqYVnsXd0a67uu1ZAbhsgB01Sz0Ys+o6gQUxMTKhWwr+i95K+q8gMaTlaB2WTBDuFWkb
dws5+JKU6e9nq1Alm/J6NQVCoLZ7ZdsZXzJS/thaerxcEiR4MRBkgtZ32S7P6wFNe9PTtxbkkqH7
9BvHQvqgM6/GvyJvzACWoTWGuP1RAhtXR3/p2LotYtZE/hVBf8blnmWRHAfuiM+XHUo7q9H9XN45
PPCP9p6JELxIYrUubOJYufHnCMHYj9sLmDW+s68Lxudakt33A1f82vtId1604GiXPi+YXimVeqGm
HIFk7VMNAK6F/Z9VpbOfL1ieW2tqyaAQrWPm3t5lXz5oS49RSycs2J6Xt0lhTi/hRrwewlcekLOl
aDS/SRbAtTpEWopYHJSHmq4lJpGmx/CoW0eLbxSza8AAbEfX4D6zhLBekIAmcVRQJ0rCVQESnNm9
C8zXzld2SuCstKDdKNlHq/4+GqChPOfMwITOM+2WC6e19DuEuK51dRFXbc7vcJkm2pnVH7SY3K/P
NiBYRKwJg0eMuWkI+qfRdgm9RcqDE6cbvfpxW8LcIs4lCBaTuWPSO02bHEftby971YtHDcK1O2XY
FN3oNWcAgolh2uIu3YoRA0jWDlV2inIpePAzz3xHtcd6zAfTWd8WpUyHfxHlf8oyHOpiNAxfdV+C
iCTLcTZmp6RS12EIUH3PLGy1aZKHpnpuYg1MxGhdDfk6q6OP8fA+iPMHJUifdeASXUtdV0FEQ7y8
sAVXxQB+lknWQUMTI81XaOpl3IyDlLfFyauslQYyjxS+ZfQSK+GPegkU5MqLCLIELxKDollYSV+c
bPuz70SrWMvWfqiugjFYWNWV8giSpr+fxdhBNqOi4Dn5ZHrudmBIG1XddotA+LObZzOux32Ypser
gbO+T4wmK4qTnP6Q+3ydKO8Dz2NyT9qk2dKcypX7Yk1QDKGmJv911f9dWG4YwL2ZnyIz+2TUAdCu
/oKSLokQbI65OlOXePw5uXX2PZLsh8Z1F+o0MyIm3G4N9GNNA8hZOBl9aAtDStL8VEegoH2202ph
DTNKdiFg+vvZ0fPgoCpSmOUnFYDoCERbOd31nbM1lmLu9eMmBIDnSxHyK49HhyCyIg5kfG8o/rMC
xh3jY6u4rDZj9hh6yi6s640W+/vGCVdRuTAxOrOVNrBkYCRPTB7MVV6utDAyq838LjtpY/ros9hG
Xrj5zOj31GNv65CvTvPHgn+0klwxhtLPT33v7ttwmqTuxlUrSbQtVIa7yqpoQeLMmiYCp5+DWDSX
iIhrtmR7fugiMZVUIvT3fin7nhNgTrSN+k9CHXEC0mp5iAkNIzs19dfBL7ats8SyOqOAEzwYk7xM
otJrL2xaHbV1BmFPdjK47sofVhsl+HQ7lkwHK4QSJABRznUEgD0R9jA29DbqMzk7BUay1osOSOw/
U6N6V8f9WunMtWJv+2Hh7jW/ql8yBdcQ9bUGdhAyox5CE/1jLb8FChjQ/f722mblTGxqaBwjZiIk
SdLmDWxhDUpNt1XXj+XWC+nG63KrXScQtN8fKBwYY6YGabhMruYf/aqJY9iwo9MIDpoJhFhHE1Qh
3026DYIPOecEsQHBBw+hl6YqAZ8tOa4Tnnx4hTfZEvHGnFKff144HNXzx4ZBz/CUx2X6vjT0/AnI
4/v36meft63xjGvSiS0sohwSVWLAwD/Vnb+T/HRrqvq2XIS+uE6UoEAxmYsFYM+CjVmIEKXWZ6al
9vWJkbNNqD0M0VfLfzKMd7KzS+Pvt9XteudwBgb9vROdG/OMgg+vTGCKTY8McACPCEBPL1gIR9cu
1CTXA+Acbjoa2MW5i9bKmqYbpZw+F31ndJ+y+DnU4c8cv1rdl7vXciFqMq2zyNd3QV6XuZWfEnPl
JKtiaYRkZq8UWiEVeAUmagQxW/a0GI5gGnBPYeICyS2ZgOmDb317Edf2j9ZAEwgtik2CICI5oFYh
AAh1c6r9jZzvzBKOprW9ROk8sxQmI6asF7YashohdFZ0MypBN/on1+3U17JPk61hB/nCyN61FItS
Eq2yJDuQYIkNeAaXsLF0C/fNK2tj49BsVemb29u1JEKwSVv2pU6BgPLN8D8m/bF6+G+fFxyLK0VD
UYPu/Zb/1No4unusivsjEyrO9II7vRgLxq6nRtL2dWG/KQ1whAev0rd3r+BCgGAUphY2bemV9lvV
Q0EA10O/8BB9rbCXKxA8SKlB3cltw37rs2pDt84qXkUg+FGSXjjqaSsuo/6UT3DZmFDbQUEQamBB
1MlDmtvJKR3eDakfrbSBgrd6v9JeihE0aui7bAC2Jzmp+8LvN7psLKzjWmVpk2NUiAorN05KJZdu
ShtUeSw7JzoxcLyyH1rg/W8f+cxGIWAqRWLiZHrikRuuG2mNFJ2M+D2DYqHyNWiOt0VcHzoBA34G
6NinwRAxnqeVkiWR3UacRc3I7TrT1zUI1M4SPsPMXl3IEewvVNx4cDzkuEDt59+C0FnYqyUBwmHY
kVXlFSwrp7znotzrayW491EWfnSdogcdYDCZ8rxxedyRV2iD0prdG/S43JU39rhEkHt13kgw5Gk+
fYoYIDlcSkhsJ+vtuOvf9GZTexsoK7olNpqrbboUIdoeV60wNUNEKLzMvXeihUvxlToJnxdsLqxd
y4Oeo39zlafmb3D+V3b+lN09tzFJwcWSisoUm8R5wNgAii0ckBI8SXK86pjov9MqEDDdQ3naxFOB
1HJ5ED2Q3FWgje3b8KE1H1v35A6fG39Bn65HgAkVuChmWacx06uZrBTxrml3KqAHxXbojHdJW6z1
qD6MTb01dUDyJHenD/rfGQgqsrQUca8fb3/KNyiYQUI2kaVerjItQP+1i0SFgi5e5Yay0aAUGYY1
b3jrTn/K/Zd2eA5qb60MexcUwj54MOuPzZKfvtaZaRsmdDOmVZlPEzY7LnxugGGrHq3MW9dDu6n8
eGMx45f29yYB04IVbpwgN7HdYo9owRyE7BeDejQ+y+2DbNxbxhA+P9neWdo6dorexTmfhxhnSyu/
Xxf723o5rzLoC5SnMvVeka/KKKTKhj+MFXTc8LpslTE6TgOX7jAPsaVXODd3aWet8sUZjGvfxN6d
SZ4uO2eLc8cu0uJRV4+V/FSOL533zl6CQb72TYjgoszyQHWiRHgpggHPoslgnzkG1aq1IMDZ3N69
GUUDRRerVlgHl2TBvQKU4no5OTuvGtu6eIjfVcUD0DK3hczskwo6mMLh0DlK+L5chA7zkx9oqX6U
yu4xkNrnQOtfimLc3RYz/daLHMphOJ3ZbpvLhQVgjrAWqILkWpFLnS6xL43+aGh/14zguM77St3F
BR1J8tLw8szp0PSkMBuNmTLZJCysqMc0dVLNOGaBvy7VD31xd+zgWHQVV8BFkycMQcPG0ir7wvXN
Y+V/6NpxlX0t6enMjbfbOzezDvwtdG94PGCndGEdhjZaVhZLxrF1dqq01hZWsfR5YRWR6hRUbfl8
JX8wKL9E40I33ZwAcDl5oQbBBGBoIcSWhROUsusaR7PMVn9Z0RIu3IwCTyU/EFThpCUlFPYnciAg
S5vYPEb9qQxcMCKUjWMtxL6ZRYA8hwrrUAdOJ3FpJU4y8lCV9eZRppXegWbR++vuUwY6j7s3b70T
LPD0A87c1aCm8EF1hXXUlV3jb/R4f/f3KYKw+zLw3BPG3eX3U1XuNJ9a3jFhGId3xW24vVeARlUe
rl7cIWOTorMyG6eIe2jtj5q7gR+tiO8OVhffv0oEXQIVdGLOUVbe1T+gf7v98699reZM3SeTHasa
zM7C/jhdZdWm4h67JFgVYIM5ffVqtV8tfSFVu1bXS0GCJuml7bemiqDQ22ZPUr9dIpiYWwnk4pqq
mkBLX1XxetDHWq+I6Tpx0rUSfjH1kwd3WyUvBI5rk6AWhQyuGABqXMEE1QxsK6Gee2+jvk7dd76+
cNOb/z5PbqrG+ApZ3+WJxHmvFlVTe29UBqP2IVwCIpv7PlkVhSLKCBi2YBF2xyZlWuC9SV360aj7
J8CYl954F2SISpuCy+NVHTIGZng7GYC9Jb29ljDhbk9lVAOrJi2+3CUnCR0pdRT7WG9ovq6XtHXy
/pdh+/Lzk7KduSVNDaDcmj4/RNtO7ddaIq+15rXWrLWrKWvv/use8shGYPMi373KrWsvyAuAOJ2j
l9o7s3Z2C3782vouvy+sx3TGuEpzl/WMK63YuM2LfH+8uxQhxCNjiBNNiRChmjupXuXq421PNf3/
4pGATk0WBTqceRVP3bGvvNGKpCOMPutsIO/MHmzvoXNfHdf7cFvWnHadyxKqIH0QxWU/IMuuPlIW
dtKldoEZAbSwqLzjc3m0OPhL/XKt1nJyyXCP9qew9RjzvZvwm5zz522NXs4ZzvqJmsoyrNo9Vk+Z
7kCN1G1vb9GMhVwImFZ4ZiElXRVV6VbuUQmjvddYT1m7M5JNqW5MtX5wNXt3W96MBl/IEwzelPo4
NiMWFBvyX37UPAR+8jDES0Qbcwej03QAOClou2AzXS6r6Yu0DOANPIbxBxA/zIXa7eznHfwWb0A8
Nokv6GGiBzQL5O7Rr76kDPynd7/7ce50F00o7opNViUoVhcoVWHaqXssWzqldoV6d1arc5+V6Vmd
uAKuSl+B3gyNWTnGUSs3rbKO4839x8xNaSo4w6J5VedsMxoPvNzUj7GXvkZ6/Kxqzd4rnHtf/acr
2ZkY0cD9Musarodg+2zkP2V7IdmZtETwVRefF4qchuGD4cMF95gCA1kE0Xq0wrVnEKiWQAvnzAKO
csBkyRSoDgtmUYNQFWZhaDCUOH6XI+elYjKoDsO702j2y5ywzrnJ0pYhOPc2rxur6CLzqLT1usp2
XWz9zsE7VLiml5mpP+zS8MDKCHIgnVCscdwUeQF+6XZYciJz5gfA479ChGXochLrXYsQUGZXlf0h
Ce59gJv06kyAcKvMw9SOPA8BzZAwThGufiNRuBAgZG9ylTG9MW0T6GUb58WCc/e2Ac5sEXoE1ej0
PE3VVlAoOYtD3Xct7ahl42MXwNudL9y8Z1T2QoJw0qreNi65nXZ0pc8QuZfxw/2qhHOF14rxBh75
xJoLlpqrch2YR8/tHyXLXWd9sVLb3f0bRXmCKQoaGS0EXiqsWgVg7smuecz9Z/39/yPtO5Yj15Vt
v4gR9GZKlpXUEkWpW+qeMNRmk6AFCfqvfws6+51ThWIUovpONKkQknCJNCtXmsPtLwWgm3iCLLCA
Idugng9f2iyeBr2yX8bsm/ukGG+3fz1UKYLaiORxW+F8+LRGB5axxzlCuNj4Qeaf14dfUYCOBmyn
x/FCYNgWFGBieGWxUEV5sX/Y1hBohR1Qaw5qT5ZXv6yaBUrsk0scChB8k6KrgXbVxbJYvfKikmWr
jtuqulebRzLtiZYHjrFRERB3a8nzsXKEAb/kDU09dMtCTuB89Ra9VZUmX7yXMXlrbGtrUnookpsd
QSDGToQIW5QY6pIlXEhlPdW74mZsLPiJsXCARCJ4cdn0dzZUJV3A8Pvi5P0XE2Tkeapu2VB+AYls
cPNp4L2YEMiwETVGc7Hz5cpaxbPoUsQvXrMxel/5Mzt7IoNh8vsmvLlAWAAwxAnuUQwu3Ed0+c4X
0sfeC6cvd7yfth3FxdH4lmky2P3K7vM7A8oozUIKUMzHqDbpWrxg8A6Ged/CWdNaFMsxfX991S41
MWiXbc5uCupO1MUJmthgU9qa8dy9pjbzo1GV9f1cGx9dqxD/BqgT1bjCUzIplrXUQ9m9Vsbvcm/R
X7d/vqUj8olJeEiWCk9hXyfONFUue/Wm0E0Drf4/ji98fkyX2mgZxk/cwPlKv9369TYaPvB1x/fD
QRMeqdFbpmWKveTrrB5ba8duthPQCwNLjxAGh7uKa++VMXBTDmlfh4Njl1u0Ytze+v2fPgBcAVND
6FbECyj6HCOmXjavwPF76VaNbw5Lno8vGNCdmtixaRUNiIHyL6VPqkYi4PKSYeVB24CYIELoupgD
RIuwZHGrjr7WHv3o+jnwBl6RYP64vk6XDxVeDa4FkUhGnkZ8qFLUKqjVULBXNn7PTSOYgTSOgUoo
G1lW6/K6fb5PtgPaOw84M0EJem2bjhbtcJ2HfeP5jYzqUTa+oC4IGxRidBjfSDaT45Pf1xdKNrxw
ISbL7Z1iZN2rgkSz9WO2ZGDPFQGARfK+GGioYxgi2M8eGW1iV+1eSzCit0c0PpI4ZWsCYCGgfOjz
RogJmboaTLLMrHjNyvduWw3fb14gB7cN+V5USiBnLaz/YruzXVKavfbuhqGNhOQ1WLkPZ8ML608S
BWZWjeE3hfWjOVb9//HzheezKJkRKyPG10E380HddHd9eda+3/JgMtnQe4BACgpjnjV9WZQ8ey3S
rTnvtXg76ZIg52VICtg+tEnC/VJRTysGV3qvdJNFzTIA415dUgddmwZdBgJn1wHSqPJHWfnuyokC
OhVgbmgp9RJqaw51gZ4tafaqjqpfpcd2eL2+aJcCPFDaID0NfwgZUBGbOrIYNbCKhTLa/Dn2ze5m
T+x8eC7+JIY3kzxDNAnDL9m0s9DCFE2zfKLakq2XzUK4GbjxrEb0onpt/DrbLN3m+iLxk39u+J3P
QrgZC4ga4S1h+MKcfcv8pmzn/h2I4pvVB0K1SOPDIYPJj4Tr+WIBYAiiDFJMr21NfQetJVvJU7Sy
TDyRiEJRhB0vwUx1YTtWr0/9qx2Y/XOh3+xOoOkQEpTgZwfd6UV+jCnooDOU6oi22A916QVpUt2+
z9xjASxExade4JSQMmnnmXnzKyF3yT71bg49co/lf8MLBmWaTUmaDBhet9/68tXeXj9GlwoKdhho
PFAJYsHFEZ+Hls6NYtm1+gpWfuUO3TBLH/E0F1CnrpUSmIp7jUwxusaiBRbvHgq3RTBezQLOXdkY
y2ujHcNCO1yfingjPkeHeWeZCNYC42wIR1WbxyWjzfLqlrP7BEZ+GmlKwfZ2ow6KX+RxE1wXeDkd
TAXNtD6T+MAGCXejd50F1SBkjNL32t0mjcTdvpzP+fDC25ECn5+ha/wYGbPnk+5dN1HWvEtlGSbZ
LIRly9W01RILYgYzoK6/eJITJhuf/36ibuFwJB4jGL/ykGuf71kh8SrEIwzLEvhg3D1AnVd6eGsx
XPhhGodIa141b+OquOTPN+/0qQgx3JIYqZK3iKFGmu63TSBjo11ZIt4OA0U9Hr+GohGYeUbf5EY5
RL26d6sHT5bXXRsfYAlkRjgaAdDR8y3olVarO5IOEcKo4KPL/NuXBzAQ5ChNFJsiBSPcax2ETa6B
7gcRL10kqDguf11ff26GnT522GLkjnivRtxuoLyEM9qRgaHj8MQiix6VGLWmfuwe8dblyut1QSsr
ZajA/CNAAHJshDnPVwro4wI3Ou4iYvtxstEkpodseP77yV3IHXf2Zorhx+JNGX+Yt1IvfK7Tyefz
q3I6/kyGahwxvqp+19ooi66vzopGAoYCgV+E2XmNtGAtK7bF3Dmv+gj0MD8aynbOqKC9qLNDcwWJ
3bFyqc9ECc9eaZQGMhZlH5Fmpw2/i2Jb94lEhmw6wrGtLfRGtidMR0s3cbZRiq3X+AqRuDCiff65
J/9bNFF3oP0IaVGO30dTO/qkVnxwA/mLxYKM/KM1xw7NCK/v0tplgaHHNwqlExf1g7NN2dInbRbR
xIl/aO40O2CZz81jWsTz/ZQ18x36JBYykocLwDYmykk5gPz7D8+dsJwKzQDyoE4WtW1uPmntbMd4
TSoH9BwjGtY43j9jl/a7uLCbB4qlT/1K6WbmT6497pS2R4PAOFsqdGhh5a61nETyTnxiAwUtAntV
RcQcJiGA88J77RVNWWRpmUdNR5u9g4pU4tudZt/RajS2sw4m2M41QZ3YTP2hQR/MoNC0ZIcOMt8B
2FT/DMWCXlsKVb5UcNn9rPByQEHL5s/1/Vs5+mefqZ9fYg21R3GDupeIzeljb1Z/FHT60AfneF3M
ii5C8yhobTBhofGbK4jJsm7yZh1aQn92tO3NjbZwGtBHG24p74qEQgVhsRfSWfbU6m3U7ZT41aPR
7V+P1CzKmlCccJkBTnWtbEzWtFExBFaxscbg9vGRMYVFgUcTfo+g6spxcNRmyFlkkvvs0Jd/sfin
wwvqLc6YVRsMw8/Wq1W+NZKYwMreck4XnhcAGuKi7nIuidIRRWVRa2zcbJs4kjClZHwxE9QwpSJp
jPHHfGPG/iixJ1ZuwOnnO8LZqTpC6xGEMZHJ2LHo0YTR64J5cW52GDTA7FUHfidi0vZnku3ktcya
du5q1WqjyjosxPKXNiJWG3jZz+tn6TPKIygeZIJsE5QiNuoUxaRpZcR2k2hdFeFrjMDtXCPQKjsP
vLrQd6lCvICC9GmL9rjmfepV7cYupgG6Ccy4vwGlb1+cdPpuxHP5zzKT7AlNNMbXuknJXhsS96nJ
nGnHMrwoajKVuj+1hiNT7is7gmwGr6vnfi7S1Oc6aVRKU0WX7yIa+vFoFrN+aAqCNrux8X59rdYE
ofAS6V+geAwA384FmWVdOh5hRcRoNYQz9YZ7dB/LnxeNyooUVp5/7DrAlCZgp5f0DoY7FaSkShXl
06HPjwl9GMjzTCVe3MpV4cgOhMt4xQX6ip5PCNF8tO0snSqi5EFzd7msdHhtwU7HFzRJg36Qtltj
/Kx51r0vTfbo5pLrKJuC8LAbTT+hBBYiVG0/P9nt5vqWX9orKEmB2wDCBpgsloiB8cpeTzvbmCJi
+rr5HZlFVd8m6c/l93U5l9PgpS8o4kJ9lcGji+c70S2kdCwQx0R1diDbvJVok5XhAdxCnTsQdAaS
OMJGML0hLjPZEk39P+mhvbVkAJ0vuMmChxRAbJwl4RxNgzXkauINEUMHBOOtuhmc+R8BcOCAM0V8
5sIeGEBaaFvFGI3st+78Lm5+UAGzRxQODiJsJYS0zle/nRfk5ZQZwZIkDvI9WO0lAi4vAgRwkxeo
MOQMDOGUjk6eAF/aTJGVW37SRq76Epe31vFikUyQ1wEqBBw53lUBAlGgSCtzGmJFHRp7Qv91kmjo
pU5CVz9QziA8BrIUJITOV2npixTFP6UdWQ9M/ebSYpt79dbS3q5fhQv8CJ8HHDjcBiwZt3AEObEZ
d2lDnKhNI+0XeJwVc9f+M8y/wQV0SGqJ5b1yNSCNhwfgUV/m3McqRRBzhrQ+BWNpVFd/sS2YDPLW
SKThkRUDEEviubU6VV1UaLb/BU3u/evrtTIBjI+sB7I4QI6I1uCAziNtmnZdBGBzoG/RiUlyeLly
OLcQeBINh8rVUeYOiOz5foBlyCGoTe4iOx0BnXzqyBOr792vyjeaL9u/mMyJLOGMVaWSorM8ZCk1
glkkUJpbgaA4XYiEA8EFQCtcQpHBxpwU057Z0kWW+tgz4+Dmgz85GmhMZH2B1jYGwWvw5AAmzWsa
hXVrixIuTIvI1kdn7xNnf/tSwT2C4vJQSIVA+fnwCRxWJclyHiHwe2drs5vtdIB2TsYXtqLWUoC4
4qyPquVeyYLCkcDp1o4VzFuU7cATuAwsUmqg+dSQD1Fm/qnn7yz9TdufhfqjnP6xNFnLoQvqRb7t
gNcDtwODBFw8XEOf2NPWoIwL2A/7yJs8vzK3anZgzzPYJDv1zS4CrzhWxR392TQBnYMx3mTlC2p1
4b+hZPP6vl1UIoufIpyLuva8XleMPpodijbfj4PyYyY/MuUxL3jHB6uLlvRJJ6/Xxa48QbjAoKoA
jBRmpUhMCkp2oy3zFGronf0AGgGYgesC1vYTpITIb+DQ8ITT+QpPVDUUE2R3keN024YcWq89Dksb
6Oah9Miudr9fl7c6IYvj0kH8wGtQzuWpbkMKpnksii3rqVXizUTnr8PN9Bt8t+BeIBoB2gSumc7F
jFNWNTqF+wUmAYXuFRm6l/+/qF1RxwnLDBYmgh2CaWAuoCdQkriN1PaBpfZmnMPefbDpU9d0u9tX
DCA5z+a5NA4xPJ9KRc24T3Qdjn3aGNvFrHU/nccGjS0dGdUp32xhVqAl5EXJCLXA4BREWbFV22Qa
+2gEY9R7lU9sq6VvdTwaG71JZKTgK2vIQWE6iuCR94fRcD4xGyAJpwSNV6Q0wEwSsILfufohXUAZ
d7PHhLXDcfisFMFzKBjSaeak5rDwgGmyLbouGFzr9ufc/Uw3Iw0Jz0PkdGBaTMp0droormM8TJu0
lVU68RMl7g3wZzgHONCXLci9rMimWqnGqEvKHXjvfCebHtUhOwyz95Q79RfbaBpfTVTJ8Vt5DzEh
F9ixT8ZCcWYF6mCSQXf7KHemw3fFvpWjAjcVLtQnR6WOclARBKqNU2su9TRE+T9KulNlaNYVfQNP
HE3O4UMBja8KikBXkxm9OZYhmmLDd/p3tDsOklm7ffu5C4XIJ3DmvCbp/Ci3UxcPBkVoknzTfi4f
1xXA5Q4AVYxSXLwCqHO7gJjzyk2XItUZDUN+D5vuHnE4yat+uUrnIgSrpK+ZGzPoe5BDjsFSuwf0
Bf+CPkoS5IHOtfv5IeYAaYRisNNwmkU0Zd9M5mwUjERFzGo0/5oGMMLHZuAs/aPj1UdTe08atmF6
snVbO3lo4nz+SEhW/XTRZmHn5fboT6Ad2ce98QEWGfCB1JW5GTHcttNnGXHv5eMITlHsJsdDI0Ml
mh+JXozmvCQkIlm5T8w2cLV9tczHwZ2ONox2YByvb/VKxgMSoeM5+xwPIwoHqR+awgNhZxblhaoF
ppb7tf7gbzrqbTKVjlunSEZfVzxjk7k2cEaJ8attzAkWSD5sx470EvPg8uxxCjzOHWgi+nuh15Ss
yWY6qGlUsWMd0Px4fb4rw7s416DzAKYThpww3cpciKamBY2a8aNAtevP68NfHmsorpPhBeMG5Pc0
ZRTD5ySIMy/I7HFjyzTM5aOJBBVS4ChSsXkJqqBhcG6G2GVD/aKam7qiGzC8bazs0OmSO3q5Vudy
hEfMnHJaKj3kOO3LSNEM4vf1xVoZn99NAEbB8Qz3RJiHZ5cF4mY5eel+2fY9XK3rw68sE5QXnGkX
wF0skxAf6DNnVAek3BErc7/b6rzLQiVt93i1brYwUUmAIATq/nFi0ZHpXBcnTe7OpOzjiClh1e+S
ZWdnN98KUGQhpAx4EyAEKHI9F6HXhjdR+HEvybSlP2sZTGdlJ86GF7SxWZlNrXsYXmne3J+0k8RO
VlwZKBnOfecAYssv3/nnL6wBWgGVlFGWfZ0LpHLVbZPf1/GdO35JO8MvNHXbtT89W5aCv7T4QDAA
8+WTHda+oExIF31cGifPIwsU1Aud3kCu2/np6LZ+3hnPlcE21w/digPJg/EIx6Pf4IoDqeuUlmjH
nkVon+nP7H6heZB6hyG1Nub01rs7U/mCnnAbQ78rQDJfae+eBzpha4PkNpkDvXy//kGXW8vrXNAp
HREfFGiKeZu8BBPNEg852pjvWHJIZGGrS413Pr6gJBpwsHpq3udR1zznrPJZ3/i5lHtZNgvhANHc
8nLwUuRRQqwtbT40aXMDyTxMwU2cytlOrJnl0ewGbX2c9L0jg7uuTgJkkNwJhRsiXuLEQPyobOc8
Gn5n7s7TJIGY1RmcDC9cYgb31ytAIhYhSjUAMw0WSBlD1QWPPbh2OSQD9Iw4UrBUhH0YLbtIbMXM
IzLfjR71O2tXDg/465iHqsw3eRU4/bO5vE+xjN9y5SqDD4gXS8OOQ8SJT/8kMlNZ+mS1Ls0j3Xuw
8h1ZysCB86Y+odZH4oGsiuJWNQ9QILsmiDL1AelJs8FG0U0Sb/rcj+NDHvt0uDkHbUCv/0+QYC70
utVUJoUgU3t26Rd2vP3u29xS4HTiiGuJZ3psh0bvis+73+e7UXLgVpfJNrAdKHRDSIL/frIj7dih
JNxq80gxAvRlVx6ND3RqrGSdJ9fONaJRSLtoSLogw3YuxiZmQwsTj8c8bRxvow8+CCuuL9TqTP4n
4iKLXmulPth2FiXVFrtd688uCYZ4W0id6kujBDt+Ikl4yLN4jsfU9rLI0/wu2xXDbkZT2ls73vJr
eipFUAUtZY1bDW4WgcR4HP1alkpfnQUCNwhxAPLpOcKW5Ko7Kqqd5lG8BAZi4pNflUerlhhwqxsP
kB4CvwDto8DofOPBLV4D8WBhV9Br3E6+OdMRjH/Xd35NJ4OukJP6A1QFUecy4O/0xmzRKkJLNY3s
BhlyeG2lTscX5lC1KBFdNFZFi/fVAgEwQRohQb1G7sm6Yn2G5QRXF1yqCF0jUg4STnG5aFnGxHGT
OsqKlPnOaH4vUhf9c/RApajg6OuDDeRebqT7inZ+15g+M7Itc24tMMThQ2EqunpD5SDKKwZ4SWHm
rp0h1a7H29bZuTJbeOVYwBAGAwvC1KizFYle8nzqm8Yqy0gv6CON41+51x3Lidzs/QC6gXAhYmsc
wyFa9XrJgCrPGMSkvz4sGZ5m5dydjc5/P9GdZGlbVKm2ZZTqYe5EspII2fDCsTYmgKdaBPIjb3nz
tnbx9fqtWdsCsATADIBFCXpu4etH9HdL5o5lkdXD1HhVrNdbq3j5ITqVIExgQRmbzhouwdyW5nZ8
uz6BlWt5NrxwLfPBIKRrgC/1mgObtt3wxbayTVvb/nU5K/Ec1AUhlIk8B9DYYny77RbXylmWRXb3
kE3psVLoZkSjc4KuWWWEkvu/kYd2KByHYqBCWXiS2YB+HpNBsqgpUx/ExndO/qZPoWJvY3rUR1n0
aO2Y4aajKxo62CDvIXi+2ZyX1rSkgMtmu9gH5OX66q0dM+AgeAcrQI8uHoBEU4dyGgq8/CXdVO49
q54X/eW6jLWTgAeMx764cSECahmjZpuCOiWiThdQdGmOh1eAxIM8VzbXJV3OhnN+AqvA69I5pvT8
yg9m68GNwXOm5+1er772uoYmIv9cF3K5I+dChAMw222Hts2wZIAKDwrj1axlkWfZNASHL55ihZkT
JBTDiJjQk+cFdk0l8Q6ZEMHAsBmr7CqBzWe0h5Qel/pelVGcr4oASAhEDZ88r4Ilps3JAkoebIej
7JZF80fQjXj6zd43tuNEiGCITYlHkfeCkDF7I+nvNpbEt9cnAb+IX0EE0YR1WjLTatQJ66ToedCW
DQhTAIjoZPbeSgCHz+O/csQCAPgpPVoxwGzt3rPeN/NN1eynbufuRidgb2hHrcsqAFbgPecihf2x
9GEh4GHIIlIxP5tTFP0ch/JBQVQVGIla2xUg5867m9XBuVRhw4xpXLpxgtSBcy1u6HxwCt+8HfKB
IB4KnUGAiW6SF63L5rZzkq5WsJxj4k/xo5b+ul0NoHWpB+eSQ6jFFK5itnWfEqWAa5b6WhzGqUSZ
rekZZJ7wyACxAmSosDtLPCLAnjVlpNC72FM2btXvr0+Ba6pzc9aEjoSRpIGOCNpZkDA5s76ggXsR
9d2mMIvAzR5od7dkJPDI7ZPhaS7EieGKI7kl+MlliUoSm45JlGj11kjvncWWTGZluc4kCJPxkmUu
OgUS6sfW2FJnd32tBDWAihVefAyLG+x+IB4SPfG+Ygi7pQ4J8fT4jn3X0sR38ttW6T9COAQcoCjw
x4vVEOaQ9sxsBxJ2xvHFig9/MYWT0YWLp2qoJMg0jA5MwvPszo9arTzGaixD+AgW2b+zwNGC2gXB
ihgTqQh6uCKhR0It3U/ZfVIcswoNF5X7dt60jkQ9y4QJ2542g9E7TCWhbX4frSd1UXy9ADlwogam
9SdmMszQ6jmAUvn/kxMWkdbeWCs2JpcP9iaOEx94h4AkklkJh/nfJURSld8WpDsEG6NkTpYgMUXC
wm7zrxQ1CHeO0mtfrx+INSnoyoNQOhhjUQrG53rqIVFAqk0rJqE1vfRT4Dm3Pc2fszgdXzDHFiPu
yoqQLCx19Vkvv3eF/u36DNZ241SCsE5qbUwgssQMkvIIHBlV96SWBBAFJfnvJDhQC2xmqB82zhfJ
GUgzlQM2vO1eu+o+zlG3aupo8kh9k8l6tqzvyP+E8d9PdsS1FE2tCE6ziqzmXLvBLHm11q4LsED/
nY2w5aAhc4CW0EkYKy+TteFhH8+r/JJmGw1wHaJIAphrEwJLBjjUkVUDS6YgT49nrYr1Pg3ju/l7
IdM0stGFAwYiwxpsxEMaAu/mP1LEW64fr7W9P/164Xh1SzmPmoevJ33mJ/1Wr3/k6seQPMmi/mvn
+FQQ37aTfV/MqnQpF/Q0Kr/cnVJ8XJ+IbKEEIzZTKodkJsavDL8ZAlksZO3zkZ8FphGxLl4neP75
Tl1Zs+EWabgwZ2Ok86ZC++rFkNH8rG0Haic0tK0CnuICuDDOSeImQ5qGmbv3vDtNjQxt3KMLZjBl
v68v2Mo9QVbb5QU5iMBcWP01CkDS2JiTsKKWn8bjbu70O3ViXzVaHVDYcSzzVkbSv7KKJmpOkA+B
IcODpeerqMWV2jSel4RKslF+umxvJYfrs1o5BkjuYEKfcACs5LmEvHQ7BXGxItSs5GtpHDV1CW+W
AE8fhVkwk0AAKEYmDUMZFWLWSRiD5uTOmyTK+HKJYBehvo0Xt+CgiWVS+kTQ6NJU+pACwa8kUxO4
7vCa6KVEbXHFcWIZQ+lDDix7XheNRkvigTbL0h51px3COneNx3Kqhg0i3A3Yz2pn3+qDLM8jumL/
CkRlAiJyaO0j1r1Yizqo7ZQMIeLLfmzUfqpt3e4XcR46+tQCkqB0S9Bpu1t3CwWUKOsAVA/tPS6g
W0WPB9S0xiGsnOXQ1tVTmpbb6yJEv/ZzZtwV42Sqn5ms8zPn6rNDZjINYVEhLq/4hNWBRg81vOii
6oK+qn2SuOjL5fhmKSOhEou5P6UjiQrCHQ6puyAmggeFKHxKutDt7C8TSTd56240u9qRIbuz0772
PXSgaQwUdlfqhIKgvvPtUtmaOfEdSv9QAjoVW900zSDRMGtHGcU7AE5g8UFiK7wtCpvLerGaLkyA
1g5KK7Pu09R1fRa3N0KA/7MIUJi2BwzQJXomcwHPA36DhZmxqdGqsl92hbYZZE2pL7UL8lWc5A1u
Nyp4RCBg6vYFUTKdhaU9HetC47w6Ert4bdEQkUCF2ydSRwySpM7QIilWdqFibTUwSA8s94tacmTX
5nEqRNCSbuogvOMVXegVD4P+RQa/42+tqFuAXIE5iRQiUvzixqPnVUorvQ9jy/X79M9UpP5CPmrT
2Tfqs1aErSuL9KzO6ESkYF6UiwM+EVXrQ4Nqb/AFXkvjxnjL5xk7nZVgYXR5GdekwKzU5Ytm3VUy
LmPJFMTuvTTuzdjOMH5S/SmNX1T/C1UI6/6zWg+WjIiU63BJmanmQzi4Y5AVCL8Nf3OsTiQImwD+
eGb0bTaEeXFYIs3dXFe0qwvEESMuWNiAqBBssKJQrcaenT7M2mcviGXFeZcGEU/UIeUB0DLoGkQ0
tMZax0StQh/aGTmgzNvv2h4O/vBQFvHX1Mg+cs2QzGj1UYQlhMpkICAuWS9JYtopEMyQCUKN6b1I
H0Hx4OeJ6aN9zpZ03/OmPZg3ssh/nmQUYPPSDATFMOnzB2u0nVRTM7UP0bA2/Zjm59v36XR4vo8n
pn46W1rWewuuf7HJuo+cSZKqayoSphdSqnC5UCIqaK/OQ6GBseCu6+030ld+DzJSOkuKL1a35lSK
EAYBsUyvzRoWKXbn4qNQTPNYxon12jSt8lgvWhUgOxL7ZEm/E4+hiMqYS8k3rB14lH0ALAW/nEdi
zxfSRDxx6Ra7D3Nz8IudhT5713dqfSX/K0CMWbroFu8khdmHtb3JwK3i7v/qrJ3MQeSGU5yEqNOE
W2V2ZKszZUP/XJ+DZJFETi/EEkmaN5hD5/y0fsbG3wyPEg+gBRA+umgn3GakUxZrglY+aDoMC1fG
S7tmiHPjCBQrSOzpuvBYOlZONMWbcRnT78mcbEs339v60biRX/Lz0qMDJVLin1VLIj2qPQIF0/TQ
nmr8SO5UWXvYNe15MrwhhL8NfflXe6puedePxZ7p3pOd61uVzo+JpT+lvczoW915IHuQQkClOwiN
zq+HV1RVq1VQnt6BsBI2n8youPTGXUAIQGgIrgH0exPdVXWp47awPQpwhRqMw3PWHvumOao9YMDV
cvtd1JDGAes43DFMRzgHjC6jMsSsCb0aUAU67FV9ekAZnUTMyqLB70YtFsxLkDaKqWq1SfV+7uYm
7Jejk726N6LA+TE7G19Qm43b9jHtMf5QPlla4Weyyqs1xQx3DqW8SFhgpcQOeSxNpnEaaBMCH10Y
g29N9WZSH9UiCQrlS4OuxGPzfa7KzXU980mLIVi1yI4AFwU/gzdAFbRxDIC+UXgtCwlYNGu98kGZ
5jdxtk2ntza+XxKwGr8P9o+YZihoO4zALGkZmgR8XTqkzxBDL5iDhs3/TMV0LEEERpsv5iAJTqwo
9NNvFBU6c+uhs/uOhZRtqbKpncOtLYc+N/hkGUSFnhZGSe1pYGFfvNUkNMCiyNSv19daNg3hEDlz
a6atgWlY1TMikqXRASEkMYdXFBaWCnA9hEBMgMAEY1WZ52zom4yFapmOj3OpKk9ZTwy/RlsEf0iI
s5kG5etcFjJ+lNUDfCpZOEg69cA02xEWOmUWNObBpI9e1W3TQvczM3S6XU7DJX2/vqRr9x5hRY7f
5gUgYpg6LZq20iwINTm/+r1Gf18ff+UZA3maY7i8wQcQKFz+idE3DjD69F6nYVawgDQ/mGH7k7Ib
ZET0Mjn86JzI6RINLSw1g4amuVNtv7QfiLfXiCQ6tnYAEacEbwOo22CfCyYmNawYba5HGrZ90NFj
sWzjZnt9wdbOHwJwYNHgURtVpFRQAMVoWYzHpUBFnKVFbv2UD5up/ZbWRyI77Gu7fypMsPjjTC3U
xYUwcGRTLchlPVHWXsrT8YXdN8ElnpAe42v02Su/z80hYb+ZniJDKYmPrO0/yr1QI8VpYeCone+/
15pUjz2VhUb64aCLTGVlQWZtjPbX9e1ZWzFY3YiSItSDt1KYkU6nyR0nxsK4U3y/z2UMBivjI/PJ
eYwQEEewRxg/L1XUD3vZHA7vunZP6uPNn8/ZbBBCBlLMvmAZynHwxsqu57B4SG208337i+E/c15A
1gH5JBgrpINnSTO0dknIW0PQx3z5GwEwVIHaBmrjggl44n2rtAWowwGoDUXZTkxmCH1y4QjvOQpW
Vc57Bk/4gifJRVeqqWQ2IuC9p+2I2b40MXsz0uZxQlt7hwwoQ2of4lnxgSi4Vyv394zItTvBN6+X
Q5Z7gV7Yd6Rsf1PTDutsuN2NPv0+sZgoTUBEPqTGEJoIlquU+t7m9k0EvRw3baHjLmobzc6xJ/BY
DKGjOH6OarYul+wiPwbiEiNHwh1MXjYmxkszsHeOfasMoQ1wXDBbzYvbl4em6XwnzVFzihK261Na
0Q7orYLiHg2oJRRJCS4B0/Wq8AYyhnHb2xvWLz9Ht3EC0ubHiY3/XBe2doU/kyeAy6MBuEi2lOgU
jUhtpGocv50fvFqi6VbeIMwDA/NeUyiiFTSEEVs0M5nbh2BErLLdqGykELK15UJ3dxvZA+DyLuBR
hkE7t9QK8AvO2pOTls99NgbTUkRTLcuSrIri9IIgHwG/txhzypjiMnsphzAzs/dmIZsuK17dyT10
vXH4i33Bu+26gGdza/38iUiQd4hndRlCFFH7W4o/18dfM+AM0MPBB0BKGCTcwmvqmVAAcT+OYV6b
mq/245dJbb5oRnKAd7Uc4ZDsBi1/tDJjj7bIf6EWDHCv4bkFmhJvx/ns8roYwS3XT6GpP9tWdGNh
BDfvDV7KAheRyxCjxIWTqW05zmPIlNav0w/VfIozSY5z7eLA5EaHLWhx3n3sfApDy6oZUbQhTDp7
81NBvur6Bq2dtdPxBfeBLogeeyrG19vsuHRlWHX5x5gPrx7AINdFrU4F1QvwQx00aXEEUTXti2RZ
sjG0lI8hP+gyRvw1JcAzTTwlDIyxyNhDYm1SXebhhvYPentvkKee/cWBOhEhvjMoZ2+9OYeIyst8
M0Xj0uD6Gq1tB1qmgDoMnDmgKBP8nXpWNGXq7Dm04p1bPs7649gfVMmlX1sosOohCQq4FyfXOz9T
SW7304RGYWGvP+vNMyP7VoYuXNtraHnQOWO50FhDeFy0dm5qYrE5VMhXJeinl+vLtJZHhvsEfcyT
fzbKIc+nMBlMHZaiUcPFacr3EV3igFl1kn1CGsNXu6XaIrE133VLDuamAZwNZdU2z+3kaZL7szJR
1H8BoQniHkBBP1POJz5WRY2ZN2VbQm1GlNvr/LLdXp8r33LBMDiTICixqWeja0+Q0LQ71gaJ8hJr
DzlMnN4v84dRlUxILKjnWu1MnnAEUwWA1zizlnBIWNDNb2pp7BwLDLGxb6W7OE2Deo6Sbt71VRKA
r4qkLECLO1+19skw7asirFUZpGjlWsCLgf3sAg1xyVzhuFVtEpXiRdTrh9KpD5393sQofp+Kb9dX
e20/P+sfsadAQdiCtY5zpVol+LjCrgXJXLk1SS9Rgyu3D1PREI5D9SM0u/Aipp5RgGQftkqiuEGj
fymUR7WtJbu4Mg3echM3Ax4NyqCEaYz/j7Tr2pFbV7ZfJECRlF6lThNb4/HYM34RHClSOYevv4uz
zz2nmy20MN6ADRgwoGqSxWKFVausBs5SgwLmKL6n6N99/fAunX1e0Ukx5lRgsFMP4CALmj3aeVbs
4NLvl50iKDHC5b4Ad9VjPzq88NqwmQKxM6Z/+Xmpbye3lgpwE1clPg+KUV8/9s4H2cLkJXrvdPn/
36/sf1oSTss0akM+u/70Nou1CviCFkk6AMDCwTAJHL0iQLeRohrGeAhJHIyuL/K7dlwpqS2KQE8p
6mmYEovI9XyTptEqhilB0FeXfJ/Drs7DtviLmpGcfwWLI9tpwPmvCOGccoezMaycAMMd8r846NPP
K+4Ta8E7PnvaEBoM1D3B31wzgENAsSJRWkTNc6c97fTBTOBgtuXGwN8Vf2PpCFDqkgOqpKlQMzg0
LmYgQZ0xzPugZX6TBfNaB+PSTZM8pdTEPAdkcJRT7mMwR9BhRnrCMfwtaiEr5m7h+wSBM9o9pCkC
kO78gHuX2V1P2jE0x6DTfBGvaKk0NcrzSPDsyvIM0HLogD7/PkJCIsYUJxyxhxnJb9BpBhZ/cIs7
kbFNMq4U1BdeojNxynYhXzyPTRQNuNjBD/170/vlWg/r4o6Zcm4Rjh3gVkVn077udQcNP2Gb7uZs
H79ct90L/gQmmchprRI2BQ/wfMPaPteTMa/G0KnmdO/NXNsnsdv8NufSBh+ZC8ozbcrYHZsLAgrK
Kv5wRIM0G+IZSAfj4EW2EI34VjTKXM3Af+uGPzofx4GfC1COKOva1ok0E8mgp8m8i8eb6/t3eTz4
POjSZPYej5Na1MkNA95ngjCGDqht2l9NZ0Wj5e871+hzAUqc1PWZM0QuEjMYKzP221ocQY7zN2sA
izBy9rJWr7weA48rt61doI+qR6Ydnc31zy+tAGl6hGIUZgu92OcqptlOO2R90YeZze/HHr2EcNc5
8mbjh/M+yClIVbbBjwMzo1yVugYC3ambLsz0Ykszvtfxd5zWEjILRw7aCDTfIbCEqVE7ib2p4bkd
G23YHsnobU3943g5UM2eCFDOoxWmnmPSIQQMdDO4kR9bK0r1HtQpWgU/AQlu+CVgFFIdhp61cd15
ECGKeDs5T6XzOW3+OMNrNh10u/MZJjdObRKUTep3U72ZonqLSSPXFWNhI0GNo0ueH0RLF0hqJKBy
bXJL96hVg++6kodrhfpsQfUQ0WLgG1ryYWFUp8WkXTN2XUuPZmn5QNht88L85KT5ioYvLUSCWqF9
eNguehz0ofPsMq3oMXOcAGOFgnRsP/xwIjZHqh2VNSCDkTM9v0Q2KAfjyBPuMSOlX2Sg/NFXKndL
i0BiDmbsnSJL7Sm1uDfomsG94zD5su/rg2xLcILBIXDyfcWQUa2IHK8X3tGegjbdNF8/rkynn1c8
C67TfphafH4ogzHLA+6u4UwWNwh0EmhgADAb1v78CCrWDmXqzN6xzrIgywDQXWv0XpOgvFV1PRVD
ZUJCDKqFLwizr2/RpXOEN9ZDzUz6kMjwKlsEguwmd6MYn6/Fw2RriV9xr/eJRn5ytwMVuHZj2H+z
plOhyq6hiUAvmjrxjmMFenpND/K11p+lS34qQdm1NjHryXMgYU53TAS8ueEfd1tRg5Et+CaCEqR4
lds3xiJpGpTwj5Ol+46OzoAPJxpwLjDG4BEAUTq9mGBjFfCOuogeh6AYP7fs+frJX/qp559XXpTS
GWZ09OPz+cQlsCh2dmV1k6xNbVjQX3S/YgAFGlOxT2plnjPLAoNuFh31IjD5o5N/v76Mte8rClzM
OYDqyO4dZyvwqp318fgQEY1kNgKhCtr2VfCCnc94ieY6OtLxk/Az8XT95y8o6tnnFQsoGLIYeY/P
e5Hfdb47b6yPe6NnEpQNSnsntecOEtD81G3Tj/cEYX/gNiDXAGVFQ+i5BexRcxY5bSO8c7p/Yyf6
yiO3oKYop8JLlF2o5kVVzQXRdZSPtQb7l9d+zpxNVuRhA4pSVIdWnMVFWcAQyNcUtUg1WDcImLKs
ZoC76/1oujfHeu7NN20NDrOksXJi7n+kqAkNU2h0aDJImd1sQ3oP5ei/OHK8R7h0sO2IRBT7OqIx
ilvdEB03oNbHZLg2uK60yyv43/cV6zqVsaPHbh8dBbgs2J01/8UDgaG/CKAMwPihXkoECrCllvRo
gzrm2nc3/r7GLrF06U4+rw6gsDFQKxoSmG5jvEudH8z5YWor3vTSFqGqgbwkOhIkf/b5tWjStmys
voyOaVzsjFl/YIXx+fopSAOt+OtyahRyPni6gRZWTtlMaWXmsecdqwRtfzNlQUaMrVN4e2qyHbCV
2cqxL10PPEPIKcoZUhdUo6PTOaw3sCZDswNQv/oYzxxYeVjFK27n4sr+J0itDc3ZmHb9CEEa/2QO
T3HRbKy29LXBO2rRmoFfXpXnYH4bOImpqmsm0YrJNqDMVrsl2/6QzncT/XX9qBa1AVjB/8hQFQ4A
TOYwKi9M9BZ1W3CPrFjJJQFw0lHB1qXdUuPpKmJd1CCPCX9HICXklwDQXl/CwpmAmgP+jszDXjY8
dZEldC0tyNFyX0R1qDLNj+NXoXHfKVZELSwGoixAknH1wSsrT+wk9150icvqvCfH7sE1n53u7fpK
Fg4cFWBsFXBvmNWgpkxBxInpS7WgR5iIDc9+ZnkB1uvQ68uVQ3nXU+WGEmm/EMcCGguJ5wsxaWul
bjmQ49gXk5/P4i6J89uOkE2cjD/GYdBvsK8vpjNsBpJvP75MtIUjSQgWHcyaVfxTlmOeJm9jeuzH
/Da2D/GjV+xY5n3c0BHZaQG4KpqsLxLQaIOw666AmM7YM/CmrujC4h6efl9RBgezQVwX4/GOtZlv
k3HvNDeDHurTbVGVPstKv+8OUb7ygC48EGeLkpfhRAPnhhQiqrEo7Ui8L8CpDV+uH87CbToToHhN
SLiNWm9BwNhNAci6gxbZr7jEdFbDxr8/X5e2cKGIDZA/klNyqISaKBCkjmKD4EJp/Ei0bxVfS6gu
LQfsM6AWRZrtckhGno9ugY5s7QgV8cvoxWGD7zjjzkgxeDupdteXs3Q6p9IUlUgExswhatWOzDQ6
P2UgqGDJXe11K9u2JAcuJzCrmE0E71+5QVmOYcRp5GjHsp5vurK556CqSNK18v3S5oFNBw2+eMTR
hqfkQivPGmZWYzkmT/0InedH5FmG1keP14pBWtADwMmRQ4NHgoBftUcaGZK0sbU4nOwK6bwg8VZM
68KOuRiXJ702pETQXXp+bzovpbywM+/IMDwb09qmrTHtrx/+0hpORSiHTzHTy+EYhXO0n2KyH8SK
bi18HpRXksMDhahLJiV9rjS7K1z32BbzTV2U2yyLVxKQ0nlVXgXUA1FJg+8GNLx6CjN827GPETF5
thZ49ktJngqyszx0eH6LmsdmtfNqaU2nAuX/n1gzXswjJp5DYPvasDTAG7CiVwvHDlY4mCbUtC3r
og7MkEko9TYH0QpIjrSDl/ia9fzhYwe0H/lC1O9cAOnkpp6soR/EkA+WBaKQ25kCWHK4/vmFO+jB
F7ClxwF+CxVygbAym1lrsHCscyvoWtev4vFQ9r80q5Q9sfPn6/KWjkSWCWT/IKhPVNNSGWMzApMU
h4N7NwbCXHm/Fj8POhXZzAdLqY46R9WZj3ZXxyGlv8dW+N7Kz186cHz3v983z0+j4VPpTlEZhyTL
poBM5YZH/XYy+rXBOmuCFA+qyMFAU2VYCCqPbRpkadD0K1GNOkFBJqFl7hbweLyREvB2vhhzJi6n
DWiCipHtGlreZ0l16EZrk7nmfZqDbRL1tg26DSs/R3UkNjykeifQgFxXifdUq2oXTn6HGvUIxjpr
7iMW2lRrjo2VOMW2tMwnz5O0l6mTbFHVKO/sEU642zqvmPvQ3s1D2/hlPZm/9MrdXv9FS4bq9Acp
71+VMMwXLLAxeLx26HX02/SzNhwZC01Jl4degmFeifwW+ghkuyZq8pi4jIFbauNmAW8ypwQXw8PJ
gz/nG/BLPjWq5xF0Ib5d9s2eDiC3NdyK7boEAy/MgtNg7rrer+ps3OhNWW046/gGEbO9EYKnd6hc
1TvP/nAXGPodUKgGCROqPDq8/HPFYYPNsxkNVGEkppc0s58rbVh5ji70/1yEGtcJxOJOR2CXnPje
y79oJEj5z+unfGH6FBHKKfMIpNtDoTMwWYCqrvnVxd2Ggn6Hv3Kbruj44nJcDFtBJzAwj+rTR9FO
Geltw8LCQD9nfmtOf9roz1+s50SGtI0nL0UJ1J9jFR0L21HbZFPvG8OPoi79pr8brTUUl/Q2Lu4s
gh4JHQfttlo+aYUAU8ogbYc7PMkx5+nMj8xJNp5XriQnL/ZOmqkTUcq6jJ6RRGtFHFYYjEDY9xig
y9WRLksPh6wDAfYBxBVwqeebR6dZZ0MzR8cmNwMnPRQfHar9bm1PJcgdPTkeLRqdqAR45dh3YT9t
hfvl+vGvrUCq+8n32zoRcUrwff13JjZOv+IorH1eCdwmnWRtXuPzeYSSTGCvjSldUqjT7VFsCmmE
rmeuER0Hctek0761MddePIFud0WdLq491Ak8KUjYA5eMOpaiTnkkysx0o+joRA+adzMYYuN2hl8l
x8heozBalAWNQu8SUvkAD5+fCbdGHTUOW8Oi4gcvRi9Y+VS2k+8VxtakK+ihxR2URLISCkyAkjoX
Vlap7uG11I4g5duWIttieO7XuNB+DazaX9e1RVEIqOUUJJBZqEle3lddzm0dtY+GBxa7N5tpa7L7
FI3P/06Q/CEnSg0idNTRZggy01uOZvm0vSmcNhjpyvO7ZGMwsQTza5Eau6TkKu12sL0ehYNZi28w
Ne2BTc6hmdjKES2A84FtPpGjKMTQIUqNMC4eRTXvc5zw7wNHx1xnelsrmx80bgYFbXZFY+1aXd+3
1toItiWFxLlRT446BrxBefOYo6U5qlkIwTD8JS8HzIdO/EF7SZH+zVcil/fkrvpGnApTFluQsS3M
iURHlpNul9o2gzdHf5XC7W6tqOf7qmxJYFVcDzBXHa2JOQj8Dl4tzRc0yjf7tvAHwKi2IOAufvGY
ftWM7M6NCJyyubmPiJn53pSa944BEEWNTO2uTTXH73XwJBRoIgs0uIq+M7feJoML6Sdlzj6RJIlu
yqb27rIJE6K8DHx78HS8IE+a6FDrEQaJAOf+GOfgdwcvq3fnsex7mYz13QwA3QZkOmI/jLYbJGMy
3GBsVvE4kb7ZRnlrBm5Gooc6Sf+MHd91vOsy3xmyOtAF6R+1timDOpmoD16TyJ/ypr0xOxTC0D5g
T6OfpXdi9npM6ZusoIhQmWZEsG1hs+yQ9Px10tp4Q3UDP5jMP+At137GJ+0YgQsXkwNsz++bId7b
c4b2bBDI/3G4O2yuX8kLFZJuE7qI5BQMhKTqPGmrz828blK4TV71E8wHmJzeTU9UMx7mqg543q3Y
64uHR5GnmDWij9FsJJyFlMdb240DPvyNIyibweHJAruvjg4xS6ERTLREypN8xQTBoM3uHICi5/IT
yLSub96S4ZTDUsGbhiTLBXta1em5EJoLJ6D37flpF/Tmt+sSLiyZ3C6k05CUwOzeC1yLFUGnuxY6
4Wrh0H8DNWPWrVzsxRM5EaG8oJoLkEljzNoxTYNixmi/j7oayhIUX8yeULzlDr4P6uW7Iry+P4s/
HuUB2XopAyFFnVpha5PlRdpR53Hnzyl90Nx6ZYOMi2NWdFbeoZNna44aE3VQgYh2zAa/onG+Q9UP
M0Y7G1UqNqCy6w6pjwJ1GRSZmHa5btb7RBcicIyS/9TL1thYPPO2zpwkk69V3loz06KeyLZTBP7Y
CDURY6JHBQMc8RO1CfTW5rchM3eVHq2830tSMJMH3BSSwPGCrtWauAsmKjhArqHt2XjjgJXKoive
yJoQS9ltxmNbniuwaCwAkeuPho/fdYw4uq45a2JUtef9XOqVzIq7L1MSFvNjtoZfWBbhYaQBBQD9
gk25R6gDygiUE/qyF8GkdQdj7IVffrwJBwqKGUk6suKyt0R14GwL8BtqA1xC9qPzJTdWjNCS/hsE
qSX0OBrgbVX0vxw0MNN0sKj95D1iRNuBceuWT/FGH+zgL04FIE0YPQw+vkjtw6aDRigiuM/GG4l/
RfQQf5hMWW4Weut0FCtkGUlZTYw6eRubNW5zso/4xja3rNz+xSqQizbQlobWOrWxoaoMewRXkXZs
ShHfTKwe96Qfo33eVGvDS2WgduaVycl8qFcSVLRlE5xyW1J3HMy2QKe+0U3PiZc5flew1znnz0i5
/K5nRCmja6zx0y1KReIXGGcJ3FWDkxz9qrOTtMax7OIt0/ciH32n+iKibTXfzeDavb6f8kguFkkx
5hkYETSgq9k0x42Y1hceJrIWf1gOZgUeYQpt51v0rgLd4nVh8sm4EAZmCol4lldKeVIifZpIh0HL
xyQfojtqISaaeJ/uagOsVrYmQJlMna2dEe7bgrLNdekLNgMVaBldYl8vq/pgxa2HhAnj2BttoJuv
df0pilcnOspanLpGxAxw+5DwuaQyYqKMPd4YxtE1nzDK2u+GW7PQfdbvBMVg2i2cAC/5cX1l71qv
CAUWCi1MsvSBuZhy6SfPaBshQknTyjnaRVJtR4qZeJqlxVtetfoh0xtr02XGSzJnde/Tem72fdvm
wTy3zW+3dscN4YXx6JVx7Xsl7fxEJ+3erOP6rbea9jnH3EPfqqbkYajQQYZXyvxkVnO+Mxg8A33K
oKjVyJ/qibyNU5UdRjpigKXe9TvEFhj5C9KTdFOkvNiSWo932pyM26ZC/6QP9hAWjDAlx2jWyHNX
U1B0GeUaEGrh6IFxsJGEBU0FarVKATVux9Ll6FI7tjR76AxrZyTpI5nj3fVzUPTbltTneMNB0QOT
juylEjTmkS14hvxWCDhlkESDzzPha/Nb1j519qeuEZtp/HldpLKyf0RCmcEmidwiCPrOT34Abw6t
YscN3fwOVpfUN2m6/Vci1Axz1TZDVqKHNGRC/PA647nWvRkjDOiKw6mYov8sRfr6tmx8Vd9CJ+N2
mYCDFk1d5U/LKW/yPokDuGS/DQHAeVTa+v76yhRb+49E1O+B88EAKYRq55tXgjnFdOfeDSMajVuv
b6eNh64pjJMSWaC3rb7FQADw5tirbGRLawV5ggXoDcCXjoq3iNIqmszRjp8i1JDNYIw3rbMHaw5N
V/I1ihf/vkSM/5aJLuj/ReGVzyD34s0YP9XiW2f8mdaeq6Xvg8wGDyX2D+l6udATyzP3rR71ZR0/
mW4wWHer/GOL33+HcqDUDrOtPMK56zR1OvH4yS7utHTjrTVKKg6Y3B9JI4Jbi6QjqlTKlRX6YLG+
YjTswTvAet0fDWebj0+rndCLgiQxEwJaNFAZiq71rYZXrh9IGGHOF4obN/oIyIh9n6Yrz9zCjqEP
F9QDOAwMzVB3jANupRd664SdANKmRd5nraVlweaARgHvKDVRDjVUQHfNnGKYhemEmPQQVlbyedDq
z226NidpcSHA08tbAgpVtQ1rtJMOmFXqhGK4q60bcw2suvR9XA2QM8KnkgCec9XllZHlzcidsLc2
ybQv2ucPWxc0d/zv+4rqCpaUpjPj+zp63r9lTbJtarF1kcYEA7nvNh+/6XAYTeAIDQmyU2cftyZJ
Zld4dmjvI3bIkxVb+a6gJz7G+02RbAEWYC8SxaUsR5uLrCxR0QyNOdMfkWvy3tw8bfzWrvpbVsCE
0YHU926euKGV5XrA0Vu3L4qZ79OKwIFATnVbeWS894b8g0H6Pz8O6FmkKtATCLaH87NE9FbpM23t
kA3us1bpB4cVxYZqkRNcP9QFwy37UYFgApYNRGHKNc5SXZQRye3QQl4YQnwnrYKa9xuDA1QtNtel
LRkN4GVwlRFOXSI05xS1w2zK7NDUQK6Ub6yC+a79sjpQd+EhBBCESpccdeqL0SGumzc2iysnNL3n
mGa+qT/M+kti3xfaXae9XV/UkvmQQ5CAzpfVJfXtA4tbQSovdUJgAPtA07Nq43DQx5EKtM/XRS1d
8VNRyhV3I4R2RZbAhIzPNrKUZA2SsagOqINifBSe2AufBawXmO5Q49INqVsh6TrxTVrq042ghtj2
vUPv47h2V67iolBw1IFpAZ1lFzzZJEs7dwS+LgS19SZK2Taxt9x279v8Uyx+Xt/BJc3AUHhw1gHE
gG4FqaEn77sju/+SxnVCJLP/2HEZ5DS/6Wvji+2236ch/xxV5hpX55KCoFSGBBQqLxTd0ucyNbOd
gHyCNhbxEFRZaJgHi36w+/bdYgDyakPdkXkBtudcSB5lORsqxw6b/LEEtJas1WkXV4Gqn4MKIxw8
1R53MtweGbXD0tzoxa4yfe7trh/OQrwhqXn+K0KxesLgNZ0d2w47rfQn4O010Cj3zZ+ePvb59x4I
/9W8vKnEt//sm8xMgDMGToDKLlbyrukyD88Aegza4wyc4i0GApC9bVT2ximL0SeEjf4sZj2Ye9Lc
1W7XPNbFZAZxIn6XtBzDhG0aEu8KoCcDwSK6LweM3alQbQaSygWrwEreYenC4CpaCPzxNlz0rdtO
b9V0kL8ZY696v7UOHg1i6vf2ir1esjfA6qFFBLN4Lr1tuxf5kMSw1wwJDZHZmQ9A2QdTNv+cALxV
A6zyCCZVB8/UC1OjVWeHs/51MmF1KKpZ1Q8TCBYMY12xNcsrkg6rJGJDn+n5NUELUUf1YbYxhefo
0pvxg4R+74tBuhtREEYloKCq3PUmjTOmmXCStJK/1MnwmOr9yukvPaKnIqSJOzFhcTzqrdZEdpjU
5ux7vbaLCYwlXNgt69do69VuhH8W9N7vbSJBj1LZuTTMq0sjBsaMkDWMgOYs3VhaexeLfDt01jct
tR54Vm3NnH/p5nwFN7y4UphNhK1wT3Be57LLOdOModYphlnxCF19lospb3CgQZs57Jx0qlYehyUT
947UAkcCMnqucnilY7dtWs6QBxKWjln7YQKnujf+hQ7iUnkG2HOxMFMxc7zILaMhDQ1JBbKwh/Tp
uhVdUnEkhUCW6AFpa5rKEzdWFo1TILFB1r2vNjm7uf55dZDBu0acfl/ZJQMjLBNb4Ptp5qSOb9ci
C6t5AkRTGDZqFjyy9pWmd0WAgVuvTaQLhLkZ0rA01oJKz9J9ambxjoJiKUhAHLOx9aF/JXUtnrxi
EkFT55iONhXegVVZ71te6b4VaRytrEP+TNX/Bx7onU8IKDO19ZXRrGAQ6obopQ4ScEjV6VMZp8iB
s1tbrJElL6kyEDMymAFvBZyBc1W2TPCiNmxyw7I42N6X6Y6nT+Yac+2C/kqKGbgYQCq7F96bV9aG
UZq5G2bpc5oPwFHgeMTKpVwToqxEZ0nXpwJBkRlnABzsp37cZd7hupIt6LCL7mq8yAAZQo+lp3Bi
4zKSu2ZTejT09P5l8pqNk8Zr41lWZKh5wIjNxljPLg3HPHoGeeO9m8wv15ch90LVMfx+BFiI2DDf
QFmGyYD2kLxCYTNss3yDoaivWuUPTRBFK5HBkn6dSFIXIzThxkbauKFXaU9xRJ5B/3xgs3UU5vTr
+qLWRCkvArUiLU6y0sX8CUyoTJ0N+NgwxwrZ4enHdUkLJyRbrv9/+ywl3DFyc9QKgSuKSjWmSWsf
BJn9Y8kQssHpQPB2wfM25X1lATwLEyCc24qCJp1uu9Z5GNlac/SiIpxIUm0y4ZY+ypvZtN/z3PB7
76drj5vKQR6h+SXWUtyLG3ciTjHRoDcpwM6UuhgOYfoplV7pygVdsAJo3vrf1skFn1xQR4+yCbS/
Lua/HiayM4ev6dpDs7YI5fIwMYkafjSs2fCJtj9se+UZXlmC2oUGs9PTOMYmld7L6HzTue3TdC2f
rPZaqDqmNqZkVe3WDQaVh1YzIkIoX2x7fhVufd8XxrPuts+2W/0uI21vOXxrN/ShMNfmKi4vVCbm
ZWvxRaYrHVjeuuZIw5J5j6Kie+axt3JY461YEyPP80QlWBJbdqNNNGy97j7xzJ+Yi7FDJXql/XZR
DDAl6FnDEFX0TZyLMbyxNF2toyFnGCD0rWR/0jW+ikULBxoa1MoR6CJLfy5CxDQncc/cMNYenKLy
iSN8V3w208/X7ZuKCv1HOU4EKbcoKTvAT0uNhhHYxapmDND4i36fY4Umc3P6yrKntgNksMhvpjVA
6OI2gsgcKRAUbi7QACQ2kq7k3A3z6GHObrgdiLURGYsX+ESEohBmAnqRooUIoBWdfo/JGNe3b/n7
yFkimwNus4vQJJ1FzhiFJkT0rRT9V9OKttdFLJ8QGuSkFAfsada5KjhNXBpWahIMIX5jLB6Bm63a
oMnRuEp4s010MKp57VNWaDf93O7GOfly/Rcs6iK8OqxPvoPqQN/U5PBhHUHDrvIrZ0Ne0yLAn+tC
5J258FNOhChPelTqOdUAUQgHUy8B1unLH61m51+Llg6fNE/vvucAr23F1LQ+F9G84lIu5uJhnwCP
ROoRdWblwqV1glxzVtLQGMltXCR72hubNuoCw6w/o0dkP8XTz5KJX9bY3BDKn0Ta37pZ/9Sb/W3W
uX+ub4cUd7kdwLlK7A9uh7w7J5ZsGNjc9UVEwlnrGOhZ2/6eFTwLddFMn5rYs/cMaK2VsH5RKBBg
6JBFZfOCA1TDDCR91BMaukC8W3dutUG12LYPc7rydC8dtgSMYAIq3oKL2TgiyfMUP4KEJtwrn5Ny
lzogOxR5/2nuZ30LyPWOGR3gVManj+8r5ndIIDxqlBf0fcxzuV7PKE62+bfW/lk2D6SrdsQ7TGt8
oUum4VSS4jmKOapINWkkTLK9FQUz3VxfiQr0fLfcsmMPpRPIAc3JuYroUTrPaWeQkKYlKBlAP4Sp
6VNdbWvelN/nuPqCNz/xzUpvtkOsp7dlFqf3g4M+kG7o+xu0NU2HilslwH4T2VYpWckCLNn3kx+o
BgQkBrbZ7HDKkyVu2wLBeI62SfIXJvhUimI44sRINIqyahhlKDhurLXc4OIq8MjDwoNI7WL2A3r3
9Si28NiDAeFbY0e3ESleo3Yty7V092DhQcCCLn5UzpVlpG5Hwf8HD8lzik0GqH6MqaM1iX4a+fBq
1WWzctcX1fNEnqKetPWcVhsNJNVmfRNlxWNU/QUWBD1twG1RoHn1i8IeagQtmMVdAiBNIKJNU+0G
sk0KX04BWYujFk/pRJZ8w07sZQ/k0+TksJclyPRI8Z0YVWCuuetLD6GcPSuZ6eDIqh0sduJGGePI
mmnlDTok/DGvD5XQfKtPb65f7sXlgGcfe4eUDQpF58vJ5naYwDdMw8Iaf5YTypQzfYY3uv9XYtSX
HTz/YqxqiDHsKaxsfkBCeWuRNSdzUdcogYdHAQtAk9j5aniO/hVuARRkRONvlhb3ZmqvdDctXp8T
EXJDT86/anNQ5ldSRO+bTuAmW027r8egNJ+vb9mCDiAtJHlsUSMCOEzxlwl3WGfXCAnT+MXMv7T0
uc2/8BUhCxuG3Bkq1MC8odKloqg0UndCMmeFI1ZjBebHTaaLuj5wOnArMfNCsTWMobLv9jUM8wi6
kE1BVuKjhef97PuKbamMYiiBBCFhXxa7nGZ36Az6NGKebW8RtDzM310zecMM+xWxS0cDXAsgohTg
Flvl+OvjaRxQGiMhEdzH0Dur2aFkXNkv1zVgQdVw/W0AXwk8F9QdzlWNG0lUASpNkBTQb5DYsX2C
FLoxdTsrbg/WXK6A+JYeemlvMAkMpN3AaKu6HSd6p7mFfOHMT7b5tYx/snuSzpuKkvhTpLP4tk1j
DILwOj0QmRFmWbKLiCi2sZ3q38e8GHY9hkGuvCALNgo1XlxnJJOx4Z5yq826q0pMHYcTR+606G3E
zBGQK60IWdxs9BPJeay4cJ5iCGNhCTB62STE5FfuMyvdz3r6Muf0C07h1kHd8frhLqruf+UB2X9+
uGXlFrMo8WaxBN49unMxuiAJBA0mV/i8D0BKdF3g0lU3EeW/Uy4COajYkwxJdN7SEW4i3ViNn3/6
d59X9m9sE5rrOj7vdK/jrU7/5vMoXABcD/AJiv/n24UBQH2ta/h8Ru+84hHV2b/4+SffV+7aAE92
aiJ8P70xjV3Fd9c/v3TaGEsIwIcs/gJefv7zJ3TUCMQbTtikWes3xN3wuXnDqM1tPvTgKNd+G27i
BFq/5rQumapTwcrd8QYPuThzAgakFMEAKrLeKQPb/AmS+c31JS7pF4Arkg0TLVAXngTaAmwCcIsD
J+yL0J+8/b/6vOpBDFWWD2aFzws9AWiL+PrHWjBllCOph5CDh+GDaVeOiDRm20/dYIGgpXaDBsjS
vTMl7YqUpfOAfUWbDVBh6FFRpLQxQ1BYalZoZvt03g3VwWwOKARe36xFKWCMxPAeIGQv1M1wuwGj
KgszLJ3IHy1642Ymw4zpZoNi1lptSRoOJYOAmoKcMAyYkXS9znVbAHA9alNrYlaTxXwQmt9mFv1a
dcVbDUy4nxKP+TVyGteXuHSjUJnVgaEwdAPAkHOpWWIzoExHC8j28q4CTNMtsx2zxPep14ag48Wr
hUkjfpdiUt91yUuKDrAd/EuwaFzyAszxnEykYVaod93nOPPu0Jux8hIvvXgoBWFOGIjbEagpi8v5
WKWxG1th3hwwfd2PtE0Xv11fxtKxSagpSucecFpqVN9z2WjmFcA4MSR8fGMAV6ZXRb6Zk/yP2Y7J
IR1itokKS99el7y4Ojzl0Be8exel27xoHKvUcQeMZkTzrluPX9ySpJvSHOaVi7Ao6h1nhXo0aEGV
VymdyWRSrbLDKCke0KZ5SIz4NirEx/G7Eu0GONe7GLW8ggL+WKMDB2KyfZUHmM73FzsGYJKF4bZy
OrByxQxBm2Ik+P5cP1TTbRd9d42XvxABznuE0GhqAFj4/D65Ws6bArFA2Bf1F8ceDh6PflWd++/E
qDRYM0qQ0VATC++4VW0KM/Z2E1585JNishKpLZ79/1b0nu4+idRiondznLtWWLZB7MTI/nGfkhUF
kzuvGj+g5f5/295LYidCGlQWuD4xIKs5qUwfyQHtgAGF9nZquiTQsxEpMWsVebW0NKRPJS0Jag6o
tp8f1txEqYSn26GebTWQv7IHkayEbosigNiBBDzomIFxLqLsJo6+bh3w5Tl9HaLq0UqzrSOq7cfV
DsD3/4qRL9nJ/oH8KosdjIwIJy2rPifc5hsny7S3YTa6NVEy2lTPCoS5SK7BpOoXZPOjoWeWBa7m
kKKhyO+53e8awZugok7a+ZwJzJacp2lX5FXxf6R92XKcTLPtExFBMXML9KCWLImWLMu+ITwCRTEV
M09/Fvr3/t1dzemK9o4vwt+FIsiuKSsrc+VagdNEll9Vyug3UZ/hYE/AO2dttm9tJd+MMTE7b1BV
tmu6EdoHpdocnInUHrXawZvtLj1YZR3SCnRuKuXZts3NaA+5BHCtZTqaycpFvhPtJJNF4N659dNC
t3wMXEGrHhGLMM8dhs4fEi3+reQaAKil+s1UVOUdj0VtoyRT89BM4IL3UNo1tpGRkg3KGsTLTFV/
MaOYeDRN0Mdb9O0dN8t0q/aRLJW4FmbAJyEpDCguCmvCHinrFFrzrWsAueIGup57BELICh7EcXYj
CeVHdHZqStgnSZwYtTsk5nPs+sz6xPHklIkTrR1l5A6BJYNqDeTXBA/IqDtTZsPJln37sOR5qzKK
N31pPhW9Y2wL05GUgtYCCRxhVNtUzQFrqzB9ndHGTacY+jNQTt9te9oC9xP+w/E6MSFMm5vGUd8z
HYEEIcFETJB9kP2CObtuZi2WANEibj80kV/yccxlNipFZ+vP45C/taQ6zHzeWVD/8qykCtq4yzyW
yUDaq9OH3Y7MJeSeLkguZiXWQBeDCNDKjxA5MTvJ3K18Hz3cQBViZAgyxcoYm0wTmvWV/jxZ6I9z
Uo9HMsrelQOEOHIptoKSadF8Pvd+5Rh1SjniioK05M9Ya9WXTs/BSlspxsYYiCV5fKyOCGVHIAoW
jn8xrASZZD92PTptbJ1uIs0M6l4SuK4O6MTC8gtO3PmgsNkdGCx0SXQsTHffKck972bf7gpZULQ6
GgMtQ0v7CwHP2bktVym7eQmWnm2QQ9rKJjJl6ifLARQuDNwE/7UghnWZNeHVrCFQnWj0PbYAAB2H
6oszwstdPz+rhtAIDCgu4q+LTknA0gfOokh/HtrqtxKRBFIxEN/INS6ztEzKxZBOLAkLVKH7cNYm
7DjlvaUb462hmDu/o0FVbOZJkiddHRa2Lnzbgv4VCQocu0QnxYzgyGjaN4NmGycvgDN29tdnz9ZW
BgVJORvQCIixXvDtGtrM29QaNJBCqsyb1ByQUyM30a/XdM9pa5pBUXaq5zazfkRHbfdqquPk6QjR
Ws/iELqPLLvWvTGP+S8QZQEEA8LbrWa24zuYJCx/pI3zoFe8ubMcpXxFI3nmkziqXrBu2X0+w7ca
aWP6k14n+7aPCJi+pzzfapFR3EcZim2eXRW2byeGtc95y59MhTMwbkVJMGX7ue3uOLrxnDhwWIDe
c5DIsGAkfqr4YxwFheXc07g2PuEKR0oyr3igtkZ7TMA/7JeKyu+J05uh2TjxH0QtzsZ0abMF7+e8
pfUwBZWZmMemiYugs+rUX6hM/kylnYKhj2qeVnVKYBjNuNEjh20BcU2PdqbEewa+sU3bq7NkudbO
LYoNS/kRjhvgpvNzq1Tl1PcNxanSDhr/HReVJCaXGRC8Khtyvc0qGFCHIDpY0/b6dlv9PHJ4SHgA
4HzRpNtbRpXHWqkD31j/6fT+qStlfcAroQiaNcFAtvAeLOq/51M01zkZ3YpoiFSj/eQElWqDrPPz
xENFlUHZ1roeYAycvItWHDDIwnSV/UQHleV4J2ntBjHQq56MW4u6OxTD96Trn6gRbwwLtENArLxe
n8uPl4roj4CFsSyQL+BxK9KSjW2TATiFAEWvMw44vHHfJs5OgwekQ7WZm8z0SAbWvMlRvmqjaXmJ
G+8QqoNGLkbHt+TXLFvv4tegGxCQ8kVxWaQx0JKuS2a4gmcrO3CgXiKwQlfxD1dvgyiaA41kQVJ9
StUf1+2u+Uk0+LuLYAkqZeJyK2VukppM2nPu3GvzXdweml7iitc27akJIRCsoOwzQ21De1bLz+0n
lkrufdnnhQTFjNu91l144KR71+3329Mr0Fn5Oz9L+HkSVZh1RXo05GnP2ps5toEV68H1BZD9fCGU
0I2OTVMLA/m4t9TaQ2gp8UlrgdGiJAj5gYWRSkR9kTKDHgAQyigZdpY3pLmxa8Go7puqongQ42WS
rby6pfDUU5GUghqE+DSrc3vmxaxpyCCaQQJFohyk3n22uT5vgp9aVNRQSVpiYwSxLkru5wsDisRC
41rDXlz6WddfkvzdZS9WGkT2bT53MbRg1tHtgWB56Zw9N2TSxrQHs81fKgVUk5bi2bZkKMIW+LCA
vD9BMLlIbpnCAekNPbU6wylenkqmeOMka4yVfV84IRVe6QqrouLFmBHa74vhtsfkxe8XzkgDXge0
vOP3a+M+G7cytnhhPy2fR68qmFbQSAypBjHYrkmt0jov2Qt1vteIf02a+W56Yw+maEUMDZoCQJec
VOxFcb3yp/Xl+m5dWYLTMYjw9MxonBLdNuylc4IZLEaG5BW8+v2PdksgvZFSF5a4rwesr5uylzn1
aqR45uD6719dg5PvC0usk6jNmJmwF9vY8B5UqH4u402TmRAc4TgrQ5u6lL1oxtZNgtTZkfQ2T/if
Nf47ClEtjfZsLG2GUWSO3f+aqKEfjXqafMAFow2SdrJwc5mVkzv9P/bAVgB2BPjBC83p0TAVBWQM
2YuJNKye0iAed6X5uzEzCD688/nGZymMIGuAtAGqe8gmXUBOMy3KadRgD3Ple9oMntHedtdeGFi2
4cltiBCF6RqIsF9mHlr1XS1TJbjcxucDWPbIyfeh7BSX04ijHs37ubiLb2SyvPj9gqctY1rPHUi8
X+I8qPSgdx9ZJzkpK0OAD0d1DrhDB12nwkksInPQJ+CqjjrxigLq2ZI9vPp9JDUXzVjA5cV+SjuJ
yzzOY+uo8cdqbzGJL19+3vmWRR397+dFfNFcVdwoMsU8lrx6dAzlt2vTAwicgtGiO6e/kalkWRBc
rdAqAlEiMhAfqh0nC85q1o2ki6YjC5IfVbLtC3+S9YSuzBhifMQJHwEuyC3ON1WeZsxtzF49ZtXz
iKeme/uKnH1fP/9+zVNbYwq+n+jHqn0Glu267xXyJsscocSNgqwBGBuCqmV8J3OEpgTcjczqj0UZ
6mrM78aUPzau+RscKX/qkR+QzU0ObvJy3awQNqIwoqL3B4JS+D80t8RrNyG9Ms2J1h1V6PyUhmfy
BI17b3H/6x/sIHmCaBHQhIvhcb0bFUctumPq1tDSCMDrUoFKPLxu5eJ2wSgg/QidX2AsAAsUPEs0
dnad07I7ZsWur4IEQKTq1kARJkBCh3apBfQPgMD5OiXQjEvIWDfHDPA/P+2CCTTjkr1wsZcXGy7q
5sC6AAAgMhLS3mGWMyABw6Jd3u7frk/SytdB+AbmZugt28CTC1ew01Sg6p7y6TgdWL+NZQU3yedF
rLzSI/fCZnx+cB7IrpN1TMs+L7wIaBHpFu/x+VbZxhvTuH15MTngA4F6CXoqRNQcY1UXoZV6OvYP
pNz3sjbMlQ169nnh16P3KYJmOj4/IVfpfDLoJ6Tgbl5eoPA0BAgo5y8e8XyDWko6pbSs1WPaRF5+
mNxEYmBlDDCARDJOMw6CmFFpy1GrhilRkX6PvBgQmDGv/R592LePA1YWBVJAVC+bxVylQzHBVo+5
FVRj4MjwmGvDOP3+stFOHO7YQ+cjGfH9Rn3K0+ei3M7p/voQPuodZ/csAkJnwdbiuCEb6Sze98RG
SSmYRSN9PmZxN98palVtNZReg6jp4wS+tgmTxtkZTveOu2X4VWtowvPKQa0zL8s0ckyVtEDbUkaM
TRnbybFu0QbjNg29owmk+CrQfj0mTZL+wqvVHUG+qg4K2ofdOejAt3ZwZrvf9omGnDgrRl+fSvZt
5Bp7SosByadkmttHSGg0XqMA8mozVr5kuta0h9ysAteug1YHsNC31AEAUruYmm3UqBDdmWIlxFtZ
33aMJDvTRHqS499gaPL52wz9Mz+J0/iHNiZDCMGebwrKQp5pM7R/qX03b6rGnjcDqKFUMrL97PKZ
eiB1IA+gkFO8ls8gdOeKYUN3JWEbI0lR4slo6/OENSGyu/Ov2ND7ezBAZUGWg07VSUniO0oD+Ybe
5R5riPUld2jsc1Yi7Z0TEOzmBujoco38TGw72zC0Eb2PeoVOexKbkT9NqKNb7kx+Zo4zUr8CIUoI
/6/GATpDQP2gRJH7PNCRbms7/gFdHdTrru+W1Q25kC2rqJGANEWIKTWtApo9i+Zjm27S4S7WQXp0
G2Jlue3Rib1UUZF/xINbMJGYRQIqpnk+psUO099n+7STjGLZ0uKWX7RZXGthOkID4vmWjy0dFc3M
nI8AcvqEbzPl0dTCYmwldlbuAbTc/LUjHC2O3iWQ+lvzkfDA+jXf2FS0zNSCBIag38I0gST5+TDS
kuppqnD7WNb+zALrRjjwxfeFcLUenRbup7GPGUAvpuaNTEbpLoLtFxML1TDYS1WCq/6CIhNs6+De
otFxJHP8vcmiKMwd+ztDvfFL3ieZn+kQlvFsLQPpZKfMW6OH9LdLtfsoAY2bhnRerfzmpvKCet7r
rXsdQS5+IEB6cPB4PJ9PL5+Z0YJYzTjqRuIV0dZIN5H187qNyx1ybkN08ENXc27BBkkD9zGRyQiv
fh5xJgRCHCgji0BbR6/0shxt/WiNyqHxyzq7LSmN9cPvNyFWi55yDWpbwklSjJIXbWwZxxiBsqMd
O5lY7eVRPTcgHKHeQKMDGU3jOJu/mQPOHhpDwKvwWlnqc9UQij8a6qdgnRV9Qm+QpmZRbRwz52UY
0UP6eZreHU2Gm710oMjAAK+G8grChgv0gdUzbRiQ7zmW6M5M+IG2ukf55+u76uLpjFUhAISgmgT4
M9CY5zu3zpKs43zUjzPIlmbQYZbjY23cke4zzX5fN7W2w0BpDfl1lM5AQSXUMZtSHVoVQOujXr+O
yrOMve0D/HHuqokGRlS8ZBaAId4C50Nh2ggW1qgnx46NYAL+k9XDzuAlqPgOrvNLaw60fhjU2Fca
e1NV92P7edCZV1t8MxdHUjwO7WNR/9TnXS3TOF5byb+/DDfJ+S+bm87RYxcjTynYsMBe6Nu95Km4
NrmAoaLICsmiS55MZo00pwPXjirZq9P9LMmhiUqkH6cX4TFOsLWA/sXbXFU7VUMIhz2vq75dOl6h
MX+sXwndM9b4GrjfauWT7WwBwAv6YcsqZ0vS31Hq+nH5rSz2Gt8rsufH5aDRfaVaH42YaKMQ8Tm2
NTtWg+RDCMSg72UOl8Tslwf9/PuL/ZN4F1W0lDYU35/qP4NubwwUfCd257Qy1V3ZQIRTCIZ03agG
GNIRhvWan6UyHuvVoSyBErbHQlchbMEEqFUVdBhmaBjlM62nl7aq7iBx8I2PMjjBminwZcMYYGCL
+zqfNUBYSJR2pRUO/fBotfGu4cDmNC7zNS3+fN2nXJ4ssICd2BLijjLKTJsy2Eradx2neYjvK1lO
aW1xEPktvI3QbLwAF2QAlhpRGplhDeCU27aerIy+Ngg0aoHxDgfosqZfoCEEMDDdDBNj9FR4+Soa
Njg816dqdRgmur0BnsMjTqT+U5RxmjNU8UOXJ77qKdaNkFO4COCEl2sEjNEaDAn+3aJGE5ntjGF0
bNP0apDR5rUDIPj6OD5i1XM/f25H2F+21jsFh6MKUxDi5DOcaU42ev3SpXvOQETc+ZNaek3+rjtv
102vTOEHDTyuSYT7F6kCl9DEJL2lhnWMTIHn3oifW2bw7PuL/RN/k8TtaNUjvq90PjD+RuanX66P
YOVsnllYtuKJBTvNAHFtYWHgW+J8TXsv/knJzZEeupqgpIrbAuwXSCqeG4HwUqmio0oNbfuJJU/q
9voYVo4LMB/IowAAikVwhJQl1BvrBDAitMzptV/3G9A/eFRWv72ogmEpTo0IWcVoqBSoPWAM6Vzg
sfyDTSWAYM+k3tJ039SSZZEMSTw6nIPTRi1HLEtaP4Fg6rsz1AeHJ5vrM7c4eeHknA7KFRZm4uid
HyYMau7v9WiXNkc1/aS5QE+WsnTXqilQQQMdDmJYcLSe74FZU0gMVJkaWhmEOL7MWh4MYw8k0rGo
ZKQ1a5saYTjgIshdYNctfz/Z1H1iNs2UFGpo6EZQqN+jJSzBjUO+X5++dTuINoCrALGQyDBg505R
QS1IDVm8I3bqlxR93C86/XXdzOpmWIKa/zEjbL3JmLROaxs17OLEB3kMeo9NxRtILBnOmh0wDYDG
DEcU3fCCt8HJpVZcpyS0nX2sBRX4gl9vH8mpheUXnCyMGUUGQT6PhO0Cniz2TRRUk2QUy68U9/Sp
DWHxi8Kdi3yGjQwUfRMIWiTObHWW8LRHkQQZz4tXSzwhq0oiRsLZ+A7ZaUQx7o0q2h9uH2x1UBcB
dB4EM4JDy+OhdPukIGHFeq/fO8jsXV+H1Tk6MSDsKK1QMzNvGxIO5pdu2zbfrn9e5EkXB/Dx95N1
NpjFa62rsc5NcV+jhtx2SMfp9vAO5o+95dS+NRe7aGy/5J0dUCUJEA5toLXpV1YGRv829bLC9RM6
Bgm63NoGygKZTDF+dRLwRFqw75hjsQY9DXPKzcolYZ9sgBzOk3+Z5L/fF314XMz1BOwyCVOyo+ld
LfOoq78fOBlwaCD9flHnQmWCxX2k4fdbn5329fP1NVzzbYueGqLcJWErZtes2WUTL2JtuVTv5tH1
J2vXDclmGPrguqW1mxUYOzTRLiJu0O45dwpah27WuFHhrSd6Z7v5hhTm3QTh5IEonTeN9Xc0f0jW
ZnV0JzaF28jMnSadMthEkcyDvvtc3Gt67dn89/WxrTqLEzvCc4RGVj6xelbDqXhT1EfT/BbH//CS
gxjL3/kTco09AYx6imADL/JP3TB96ggKYxXqLpChvD4cEW38n4N9YmvZkycHO886O5r6SQ3VMQ0K
86nMHux6k1pu4ExAG5eVB5rsoODv5fhWqYiLXq7/gLV1Q7cX4gc8TZHRETxjqxZo66h1zKeJnC70
yT3V8Xq6u25lbUeaaPtHKROABUv0vwb6q1GZwiiH5FNGn3j7Selfm+SVjuVGbSSh3gdyVbywTq0J
zpjWejSOA6yhT/9gzu4mndyn0ah9xDAbolZ3tdnvy7QKHA6BcGf+NqK5oa1jUEARSBvOX2PQLbR1
Lel1EmHtH2t98rtEJz5VcZvoy1rbYAJz3d96dJfZyHxA9ZDtEzQoquDsiQbJ9bq6wn/nXowTE0dL
UxCcqaFmoPEiMd6sQQkqsGfG1JE8HGWmhMPZAhRrsQwHp4W08vBcDUFZ73VF4mpWL8PTeRTO51BM
c607eJ5ESvaJkhGEP8yr8vKBcIi7o8+0iU0keKajWTAo0xfPDXgtpzpDb22+pTHfc5r6NMkCPWYe
pSOHLIyMoXntDQ1pJxSFIKYIUgOxkgvVQbeh7rLl2aEs92C42xLjruMPE6dekUcPSY3Ys6i9MfmX
e/LU9PJyOPEpDhrALWx/NeSgSD1QZfMPhxkUUB+ZSjynBVdv6UWu4DkAl8X+uAjS8xytyhRV/fab
Pn5PEhk+ZMV5AOe7KAHjUQB8wrLrToaTZb3bKC4IXNIIFHpb9U817iZ9a5LXWAY0XDyD4DnwmAIY
ful1AZGG4A0TlgGYluSYOWv6w50ZvdPcK5z0CO0ncAJD3wNwzS24RbbXp3TlVoNdDA9vYtS2RBEr
qxoSHuWJGvbxzqKBmfi6DBi/EtycmRDOJpJJvdkZGJoyFD6pvwBdJzmXMgvCsUzVnttZjnWyrclz
1cwrS5n4isyEcFuyQhkGbYKJKHtpmgNY6a+vw+r3AaDErl54cHVha2txHLOcMrypqRb08wa4mOC6
hbWVXoh2oEWFpsqLGl3bm0mXufocFrXxLRtYAITg70KK0ls1Qxbx00VJ7KKJifKEtnlmz6HiHlwL
giCpNw8yubIVd4/erL9GhNVQCnhhFIrm0LEhD1C2HrqRR/KQpRKHIxvM8vcTBwAtjYK6mYHBGJuk
8V2QnRKJiZVkCpLPEFmCbCtkO8U6B5S3jbI13DmMyd00HhBy9W+DeTOYAtJEgGwid7sUsS/AFLy1
Ehvdi+FEdpzveLEDvOf69lqLJ9G/DVoZG3BG0LYKc0VVvcF1NE0h1bQ9+PG8NOueOiB2emqDOQCY
c6Lt8qb70+rNvU0Nv+e53+qyJVs5SPgZqN1+aAddUFep0EVyjFqfQsunLPONWcaZvbL3zgwIey8h
Rg/YsT2FBnDIbFMZPxqmejm/rUltCdnAJYFGL2jHLOVoYTqjJq56VCemcG59lCYyiTdYixLQs4g3
J1rg0ZIscoihuNZqlqtMCGV6n9l0X+u5X9r3ma5seWt7E3m0IuZxyH7aP/9hq4CoBYuE9OFSnz4/
VkVVaE02Z3posUb3U40cuGm3ntmiD2Hi2Wfwa2xiYt0xExFVY/9q5vERvfRvmZFIZnltMUH/C9AC
6uO44oWbo4u0DPkTVQ8ba9s6P+0qAZJpq0sqrCtnHMUTlH/AxIqKlkhZ1ANIOdcZ0UFf/pC3POCg
aGjGP0Xp+ihqXZ/c1RFBYwovO+gZw6Gcz63Gck2fOt0IneFpjr5b3RMjAKpRGYJhzQ5Ap4BloOi/
krLgmpEwNsIObTaGeWhKT++ggy7rwlk7zyd2RIxuM0G6rUc/Vzg4j3Zae10WXp8wmQHh5kUtAPAV
HQbU7DDERybrKBCVQD5OMjqkIfCNyhKgHkJQnA7JMNelaoSlxtRdY3bcq0gH/iXi5A9QbU420dzU
uxoEylozEPAykcpvUOr13KSXYd6WoyXEmfAoBB5FxxWN7PD59gDxjl4mymCGZftQa/u6eCAyWr91
E7j+l5oquEoFB9m1bYyicGWGFhjRmRE/OG655665+Yd1A7T3f80ITmTI4mRuVZhJjWZDnCEY/yG1
irn6a2E5Aie3f546YFKwSjNk9HXcjNrL9QGsvC7AaOws7LLAGV2801IyJ2lRESO02sCM7o0U8dKW
ZveO6kvRDqtrcmJL2INTM+LWgtZeWHQQBtJ8pwLsVpa9Wj1JJ0aEvdV1fKLNh5HW/63eDhZfWobR
RgaBxeVyFIZgUdQe+zSBw8Fa66XyoNnT3fUVWfVpJyaEAdiDphZKneKkJqVzj1bfxrcUt/OaArqk
lVGM29vt2ag+gIcWNzxoaM43GOA0jdWpBey1Bki2ck83Oj8ruqC5vRUBE0YgZ7LUVRdW43NL9lSN
iltVRqjU+4ru99fHsbbwuNpwE+ChdykXmoG8PM9JDBfKPOV7XkjeRmub9/TzwjkEX4k1pcuy9MbG
zPwW4tyGpMts5fmNuPXvCITN5cR5NPQ5RhAXO8D3ywLFin2hbJwfVemN1v9xQMI+U8DqFlcc1vTK
QTL+cSAEuKvd9UVZPiJ6ehuYMXupnKIxRwgEwDVitIVOjTDNXnolg1QF92Lzh6a/QcItgxu4bm7t
7CzIADS1IfJACfV8h5WQtnLVCnsZ/SroCHizeiVIBwpZRYnfXz50Oa6/hoTJi1wNUuUaDE1oDTw0
dHzqElfxsoS95UisBE6ty2Kd1f1tqBYUFcjyn3BOS7cZqmzMjHAcn51kk3aSmG39+waey8jDoOdM
OJ1gDEOMbs5GaCa7amG7k0zZ2gFygM/FdbzscbEAhDp+7bCq0kJ92HbFFtWRjElemGvLf2pCOKMs
GQaGjiQtTMDjMAejdigTH6oQ1zfZ2kSB5P5D5hLrLDbNdXPscIhHamHW1txLiT77blvLMFtrO8zB
iwvsU4jb8Eo538pqWunQG0q10CH6Jp2tO5eB0g+kjH6b8K1u1/4/jArYTnRNgkYXbYfn9oYoVqyS
oD5n5n7ypZc99VaXRgf1FChZQfgo0m2AN8udJ5JpoT3F0Zudj/qGlzwHS9xkKL5rDuY/XAfINiCR
6S7k0SIafJiVEgpujYay+oNdPUJE7fp8rW7nBYsGpSa06YrKFhzdUEWbq1rISB7UyXOU/CZU5qNX
Zw1eE48odWHCFzYBtztNKQYLs1aZnjpbgR6pWyN70htJcWbNELKvyNaDaBaNBsueP4kym95yJyfF
6nc9YX5mZp+1QWs8jQD6pGeklWy2tc19am6Z3BNzIACzaN4t5syvifOZ5duIbYv+s+6+375KHzxK
SF8sYa7g1AgeARlop1HT7t7t4Vs0b3kq4WVdnzqgJ//HhHY+llpDK8rcw4TN71J3U813RnNH0t31
gazFBqcDEXYCKRqHQjNYC4F3nsdtfJ9U0DTepZGn/4lkzPGrxrCpIYmOQj0ywedDAsmq1uoKDmte
t9OdCp69F6o2Nh4IObkzRxdlm7oerAApVqp6UTTKFK5W5xScHYgcUJu90ECrHSeLElCkhyTuPtU8
+zE2EUpFSCB6fSTbjGsnGQHpf40tP+ZkM4LHzTYnhcHz8Q3/VVAQe0l8xdqNsfRy4+ZHPhqNjecW
oFQ9l+7iW3vzmKaPVnl3fXOsj+Dv94URsEzLy1ylWogMm9dov3ixn/4BaoWw/a8NYU/kE50bt4eN
JppHfzTnL9j5Cwtu/+X/NhghtOq7uKPEwnkC3miHjLFnKH2QKsF1K7IlEa67OhnpWBmwAv8OItHG
3kOK91+cqu4uKQ78cwGJzyFNVfVoV8HGCuJPiurzT6OMWGN16U9sCLNlR7xSFNdcQDvfwBLXkn3X
/7k+VasmQJ4CbNryn1idY24RZ6TEVGnsUERfS5DIqkMkOSIyI4IXrVoN7IZ6hHGYTyp3PTpujFTG
Db666CcjEZwo7eo0100Y0ZTnhcDj9uzAQhEIlwlOJrS6ivhNNPv2dBxMJHJLJK2/D6os6LgcgK5C
yQNp3IXhC1nrc0cyqxoQBgpyuOP9XFle0cp0KtYMoMSMKhDQp6BREY5FRKaRK5mJRwBVN86Y+YlM
bvPStaO0vHCqosXHADZAQGfV4whu0BGJSL2a4od4IJ/Rmw8YGCuPLpc1lC9O6fyZhpQnKvUgtUS2
BoQq5/MVR0NmZV1uhHUbzNlXPsOR+Gr8Dcwt18/I2rzhJMMGgJxI1i3b++QOaThYLVLeGmH0CWCL
qJA4+PXPAx8K0TwdLw9hHGOrNb1J8TZTs/s+99Lm5R9+/lIBRIIGqy/WQnjRR6aSoj2omXzW71ot
vP79y9ONeUF1ETWepYdVlDhMbDY61E3MENS2lO0hFoO2yesmVqaIgMMBMjdIZl6ST5sl+oNrdCaH
JB/Ja5W6wzdlTAzJq+Lj2SXsKETHGvS40EyDwEQ4IG5BHKcFUWCojC5QqNwD89T3cbQRl7zVpuE5
Y77j6aEZnyaQjs3VL9ZJskRrAwVGc6kXoaMHYiTnWw0ENFVsGooagmNe3ZWptrs+kSsHFFyq//2+
WJObyzkG8A9454lM27hpNmORQLgRdM7RzRkHZC8B3tfgCBZdRWFXm9XMlbLA3WU00+axq8fN9ZGs
zJRGMEsGKg1Q8DSFO4UYBS3TARU+xfnah50MO7j6eRx6bGnU+S/wsqDayAkEePTQAcx4eDNuj7hQ
Pf77/YuiU8wK2+KODtQg2IEfABb03FGy2GtjwIUCima8kpE1E5aAm0WKjqNBDzOcyRQip7IX7OXJ
R6kRlXAAz+FXcPzPd6vajnrbQh47VNg2ByYmhaxDcOsywwTy8RZB4z94+5dL4MT3xknE+soAdQaj
n6OE+k0rCYAuTwQMYIbABAvkygV1p92Z6JuzlT7UWbnFJeVDjaJRtsyRnAeZneXvJwOpAKEn4O3v
wxhhPFcCHWRMkbnPpR1uq4uCfgzgE5Dru2j8bomWg/NP69HPUgS8VX/2EHrXreTn9YWRmVk238l4
NGQrJ5OSPixaY6vz7I5V5Q9HZ9+vm1mbNvB/oHiO/gnIeAlbjEBRxpyrrgspDW09Be4q96g5BQ2/
HVmOpyCCI4TzcFcXdCDoPWyt1tbb0LR2hfncu3srbj0nex3i7xO9OXWxGPsg5TZBxixiLxqzzZAc
VNqwnveJHbJsrzeSq2RtgXDmgYGA4uilCB5onTTW1VkXJtTwKvW4FOmdanN9edaNgFdjEXEBEaPg
hRsof2XgcWtDJJaMMYAiiulIPMCaCeil6gi98US9kEpSE6VPFAP7mVWvLUplhfpkyIpXa7vMAapo
YUwAjbt47VLeEQZd1gHeODvYlfHolua26jnI3B1JtHcZtSKCBPE0ihjIF1zkStPMrpCaYWPozJ1n
53dDugHXb6APr5TLktlrU3dqS3g/RtxtB0A+x9AYPjvOGy9BaZG+Xt8B61O3bDIkfi8ZtniSaWNU
Y+ri8RtJtyM9VLPvyBLmMivL30+8jUnigtAWVgxl3JG4/+j0sbVHtZEAaRa3dR4CYnmwz8CXh1rw
BVPBEHduwiHiGCLr70Hr3WOT5FZeXZQTC8KimGPlZtTlY8j1n2N5iCgg+zJcwQr2ygBCBzpSODc4
lpYwX0XUcodNxRhG9EupvOXaYc6sjeEuPe7Ui8vCV7QD1x54V0uGt256wTTgLY6IXSw1ObGT0N7W
BgCeqncQiR9oQV6yqn6aHX2jz5Y/1fo9+u5VzwK8fbb41+sb8v/zA8B5CNpAdMSJaeEKzeX9oGGv
OPxYaH9I3wc839bKndp9ceimq/YteTD0m/NBmHG0+P2vVcETFlM7NbkFq5NZeTVCojqY0h+xKXEf
awfh1IwQ09WUdSadrCGsnXer+Aoh5gqgopsJwEGDcmpFvNyn0kzUxQqoUL2kSr1E0vS35gXBlA5+
GrA8AGa//P3kPPN8BjHtNGCTcFr56tgE8cx2iutsUjX+qtjxl+ubYjlU4rEG0ubjBvngHD+3p8ND
TUk0g4ENbHJafUfy0uvGOzJogYbmFFZurttbcyPoUYNHXAhMQc11bs/NdQrSlngMq3cafTZkbE7L
M/BiOCefF3YBSyPN6Ut8Xq2eiy4J7Bj0npqHYhII47zc7QNVubn8urRQ4am1MORcvrd0nqRI3MZl
aJSfIT3gGXSTxrpfpW+3ztySCDHRnwBqDpT4hK0HnsOiA0dSEZaeBVp4V0oNf7n18HFUwVDERUxx
QTACftdipPNUhMnWJRvrjzuhErZhu+vDuPTyi5WPpl91RZ8X7ZbJnPawkoFD1oNSjSerh19usTML
4lO+zHpmOosF4mwXMkHTvz6C1e+DKAGJEBQoodJ2voWTRm+6Cu3RiB+Pua/LtNJWlwE3rAG0Axqk
xazRnJvzkOgDPm9DLiGFlF7/VVEC4gYlXkfXh7K2GLqDSi4g6gBYiAm8cWCgmkmyAv0hLzbeEcUG
CJzrJi4djImwEd3wgNmhsCbyyPLetLOkH8pQTbOAdIdmfjfROYB+pU1abBW13F63tzZ9J/bE/AG1
urEaWVOGtdZ7hIHA30xfjNwlnlrl+7jIZSHF2hyiqR9puMULXEopQ6LGLAy1CKmaftFGigCJ+hNz
JeNa23VL7mvBjoJoRpSeMGjh5F1q4/iDOeMOvAySdVodBl4SiL9RAwWz8PmuVvopd/JBKUIoUwMG
Y/8mBVhGx2iQdQytJBORRwT8HGqbuHkwa+eWIKACF5DQ/0fad/Y4rivb/iICyuGrJIeObrmne2b3
F2H2BEVKVKDSr3+LPeedY9OC9TwPF3NxgMZmWWSxWGHVqgpPXOF17I7UdyUmgygW+LjJ3rLuWvpl
5ip+ROVp46EoN7dryKl82c80Us7LGfKtnH1vDPWRRlnnAfSwjZvyxSjdFaD70s6ipgycO4rlqiq3
smlZlDntFIPFtfBLu4GTNe3rNZa+JfU4FSJt6sxz3qYjhJRKQGovOl7fs4XloRMqgGsq7AUy2udn
1k46RwmaNqHppahRrdmhxeWxuCbSWcpFISFxi2aOyokBxRh7bf+1WnF9F9cXvVcoIgBc5EpeR0Mi
ULI2WD9i73SnZG/Xd2fhhJEQxfOvo+nKQDfR+e5EkWrHnGYsdHmytZRmk1uHfs2wLX0DHgQg2ZG1
gO8kuzYDa2ukyViYxd+7PvW6ccWRWRMg/n7ieip9a/bwnlioWV9r47ervl7fpUsPXdSj/vcB0i5l
bZ9gds7AwolGXm/uxihwzQeFfbsuZuEBAFAQ+CQ02yHzKqOHqoH2FeiyqpAqDVrTGqPGLPEkRGHx
a9Q730jcrdyNxdN3gIpUbEGNL79w6ASpis5Rq9DsK/RAjijy1LH9QNwmX7HRSyeEWit6ZUAurqKr
5fyEporVWTlqdSgI5b+Uw18sD8IU4BQFG/VFb5Ab5QV1LNySmGF26jjR8Vjx5PaeVJRAT6QINTlR
szKZerAiQ80qhdzng/HE+BoyZGGfgKhHEQReLBDeMjGkYWF0ZR9rXah8jO39WN6cCkHV4GR56Rjm
GgYmSbE8t4LkZVZ21xV48dejBgLSDIGAlMvdlqEjoVNj+fjD4P/oZK1TfEFf8YbDFUOzIDB2sjHM
mEPqZCp4qACWrKBaX1SBvYbcWvoIQWou8GGirVoqeNupQvp6oDwESbifbyLMt76+SwvWBJVbZPGR
WRBZaekQqiqlCTejLpysh5Hdp+PDBHz62iSopb0C4gZ5XFWFeZcHX7hdW8cZwV5NID2Oy1+t9ksD
oPv6pyzt1YkQR7LsPaAsldVjr1rzW+3zcuXxW/gGAL0QcoPKW9xrIf7kwo3oOmq4orYhiXaZ5jfz
zWVu5GFP1hfyT9ZXmeLQysT6rLsn7pdB92e2YmIXbDqCesyyAlwNRMfyMWgJ/PfRybuwxQk36hQY
2re2PI7lMeZfbz4MMVTDAe4UHbsXeU6lbVQ+lqwJv6luWEwre3V51IAZWAjrXMyRQ+lGqtrw1jU7
LVWMEGDmdh91K67mwvJwz/AEoTVQF0gT6ShmzWRJOeqw4LHXgHPC2ty6O8hkCy44TM5ClHXRtKkQ
e0SVCdCS+Nd9n/y8fXXRjgPwCurLKC+f//yirztVzTBDdnoq2mcMtr15eYFQEgM1sTiI4M6XN/TC
HmqAi0O30LZ6Ob+DR2mltnRplSzA3qCi8ASR5JXTd1lptqlRqsALNl5i+o0bRM3e5Cue2uWNFq3D
qPkCmQiAidzWOKVJp1A+qKHTxZvC2mS2ssV03pstLKTgARXUVTBPMuK/NurRiUitAb4yeJV9R6YN
m0LFWMl4Lm0ZqBdgxDFmBp6tZP2q2LInN561sFLLvWIiEpzj4hk5VnR2O7e3qCOzimE5AMHDoAOI
ca4CjhMnBYlaEtpe2XxNovfrGrZwMGj1cDGeUFTN8THny6Pf1KnVmjlh2ndvPI8gRAefKXm7Lmbh
mp+J0SQxhWlM1K6dkGqVp85eP66cyYIAC/UR5ABRqrhsi+BWh/mBKi6i0fzQvmj5yu8Xu3yepRVs
9YDAiCwaYhmxjScvRqRnmlVWmhnS4kfcbdk3pXocta0yb9Px981bJYYjg7ECnevgaJVEoY+wTfMa
JMD1Ronvs2F/+/Kgj4DNRXMkMvaSmzObejL3CrHCUvMy1E/WsqVLB3G6vqRQTqpkk6Kmdqi+NlGO
0dxrTckLtw9uDZJXQI8BD6NL+wOWHbe0q1gNS9BTDaDzyBOMYmfUJ2t0ogufAtgWfFowhyNPLhNh
ZTmh7cRqJQRjfP8STStlprXlpZ3qtTpLSQ56z9yzIxD6rxjDteWlK8f0tFHoiOVTM8gSP72dDxNd
QvBl0aInYDem8IBOrkSdcXPO4mwOKT9y68XIP8bsduOEp1v00OHSwd5KRz0RhkkdVQOwceZ4LVqp
7OneGFeOQSwiXW14mfA/8IADACV7aomh5LNVZOCs1GIvH8Ox1T27/3L91i0KAdEJ3j8T/yc31THd
4SRrIiVk9ICpFBEmBZprgMNlGS6whgCzCbDe+YHwrEWK0AQg0NLu4xwMGfNh0NbG0yzcPpGngEuF
UgguhnQkGIkVZVEOaiOl/F1pj1FyFxFgrd6ub9eC7p5JEb/iRLeUyca8hjoBNZ75q1Je8mh7ff0F
c445GipmyGCGlUjyn6+fFBlg4QWIgs3saGTvpL1z6Z0+zV6HueXlWufR0teIEdYAOSKsvCijD3Hu
2jkHXVPUmxt7cL9OfE2JFyrlaKQVXUCgUhLcsZIjGvUo79a0UUJNmf5tBm3DqZkA9cD2BYrYiVnv
ndHYWJW10dCX1uA1WwkJF7QP7QtA9gEwDn9SxgrUGFCiEEFN1JA3c3rSk7uiv7t+akv7iGoC0v1o
ERNnd35qXRoxAmbSGbRX9qPed8+R26/EUkvqLYZniFGOkCJbHDVSrbgphIj6X42CgN8tvQGck38B
U7LwIUBBIzkCz1u2Oh1OwWT1AOOvVLPHStvwlGkMrFRPfcbG9+s7t3Q4KM2LMAV5AXCCnO+ck5aI
MmoLL1mV+maPBEr6GqVJcF2K2H/JkgJe+z8p0ovjVCkxGwwECCkxn2jFva7kkPadpN3OUlZMxOUn
fbrewHtihhDStEJZTkxE1zRxk47JHGacoVKu+qpBNxr5dv2TFqVogJIKZx8D++RrlVgoYhXgb1Ij
EoNiZX6ZhxLMsVW88gotsG7ie/4n6aIGrKQTQ58eJKmaR+lrZH916W8z/dKC6kHh6ORL/h/SFJf6
jgYPHfBnmHRB8CS+/2QXeU4UowBXHegfQZazAccnqFXntfrz0i6KrgVhahFjyEF+pFkjut5G3KoU
Q+ymCYH+i5v9uH5Ul9YBn3IiRLIOJq9b1tAJ9GtcuZ+b4dHU2xUFX/wO8bgioSMGGkjaAIYCPlut
OYW2u6PzgUwHvja8aOErUAtQ0HcjqEsuJivOOfqr2qytjgenMTwEIitmeml9BBbISgHpDUMq7RIo
KoE0dpPqaEal56i5d3tnEorKGCSFRCfyjxjue65RWmNmFFFwieFLwVRuk7ebThnzjwHFgAAw3Yk+
a7lWgspk3E7mFL/YXjJGoD9aG14i3Yg/AjA/U4yOQs+DzBzD+ypSkqaNX7Ko8ypl9mwn9pldebm5
u/4p8pv9RxRsF4wmMkfIi5xvlVtF4wTYffyCEZF7Nxt3YxI9MLDtIAfukUwJWjqA4tP4nnf0KSqU
lcyPpM0X4iVzjf5Nno6owL5Yk/PPbGrvZtLthn6N60O2bJ9yEGwC+Q2OWdQhpIhTRV9XM5mcHHoL
vXAxc3vMFc/3cee+aTUPrcYOeDvdWaPqx8S8Dav/RzjQNSo4oxfoGfJsdszUZtFhtIttVnxnHWZk
Tt+zeSWPuaQ2iKaBdcAAJQF6OD/LFP0TXKFzdKjLycvbN8y89rh9NMqVB0m6v3++B9l9RL8asrKa
dGhsKlhrYebhISo2ev6UsxUTt7A+SEXEnA5DTOyU/XvciBSQLTc6cHrEbC96vF3nsT5MhMg2Cd9H
2icyu04ZpeTQWakGjeh1vyR6DINdxk9czwF3a6njJUnX7kF3qQblMDp7NEisUZovfiiKSja6DcXM
EOnyDTOGsZVaDq1sA/vJXBtO9MnBe+IMiYNCgV0UYdBTs5AkNJpBH3U9OkxdwjZaas1+OyiJ5/YY
q50VavFtGsoy0Mra2QHgj8GwfZTtWKqY3lRFyc9OyZPtmMfMt9sac1tVXuww1vUfp4mdIFcjMAvn
OeBWFUFClfHfKSrTaW/+AqzCeJpbjQd9lmIkkjmtFV0X7Aa+zERVX0xdNRxJBY1aLdNMcaIDsQtw
qeqbuLARDla3Jar+s4GIM10xmuQiokGrkjbbHTRFdyKvKjK/XhEgE3TLEmSXa4hZMRQkIYcoGoIy
B3GBoVV+pdsvFC6Q05UPvCVeo5VBPqs7w+Yvvek8TIO7j63yzjK5T5Jm54zDE5J2m5yme5Wm/vUL
s7jZyP4KRhaB3pOeU9Ws6yxWHagpe7KcAMwvXr2WiJL89j/7gMZ3F0NLReuHdKBFYw4TU1RymPgx
Ut7Kogg0BZB519xiHvn173Fwv+Vrgdwdwh6gWlDykfwPKzcG9LIV8UvKcKr1D+KgIp3veLqbiOZb
3d11cUu3HLUrJAzhsCE0lsxNxsu6BUiVHMbpOQNt6c/ryy+qEIoagjtTR2AvP+Gtk1Ztrw3kMIym
+kAiS/ET+J1+xgBFy2aUYGnngtumarLHyHa6nTHbRRB30TeUuuNg5nq0oZhX9wr61OjHWNiqz6jR
gzKEdFu97u0Ho6nj1+u/ekmnAOr6zJ5+kvCe2+B64JY2FNiUznmLLcxn0dAFH63xry+8iAI69n+l
2NKzD6qOPGepSQ6KCsXysw8+PGTZy/VPWRSCGrGOrBoGysrn2zlmbY1lCSPRmm5AJszz7tIhQg0L
o+CculkjTF26Ksh7waij1ioomM+3bi7iAVjnihyIlXlsTrzB/V3kzx1AwVxZuSrLspAj0B3UfVBq
Opel66ghtxW+jSSgeuKxp1IeVOi6YGj/AkGzd30rl24mirD/FSf+fhIKFkalMbPAp82Z6cXqzp06
z3bf0WOeNprXlCuGbVEcCloiVkA5Qs4X6YPqZi1ryQFT3OsEFtQDeH9nIGmlrJGZL2wkHmMU7FCh
RYpXzrWYvE+aWoVvxpMBs0fTjz7SdwNJN02bgkJtXgnlF2zOqThZ8ZshpVXijHj5Zw+D6Dn9dv2g
1taXdLCwW2pPFtafK/hJHl0jr5BHvIr3QBQ38R6oCEwuGODsTrBzlxwf0Bo/NTuIK2/emT2ckw3M
dJJ76YCnb7A2CnVftaz+UGjvmWgbhNf3Pg7DY80YSL3Tlbu+oDH4WZhWIWp8tiLnt61p1JS0gkc1
R9uedF5R3xNQ3uZJsh9jChrUtZ7oRb05ESjs6MmNUKesz5F/ig4O6Z/M3L0vkc8CxWfQT1MwE3Xl
Rsgw4z/7DjQm8upgkUYj87k88IlGZT4P2PfexPzykj/pc7lV2g+reK282tenATOm+z2bjR2ohND8
xdbQEot7jNnMyG9gADiMzvlPmEiXOAYRYQwYqwzyzMddz7ZWd3Ddr0W58g6J75F8AagZBvciAlYd
AMfOhTUMhN/oocS9VMrAKMyNoz7G409BXBPBDlDHj6yVMM1YPFNYbgSiLurFMtxB7R1l4lUTHRLr
WI25xyw1SDFpdUa/q92F9vjNmXYEw9vx32567np9W3psSv1WrXxStn5OY69KEOPNT7mtBG48eI1q
PGeOtavGPdKSmESq+62pAYm+J4PmZ8aDXT+kyoS3IvFId6gKJPSinWM+ZxPx4uE5Tb+b0d7M7yzt
O0F1wLyb67tkHILrduMTKiDvN9QLJldTgSuWeyfaZECw0afRAf2dbb+h0wHz4Dw7mVGR/2FNpcfV
vWb1L8R8LkHGWeUJMhDTRnNHjw3o8QPwrsOIwOu/Sls6EfGTQMmCqZMIPM+1IDKKyVKp6h6s+GnU
umDkX114/LmKeTe1vplm4k3qls0PFfvQUc+yJ+4Z9T9EmX3TnDdG9m/c1r6RMn8ew75zAqO0/Hba
Tt3vKHt0KyOI6rWcxmeR+WIrUebGGHtkAy/c8g5NaDzLTPeQ49eUGcP8R5DBx7/LYQ7AUE+G99Lo
/Mr82rGnitqbXN/0HfW0ZKcrW2pkW7fQvZZ+mKjDgK9DJcWuaJ5n+wvrd71xQDNI674Pxn4eP/qu
uLPKn7Qegzl19ixZcZFlynFhdhDrY/CjYGZHWUUyO44zl13SRsbB7FSvT55Je0/zhwnIeah8xt67
+peR3pXxNq/HFZ9j4SkzYNLBMix6my8SqqDjGZo+BkGvFb1w9sTC67q14OgCoA/XHGhIpGZkhTfa
vE84q80DRnc/uWOyMy1kuOa1mujiV+jiA0Qq72KKid2izMPqxjw4WhZ00WOn1n+zTycSxC84eYnG
mM9923JQboF0GC3Gmf71+k4tfYIj6qEIO9DrIiOnwCdSjmNnmgcMD/I8uy3+4gNQNEYAC5gwMLaS
qddLpKNb5HUPaGbq9vTHX/z6k9Wl7Wma1tV5h9VZ/aXUnp029q8LWHgWBQpPTLFVxX2RPAGXT3of
l7V1YL3xZIz8kI3OG4jpvmRaFEx2vB/Nlq7IXFJepD6AAUKlEK1H0pbZgzaofQbl7bMWj2JrN69V
P8absjf0ldO5ECX6dsHHgBcfL/8FM0dmIQmS1rwIFf2+Kd+tfjvfCABE9+e5CO1cgzWrIn3P6iJM
yqm/4xoGRzU8KQ6V5qy1t108KBCF9KXIL6C+cdEXNqMlPosTiFKGOKiHDt0zme25VpVgsoX+k4O1
+7p2XAShQiAagw2kaICyl8Ed6lCbeuSyHOQ8XxPrXk2+N7hA6Vq+aum7BH78swCF6aXi7ydGIKax
Rjl389Ca3GbbJXTLnPbBYcMPhG17s7N/X/+sJa3QNZAAAyixwJVWz/oQR66Vg2zMwqz7JP/SxsaB
aWsI1EU5qD4iNsMMCNCYnn9XoVFE2/Och5gHAoZHOJw/6u7r9W+5uMA4IhCy/VeGpH5ZjFkAWaTk
6LBVfxpG/HXWrfvc7dGy2v3Q4uoZ6L+1UtuyTADI0EOE2oecuptR95iq0cjxjmKCS/JqDSzo9A8U
Qoz+wWnXhoItb+N/xcljZ0kx9Zijoefh0GOoLWJDpa/9+G+UAhhIOOywTdhOSQnBDR8DytIUYaHl
fjnaoTm54TyspT2XrhTI4UBFh+cIcAzJJxmcKVL1jLEwb+3kaMSz+TWrk13Pv6Bffo1Gd1GYrSJV
BY8OYALJ0k5mGRdID1Th1DRBZaA0VaV37kC9iayhZJZEiXk7gl8FwbVc/igMwPI4bVnIW1ij4X2q
Kq+dfyBUuF3fxXhAgXxXQYglHRM1K57rOkFPcRGrW5IrsU9mc+tk6k9Ly17htT4qndEF16VeeBG4
ZeBCxzuJhgfQLwkVPbFQCclaxc4gtdMeVfLoriQA1pYXm3uyPMtTXqZ1zMLaG7LAXvv1Sxfo9NdL
e2ZlVUu0Cr/e+ahqxG396FsrJde1LxAm4+QLMrMpuCW+YE43pF0dHbW2vHxrMqOhDaZFYCLwnjxj
gtr14xX/+VnQg+NFLzfAUYja0TAgbZAyoEcN0GsWdmTeVfR+HLaMfsuqYznuTW1XT2sCF24LHjxE
JwKhDg5H8b0n28WbUS951pRoEa7bh7KLyaOdN+hYrDQSxBOGH17/wEV5YvQSHgrUq2WrMzZzFdXo
pQlLd5u9ovz5q1wbSPHZOy1tIt4h+Cbo98RwFXkTzUlNLdBglSG1MMIRPJQZ8QfcKd+NfAwofGkS
ssmqAWhm962jZNOY6aHIJ8zanNp8qF80E1VDlqqZBzPNv1TzPD5wJ8ljzP2M2SuOEPD6ySn0O8gZ
PYuBZ4v1VHlkupkGDCCwDSsBw7Hwn9xFpTF4Fqi/HuIki/yxGfKXtrawFiNZ6TPSYJaNEtdZi76A
BKdd+VZsBAXyptY8b0pkUHoPg70KhOGxu08UZX5EQEfuRqajV7bSsgMmVZbqVh905K8B3vAAhYsy
8LbQj8Hh6kGp1Q+niv5hKZnabUa77jlOc2UzEBtwXNtpe5Cg2EbpgYXlt6qDvVMnioae1dhSNwj8
v1iszY8FM7JQUdGVHWRWivTRnDR3Bmhx0PjdKBugyaPvbq6BX4HHmeuTPNX8wijNe2C7hsBq1cZT
GaHPdJz0YKjy4bmh1Mb2DM2Kii1cUR13BGZScBaAxfVcpTO7H0FP1hZ4N/njL9qqK8nnBRUGxgr0
OKjfo/PMlZwps3NKCl5gGsZG5aXzh5o/pcN9jw28flUWjKWgdEH5HKlC+6LzNhtm3kRdWqLhbARm
7JE1DlAcK+CNhc2CD4CIBE8lgi5d8toSVY8GBaCukAJm/Arw9/VvWFoeBBVoGgFNM6JS6d2vJnNu
1ZoUoR2/DWh90Zm++QsJiAmA60Nz20V+A0OUlJQkZRmmtW/yd2utmrr4Bf9bX65gM5qiM73H+oa7
cTdIQf5//Xy59y9288hUJixvP+iI29eG3Yn3QjKF6KtASy+6B5AAkk1hOxUxOOdYEc4W91vG73T9
ABcdFu9OWeXSXNqqU2HSxXOGwqS5WxWgy31wYE601+t7tXTxBB4NaQKBstWl9Y2cjpYDREGIBrcq
bz2eVR5VgzVOhYV7B4i1Aog1Ik60uUn3u086HdUfiisxx4GulgejMffRqK20Uy2LAUYHTNmg65SP
Bn5iTUwjpWGi8xC1Bm8YtD0z1wZKL3gUyKqIQB1KYOPfuTWM3bmluhI34UQGT3P5xhqyjaE+gc3c
AsNJ1A9edCPZkshEiCOCq4+0rYqxpecyM6OEzqlVEyYvhJaYbnMjYdinAKTZATfDIQE6LGkCtcH+
aFdVHeoM+TrPXCubLFwbU8zaEBPAcWnk6c9p5ep53mksNLWAHo/jezMGayjOBW0G74joiUEPM1jP
pG+oDbBoZkUEfpBieu3ZZkqzw8CJ4803kiv82S3Uf0U7Cf6/HBHZQKbX2YivGSnzOf6t5IAX7j2m
1ACDhawmmCDliv3U4ohKJYOKgcxmCsZpbasWBaArEPwmcIyRrzvXJ4XAwptj0oSoB9VBgX/XDcvS
+njPES/CfOFdl258oVauPdAGG2Rre94lW129uy5h6bBPJUjPLKgb1MaJe0QlceHFthYkarwh/b/V
Gonp0qegWxpDNkRH+QV4N0nnqZlGow7j73Wyd9emSi8uD/cdJRkgM+CWnJ8EmJ9jZbKsGl0O71Pt
a/aNtAefugqQ538FSEedDTnjiQ4BBt2pyi5amVC08PtRdkW6yIaNQkFEsoYGr6lh1YSFbdr81ls4
91p5u8uDAADYclENgf2QlAmD3WaglQYW6hygZgDeVtzCBVU6W19SpVZVeNIVWH9I2rucDG/I4Wyt
KN0jy7e9rrULu3UmStotDF1DjiiBqAmcIIOnvl1ffuEFPFteiD+JPSs+a2Cvw6UA/xXsXoTq1Nqk
vcUvAJ0+6KMAhcMrey6CpA1NutgFD6NVodoOZA9xJ+Zf/47FExGt42jYcxB3SM8dtTmprKjCiRj1
Zm5bcMcbW97RTcToSpP/4vcIjDc0C9VEOemkjnYCUK8Dvqf8cd7zfCW0WTyRk+Wl22cpdaJxy8Ly
bX5nK5tW3QwgK7++XWvfIG2XatF+BG0WC0u6dYrtjd3XwoIgRfbfLZKnqiAaGOois1lolT7al8ka
fmPptJEyQUcZXByBUztXKS3qWJ5UUKm67NPnEeQvJI3Sly6PlTtDH9aIVMSWSx48/A90RqMAAvSd
rMFVO/WjjkgT7UOl+jR3duJree96dOK2r+KxCqI8dT4KPdXW4GoL2qAjL4TqO9ry4WVJB9XSvMzo
WJfhZFC/6PZNsY+Bk7uuDUtCYJDRuqkDBwWY2vl2FhQ0b+BFF9Sfvyj7iAZQfHy9LmJhC4F5+J8I
6TucXC3wR4hg6XdLT+8Kd+dErj+6G6rFW57cXMoUiHdQcYAST0dLmwz2TejslBpB4N4TcBnOhm+g
v4xQECv3B5b8INntFwrqiCcZD79A4UrfNxkT0S1UJkCm7KF3IbCnv/C3UdwXDCao96FrSnrTSOQM
lp7UYDOLtjH5Ndi3v5ln60tvWsaMvCvHCmY610Hv+Cufg+sqsGBzoMai9xy+ERplhBaePDW8y7SK
K0RMRfAb7NKa27KkxSKhia4RpG3hXZyvj3SaCuTSnIW560f9HSGbWt9f/4Q1EdIZNHFUKm4MKtFh
qDcOH0KV14e0tne3i4ErjEGhKEki+SSZt5RZqWKjtCGCbBfWudtR4y+u/KkI6con3NVGNxlQjexn
tnOqtgXWLos2easrK+e+tGmnoqSrUUdFZo71lIc4txd7SJ6t8W7uj9e3bOFFALoKoP7PktMFwVLd
O+7c9EirtOUm0/ez5SmNH/17XciSBp8Kkc6FjQiHY1fLQW3m/pxJO3mROqyc/ZIMMChgKq3IBMIH
P9ditI+qmEGUFSF6ItGSR/+m8/KkcVHmf8ujGq+qjcbFRHuL562VfLlpj0QnEHw8pLdBQoVQVzZT
6dggae+o9Dh3yHWALba6LVv6KQBDTxDJiQQU2gqlDYpp0Uwxpcfca6NvVbWSEpL2H8uDOhqBFdq2
8L8uDPmslMx2RqU+Ypy2j5mzCkbPX98h6Sn8I8GGm/ofUy5pUWmMaqdWan1EZ02ieJX7kKmeQh/L
DKM1bqvE/ZGFiQKCNBIHI3fE6306sErpGsxSeWTTQz033vWPWdouYEJAfAmWdWTRZHVNMEQgmc36
mEx5gFqPl6xNhRHbceJ8fX4CmERszM1Chubi3eMdKWe0HNbHoHWfXTfg3Lc89UaI3h8p6BWGh4Wg
9MKpp4qdtvHgsqNBlSCaXR/uwl/s1IkEyeKOTgH+yBESCl76Q6oEw9ogC8kG/vkGdBx+AhwBNRVn
dfLAutQ288pV2LHO72kFsvt9y++7G8M5IQWdRp+xHJwrzM87lxJPrcVmXPNj27Et+hlK+CM37xSE
IH2JNlNB4S9dEDvJktGNnfqop29l9dLe5qqJD0CZAugEJAhAySf3hpOomtUiTelxil7GzC9vN1BY
H+ymotMMEamMk2KYMGa7RVQcu6QOIlP3OrLihiwcNNpykPrBhClxEtKlU00MYJ86qzhyY8vIk9Xc
u3lQrI1gX5AiWLEBykPDHEyI5K9FlloUztCXR+IhLviVuz/WjMeiBKBRQHyEMcRwbM9VyeKsqhU2
4iT0e+Z8T9IvmBvsdXxluxYMrmBWEtMNHAA2ZI7sHPx2o4ki3pGY+WM2mAEZjKDu3O2oYLCrV7ff
btbfM3nSxhVJHfVNBnl9Mm0so9soN0aFQoV1ENpDAzDeEwAU6ab3SjaP+WiXx6jeOhFQ/I5XG7c5
Ip8ydDShgLUF9AYATZ4fjg6gpOGAAviofQyDfzv1EXLgQOcLPBLAFp9o7RNbFVcq6oWRWh359KFp
v+a17h7J6fzz64FbhzFE0xW4os5/PaJNmxeOVh7tV73z3OYhLcLrp7woAVmOzzQEnnOh3CdfUKA2
PLZGDUcK08qcNPVdEw1E2VpUs3RHBN7oP2Lk4nCdA8bRmBBT0Y1RvpDsFS0caz05C684wgw0GKLr
CJM8LemskUFlDu3y8li7v+grX5sdt7g8aD0RiMOi4A0836qm6G1wMytQVxf+zlBsUHRZeV1l+oU/
B44JwbgYgm5I7uhXtJo4baaWR0chnsr3phMFMfuVZdmGkslL0NkxMMVj41rmcUkPkIYCwB+9Jmhi
lG67UyRl084mPbL5l+6+qfW7Nv2+rmoLLhBeExH1A5KkXszbNZKUx3SAT21R11cr/cOO891slj8d
tHy48e0T6MEXgHsJAgPApeHGnx+X0YGYpW0jeuxB0KEz5O9qdaO7t0WgnwcGfRBtERg5hGrDuZQq
S/piqiGl7h8de9ePgbY20XXp7qB8iNG0qPJBLyQRY1yQzK7xgnH6AEbqTVpTrx2e22GNVHvhgJBn
ArcQ2kvgUhjSjg2aUQKhPSXHjo7f+lIN4GgCUEQ8q+s342B/vVkfQH+GQhkcGHTQyVQjbt3pQEmV
xdGloQJ9y96YpnsT/inRl+uiFq4uZqegkwy2QSA5xd9PrFw+UrjfvQlXw/5qeb12+1OJEVcgPvjs
WkW57Hz5aJqjpsOxHIsvKffR/Hv91y/cTcwsxJOPDCAKTnLitjQSEil1VR07LSiiwLSDSd1cF/FZ
mJTiE9BqAOQm2m5RuZTuf1zNOPwGfn1m/RvbPh2zndNRP++3nbKL3W3UZpuqfI60tZBlQbvPBIu/
nxxNY9ntbOsRO45keOqsIbBH/bGi0R3m1q/cVbl5SlxWyEILo8jpwzeXPE6lSooaHY7sqKudH2fP
jvZk9E8Z+4dyd2M53y33i56yILI6n6/d4gX3DUgyYEHQpyvaDyQdAY4sVhvLYUdm/OyaB1d/xISq
jT3tonofD/Papy5oPFySzzw/4BMXbdRN7Y4sHgfEafML+Bl95ozgrGN+nCMBb/6y4j0qTC1GQGkJ
81j94uqbyv1nRakWDArKcnhTBM8goKGS+5Ky2s4NbWiO/UwOaoSLAfLOIErSrRbrX3SqbXmrfwNr
KIZygnxBVzY9gLYxIho6oQGvA3hSTWnqNXr1/fpPu/hliPEFelycBvLFchtDTJ0+mXGpXofxgPKr
aFpsmo2R7JR4rbPg4iQgAM+eC5JK0XCmSLZHH9nAm4azV51Sf8fifOWolz4FQZqAZIABC1bu/AJZ
E5m0xOmwvupVGkATZRO0P9r6e1L9e33Tlr4ExFAIloWngI86l1TkWaePpdG8Wuje3NBke/PygNqa
omUGVY8L/vQx1euCNUn7mppFQMbaB9BhJet2cQkR0hrI6QkKfgCK5DyPWWqTOjdW/2rqv/PyNR13
SgNygWNkWl5prLxvC9vlopCCYZjg0rpkT9E4GRrdqprXEkVp5V59uXm7RJUGWDxkxEAyJRkU1NSi
3iiS5rXRf8cbvfx9+/JA+oDRHhA2dF9LdlkwJzq5pTWvGJL7o1tzm5b25nR1odQnVp9xanE71ZvX
mn73LX0l+3nxYCLncrq65KkbWRf3oEJqXj+y6Ug+Bv5++94gxwabZgCkdMG7Rdqh6BFw1q9F+U+H
NnOuGit34VJRBbEA3nwkn5GJlnFvlclAWZDicBP3aRzh/Ftojp7Q0e1P8560N4dncPbw8IMaB6E4
cknSw0gMPL5OlTWvQ4KsJO18Wm5N+y1aG2Z5eeyQAxAheKgN5JZkTwZU427Vx7x5VdNNlW6Gleu9
trz4+4lWjYpStGWB5Xn7mLK3It1fP/dLU4ufb2FIMeaVu7gYstYabpbEEdZX0Lk+VvGhrqmvqtRX
HCAEdOfLdXGXagwICLwU5PAh9KLVqXDbzo7ncXgdattTh1+x/W4Nt8GY8PwB0gISPMyPQ5yEESjn
WzbMcQ7vOBtfB2DrzaoJtK/XP2LhTHQwBajYMqwPIOy5gDhqCwBN+ABNRl/dU0JuXx/MdNaf6AtQ
FukDsHX15Ci5+dptW5eBHOFmCnt0VcJPENcdBa2LgV8zzYtJsxPz1c0/zOw1pVuwAqyNlFo4atw9
3HSkFoAwkr1DTBqa4EOlxmt71PUx6Fq6SawVR2HhJM5kSOmRvrM7aBtkpKkWpMN7ra8VBxaslpiI
hRKKQMRdRKpGxTkmikICSwKqP+Nl2RblL2W6I8YmV9YYphf2DEEjBtaJVmiRQTzXLAXsn2AF/z+k
fVlznDgb7i+iCiQWcQv0Yru9dtuOc6OKEweEWAQICfj15+mZU+eL2650ec5cpWrKqBFa3uVZKNmz
xd1KF4ILEOzIN39fvujOHG+6d6kRABhgah7drIDixh55P07Xjwu3PKR7YaInUozNNRxUm+0kQKOB
GQB5gL9je8tL26SER3TTkzlsLyzgaEnlOGiTeDyEXGYZh91mCupq12n9SmKQgJhTkQQ6TrFeeXUe
/Vi8QjwWFXfqxOcUNJCmJEwkvqU/Qx8+YxB0pxedbCKRxPFUZiUYPys7Ns4m7sPpoZjG6cGZ4/BH
NTnjb3Dgf0Llma+1p7zEdfPfqivWY1SKRAjISnedI1P0RvrU5JBMXeLJuxC8fC0diBkqHfZJ7MsK
CNaie5OTN+6mfi6uGqZRpu2J+F40MH5KinkmWKwah2KV++ulh8Fs2hXB977WARppkfjWdzqUCTyM
9x6zT5Ud2myJFvlcx1GbjcIza0wBBWGpmVLj8WUrKukmIBzJleIO7jstH2Hdnu+G2XFXdHRel9ln
fWL0Qookyln925kniHqFRqx8qcIbNXuPYKPIx14pZ+upnqQsGKMqzasFGjIFZOzoakwAnH8epY6/
WfT8hhWrS3fjqfGH7MyzFzdT4rUzuWIx5j1pYtAye62ml1K1UZ9EbbDACLOuH2fVIrkiTswvZgo5
uZqUQAgIC04P65u6ypqGsnt/JBY9FKCeeFdDIVp6PXRxaTv/FK55U30+rDs1fG8W1PaSuiTBlPS5
qqOkMuzJquppGtgzWZa5SGCd597rSGJ9lRByks6cZ+7SMPydyac4CeOp7dPRcZpfITsieXKep2bg
zYNAnWnrx/0BHj/fA2+6z5uyIJkdppUY3Dft2T7hbTjdxsNidTawMWivB6cdN7ZvflfWj/i60x6s
lQcTHEJhujHlCg68maep5Ulu2MBSNs1ib8n8rQl1g0vFCSeUdeyD7MV3r4vu51KrAZq5zTfrqZ9T
0TlJJws/bSBBl9ggtyn3RZQIVbD1oML+InbGkK6EUA3UM8uizlx4/F3ppRBdomj36Ic5BfVNcLMK
w1Js2nLJExNolXkwYf2t5KQupKwfQX/KE7eVPshw+TP0IulT2JD2Yp6HX12oBwMGXt5cqmp20lEH
38ecLlHmRHRg21os3q9YhU5C+pmUz66WIg2tPW5P61wQbsq0ypHeoqX1BLFzV28cmJ+Pl9DgGv1b
7kK+eRn6JekC3WYTpzKdTBxmUSV+h2XXZNFQjnrVsqBKAj221ZpNZsHagTgRse6unKnbJP7sd93F
MNd+Eo2Bl4al7dIm7+ZsqFp/F3mV3Lpw50pRB9OZC7gKKeC8rv3pVdS024RVnaeW+0FatDSw62Ho
Ax8CPOwXBRKk3lnZX8u2r68bi7MHa6F/JHW9m0vnvopa5WwWo5o6HXzXJIaLA5+qF4+VIUi+IvCX
LBD2m9I2tJc9E+UuMD1MAMdGGi9xvLbBwi4LyAVFeXetqAsvNxlLi7pfZGANo4l7I2tsWzg7OPnW
Birfz0U0O1nvjQoBV9Ak0snphi08v+h03YhV6UQj32CZ3sre3WgOPuFI5LfIhbEwLtw+C/Fj0iFS
bUqLPgdNRfLypqshjtBPXGbWGNOt5sBezTkUc4xwt9AGvhQFlmJlQs9sobXCfhJcnWsoPrs/eb8e
q7WBXc7K5RYbAaLMt1PpEw6hdJAxG+2ym16QWmSyDfpn1tP5gB7q61h67lWtzR0kO+W2aer5Wxe0
BQ4ZMRQp/CC8YbXYakorSLDv8gCA1ipwpx+j7vmGGlY/gmf1uDTlCzzM1AUjXbAjVUh3rMNiwWZ2
UhMYnoAOrJPScUWGYi+Hn24zrxdo1e8cyZ3miobGTElVL68qcEtn41V1zfexriFPa/WcdJXJ5x++
9kkmLWStRpz6SVX4YYb+qp+NYddBE14Hi5tWYRuDa+THCWXVT9NRm1aOwSHbwHLrog+k0m+xXjgg
pkEBmcJwKNnGd2rqZbqzVq6nZuEJvjouJBJa3N7TfbcIBZGlAV9hfmnnimUA+YpEkaW+ypd+N9hC
J9pUcEXwqteYoXpVqOJWRwvJQD+lqyAo2KNrccIG1vjJ4CvnBRfIb2EFSOhdPkOFbjGI+JJmdJXa
xIFpnIRrDqUhxAYBSRdwZOVmnpsa67c46ulVkeOmC+udG3eGXB6YrijdUc2nDBCbbRk5+BuYjXpN
k4gcP82lNVZWZemmdShZiYKwVIysvKaTrJMK4sAqAINRsCkbFqLXqFuPezjCuHekz5sULqnYs3yB
1tMKKKpqrWaXrAIhOZYrH/bhNDVZz1V3b4EP2NJiKnewqMg31QSRS6bt7xkTl+KeVSlDLw+a4XTc
HKuTWR1Tu6K+xSQIwu1LV3li7XrlHZA8fNU4pX7B6WdfQGKeMxzM7WXLiuGBgUyMEyLyu5RHVt6Q
al6+iaJq6bUzevY71DNIsvQ9TWFe0aaF9vhL39c/vSEM1iFOhsQ9snjNRDh4yiPE0wZMQhyNv3yq
H8BVfyLK7wCNcdieqZKu2ViEfSomwAEouisozoR869F+yLgq2jQPXJH6PCa7uYC2JxR+h4sagRAC
JtaupOijA26w7sZSOV4GEpbmkmBXjKSNyrRGxrWx0h83nEh7FccckVgxMYIYVS9Jw5ruGhav/gs1
5bMmrHiyGvzAYGLdVZUTkZCyhCHegHBJRR32yeTK6I4tXaxAxJlokpe0+TVoN8rwW73EHwaIyM3c
/ZVX6E5mRrkHX0/DtHVCI/Wt8b3i50AQwBjaX/ZQoNV+LXbBomK0Y7t4kRvPX0yfQph254roQYZW
YvV6VRIG/UvO9J0qu3brxBA0JrKA6uMVC6as19Map+2mH0ZzIUPHzzxnCi+qudEp7F+6pHcNMWvR
MrrqveWI28JFTed6SEkDh94xqG/yheYr7hf9anI8g78YIKL3ox+iOjVx5a04c1JXG5uJkGZCqTKZ
YrZscNH+prP3apVdw7y6gWMPegoy3vglyzoe/MohMgV6GlT7A9gmJlEvoG1X1qjLCahul5AoIaHS
KVK75VoZsVe2eIPhZLWeFOiahgzPVHYirUj4ssyBuJQ6uLWUFBnYAL/rtmE3Ze6Ov+AI5u4E4+Nh
YZzjrGsAPHZs+djkul3V3J23uQptvJr9yi2v87HsAK+O8ysX076uGMxfWWTbOCP9GOiEtg6CLgk+
6Sq2M4QBGe61oBlbhG2OCtCVa8pvasall7gdLfa+q6c5hVoT/TEBdPsSifYHiE8/bB5yKA8WAwK2
8qVg9sAhPvPQ9Ro4mwIHy84dtFFZJcPKTcvSTn3KcAX9mtjCNhMrzQ/EDn2Gqk2Q1L5AU6bUfbcq
cqdbBbyaV+DPl1ewEe5vCS7UuwEC7usuVAE+QihlCl+GOk6UmPmj1ArwRk6GKtrpMWpJkvtmWbI8
csjaIe5vXmhzW5HmsQ/DeoWDFgeiC70kr4EMMnBHAE8Zp85/iAHKdDDEDnvMzhAXG4izINYAhuE7
eP3tVeH60t0FyvURYvg4pb4VivnNOkQ0m1bQU1/LqpOZFMUBncFfrURc1wZlSoNxxmk3IoOIl99x
bPSG5gFOmgi/G9zKYFVLJp+BS2O7RZFyNZUwmpmxl/c6XBCzt53+LkigD47v3Ha9AdgrjjSSHggd
NwNoXCuIPLZr1RTeAc116D5DTFSUULxuoI5wRea6KaC5bCAminAUPQk9dh2CRMh95taF/9johC8G
n+aFV3GQXwca1eQIOLytK6bWv1DGu0HL1ZDL3tA2rX0IfgBMTMdVwXpUdvIZbRg45Pg3XSgY7N+q
n6QMEMA2s77xYmGTDs6PlxCMaLskn+rx0edyuEC1xaLbHBAs2QbOGhpi8/YSlgBAoahKFs9TmLME
su+YB+CT1hX+HjZPHm1XMXF/hMEiXRj+IOj1J3anNDSOhr4AE29YRCrz8uB6UNKEoMe+dvVjiy7H
JZTzEOLluCnnmA0pL+r6tnXrJp3QAH1uwuZuUQUCMBeEknA86ucXbXHh4bbYCE+xTU40wTamLBtU
31y6sXH7B5iHkYT5vGuuc1t09Q1MwR906H53Yd8y7niufXbPXbevsO5GiNh31c86GA8urR4JhPyw
Un3zXLiBemTV4KnEIfPyrPxxujFdv2N1Hma4JiFYrGL23Yjl2WevTdHgBlSOC3X4wPleNqWbQIQU
mlYi6kixFmBxPvAI9r9hjl/vt230apaRJaNP73lRBqt5Vk9tOYq0KbEjaja8DeaIdJbts28nJP0L
8r9i6tokAjt704VVkw4UnmLjFLsHhL6PEG8Vzy4poh80KIrLJfA6XJ8DdPqribc3cdmH8N4MdH1Z
welqVQFosBtJVbhrb8n5Q8uauMmWXjdqu/jjw9CE0u6ELBtvX4VI5IoYohyj5W+emd+kHq9MV7bZ
ENY/5mjZewVUj1ZtRBd3jbjslUJeJKk7oEpRUUC9K+mWIys+ZMACsaiBZjajE3ZXq1t88KVdyEWs
2wjuZH53EbTuqzsFr348lmnb4GgMaveVDGBNERxCySIwGehh1egmTwXmrOP6aQGWJp2ZB2OYsTK/
Ox/ioVUQ5encR0uFGkOR73RjxktFnZEm0qodX3IH5ogB4DAlMYGXyTx8nhR8ijwx301VGGVI55He
WVHiYIkPvcufHciVJFFQ+ZtFVAoFdFptF8uKdVtyxIJCdPehbQzyduXBzYmX/XcQNHQmFsTVyEl5
Ooaz3QEmiXewMDeUS2UOjl2qHzJWzTeYKzZmiyJQf1sCdJ0QXDomtZG/X3jJHjuQSLaR7UWZksKV
uxmHxKOSucAOD3sN4J4bQoCuIPRFAfV3sZDJjhlvnahbN20dQkerWweqcZ+RBNusBljrxpTVuBrq
doC1EfV+VK0e563JIYuBnAlAx/x4UrgQxI2126UDWAUbNbFvmHqeIBqBPxVDcDov7qGtfLuVAhl/
ZLaF561joeNLt48sfC+4GG+0lr2P5sO4rMZAkEsxsD5Fw7rPfKufUBel29AhL3GB7Glq48fC4MWo
DKBZE+x46e4t1w2u+vxnNKgXBGTRailofGF7yNPF6PdPkbR7lRdar/rerdLetX2VOi5khjvKRdYz
ZDF65q/RaHgaOFWdUr/a1hXZki7cts5c9ykC5A7+QsuqQ1gVh9WW9t8Y3epwSLw5eCNT3q+HTnlX
tCgAzkS99S1AteNHEWmk4I2bj1lYxVUyV80tUswnMuRyJY2pEW8O5drG0ZDIcah2vkX9dO7cl9kR
6gq6M1GdWa5+eM5iNzhXxbYvlvCG+769l1zFWTn6QQahrUOtl59l3gYbkOwauMgRUu0M+nqP5TK2
ELwJ2MHE05PqtJvjJOaoslXCZBLbIpXaiy+6yqmzMjBQIeO4V34K2wQvuIltu13K8ieK8NFVBXDP
tcjDLpvsZKADyPyrhSlyq73aR32mdtzE+Bz6wMz5FhN75y9wy+ihLLRqSy12luQlUmQXcjRj85sV
zlsftH4Ss3IfySpPFOLkDLaxr5w3cVJx4J34IqKLPKjD8HICGejJX1DjgtiCYmlhYfBr8p6xNMg9
DfmLEirreaB2jR87oB9y1LdGz6gtHUr1KJocQxXRs4mJyUzFvAdrqXoTYwehU46DE+fhsnxTuA02
miKPXU/I9u77kCBFDEOlfg5UksQO3UPvabJeQhORVJeF1alHmkMjw+kSlyxadnNcTTtTiWg9GfUK
RQsQE/2xnFFX6/lzB6vUhMm+XuW9E9+Al5uvy6V5kz1Fqg7zxggeDPWE0mD8Hfl+mea6Hp4XoNBu
8bPUjAwI9MDEWZBnIUdgq5B0wk1kw6O15bNN3bH012iCP81DL95ilDrvZsOfR9xGWwPIagqenGfS
fnLoauHhs4daXYUDOQ11qD1Mkvw59kTjNUqoVyof9jGZVc78IOkg36IjikFwi4Mwzul3rU175Sys
+8XH46d3/Tv8+CGbej4jxkZlLIOch1kBx9QdeIwE1jPxAzEFT43fRgkOPmzIprZJ5Qs/nXDwrMu+
nVDPVAT/hJDhG/Pr6BmQu3JMLBHHtMKRPpYSnSYcsch6qbLlVgwOwGsALwOroFCQupzg04yJ9yk0
xa1wsrkOms3xkHjQvY2XrHQblsD9wiSFm3MQx/XiIKOQfph2HpVnuq6fdRTA6vOOvQvwE08RaUr5
Hs/tTPeReV6ilaHb1n69XQX1IiAPYBMDjIN/0oSREUNUUUuKflvmlfDVOoMV+6TJAxlBCMMCyIX/
TnFcAepStBgauoca2RCk3jlG6ifPPzaIAQMBpSFG1/B9M6SWLo/lELO9Dl5xfJ7VHv7kE/z5/FPU
ZjhEFsU0PL9SBnWgrd9cwPXk65P0bpCTjg4q7zMrGgziiR2uEOdMz+izOQJgApJxwASCLXz8/3+0
oQkqOXAYCyNgnC/fcnbx947Ux6cHR0H4I44F9DqQdN8/nc0xdaBLSfdAkTkXrD7T4/7Y7Xr/+JO5
QdLmk6HA4121i6MLs1zYeRPJc4iDc29xsg9Qf0RPw9F03yw/l+kgXv//JukE0EDUoHK0guleQcD6
uqFnvvCnk4TmI1jZaHSGwck3CE3dhALH3r5x10wms0r8tzb+GpUZrXlIG6JtDtwc0sPotL/JlQft
oxKd7RrKH/HcJs0Xlcr/HQF24DBphJ4vHKveLyVRDk0tyjjY+6g3Cn9Vt18l7h1f4Y8BovcDQKVz
KdWAAUYKmySWcfccyvuzdQS4fwRmAaimHzyjnM5Q1JaIv39CtSwJoVb49YUEFQhIF6DN/JG3Z2Mm
BVVjuLe4AxGtR9Y5M8JxDt63l9H0B6YE4GHg/aEu8H6ORumjR+rraG/sDWTC4G1tN/1D3Hx9R7wb
5ti7/+NQcupS5jHDMAqNgSyvzoALPtkRaJO7wVFUG7CoU+WArkWpoyjaCMFxcC2nLKg3PtrBPQow
f/8gHy8ICJwB6AgQNyxRP0hQ6RC6krWKkVf4i9hBDniPvgPE5Edzjlz+ySuBAAfGFajEof8BFJUX
aEgTydy9571NEFC2E0Q30WGunfHMO30yEuBkR2jyEXoNjPf7b2PRCMAbh/NezyRGM9T25gpQAvJd
WoHaY8H4l7GDKGZAxQvQYCw7CJ28HxD9sxngNu3vi2EFcxF9TtX9Hz7PyaIGFJUAOgv69BE2836A
nkZIUVqEIV6MAh2cQqu0FhUD6LgfrhfI4U1JXSuvztDAyQH29OwFMqsIGhded7V4TF6gzSgePEAH
YLrSiw0KTNENwtV5R+vZdTaQjhpvPTRhb+j0fW53wuhwK71Arys3t6umB5VJuCqCY0dQDrfuEuWr
KXCd16GS3kNZhtPm7+vyk28Izu1R3+RoXvfBviKO5sINl57uGc7SuDrMBKYyywYlvL+P8xHEfiT3
Yij08RADYN28n9pJQhJ3FD7dm0Ak1N6N8LpGRWseUJxCezufduO4IfUFckBUl88cVh8JSkCkYZGG
uJiOJiT+yVKlx6JTA5ulvXc7REFCmhwT/FP5j7GA5Y6CjgzKbGe0hD6e8ViqwN6AZYOBP6gi8TFs
WTQpvi/yfMMdZ33/9yn95PlgloP9AG1DyP2cXrTR7Noq5EocutbeNF59Sb2viS3hoj1qe/9vhOPi
+ePwbeErOJAAI4xoneqVE34Z+IjnAzl2RJCFR8zg++fLICxq+LGKQ1kiSkjP8hA/naEQ9COsOKDh
Tpl18ahGtxolvjoB8qXeEP1fPsEfA5wcSAOffDV3GEChGnlwyZkD9uPvR8IC+UXAad1P/F1dozlt
URnbg34o1ffpHLv/0+fjC0BQ8Jg6ntIJpJc7urXc2dfRVeNt7Dktvo+XHuCm/2w7xPvgLJx8X+Jo
BtBdIA9suWjiQxmumy/q62KJvh/iJD5opi5wgXmRh8DJQMGq8y9v4vgfniy4eIhpP2yynDmdDBom
D757UV+257weP/kCsJSEmjK02VxAJU8uHGOLytaLUx6anwXgy+brCwhMe8AacUDg7DtVgpZdTepu
juWBwkWSJO3zV0+gI5H/f48/yaqJ6UMdGTy+bq7YeN1HZ37+cX28v47fPf9UycxH71AaH8/3jkqC
gCCQBKV59MlTwaozCeQnaxWVE6C7gZgEqfsU4z2VYVhUcd0covCxHU0yTRvvHL3p42ULys4fYxxX
wx/naVfDy7VBeHZwVgoILLPyjmXL1Zc/yrtBTi5aFjaQP+AYpKXw1y2vlubrW+J4MxAQikG6Q6h5
8hZdwKehbJqDG8l1r5xLXo2b//AOfwxxcq7agYcN51VzeBrm66n88rUGq5kQpFRsbVw+p8eSrEw/
5U0R7Wv5qgGwImdinU82NThsAF/H+Nzg2Z985qoFzmdqebif3Awy0+TrH/jd408+sHTAuAWeP9wb
Ma0rsW/lfGbfffoC9Khle1RzRHz//gtXRydxs1hMUA88Y5S0gT0zwvE3nuxsoINwrwGjjHLiKTm4
5IMHGhuL9rZfA8gWyjU367+voU82G1SKkGOj7PfPrn7/Ei3gOwTGyWwfxFHqlzetc6XyPq3OWZV/
MllIHkHRJQHogqBnvh8H+uiVoGxk+7xUV/yyPhslfXIKvhvg5IorSFH0Mxr1e/kbQKIiXgcihcFz
dC4VOA2SQagABCSCbBTEQJD8nLL4jefzQU2Rc9AR4jECfAG5dManCNyEcbxY4jkDqgsdieLM0fsP
TeCP1XBkiiCHRHKA2hGy1tPqb6MF9XI+0cM8AVACbqf0kxzYh8d4melGNGjo9rx9Ejqwb7wm45tt
w/iqUZb/ruOwvmy4+wRQRruuCVB7Dl0gJh4Y4M6og9RCdwNUOuaqYA+F7vI0Hklxy4YB5jsi1gA+
XxqagkZiu7yGRMGjA+l2p1HDKhZ9vAEAQm28kQIPCnDhxQCESpcQOQGOXsey2gFdWjzYODiAG3pO
vO1kCf87LzDjwkfBEkaW/X5p5SQ2dREZehDB1bdN2+zkt7/vkZO1++8APvXB74w+CT+qYdBQ+Bzp
wYWfE8D0vTlnd3JuhJPLYqg1qDwFXsEfX5wN/w8vANnMY7kO8SuC2JMIpGhQRmsHD4/3nY0oi+2Z
DIV+8gnAygP10gcVEsqqJyVTagXqaKyjh7ypg1XEpbzJI089errN79wAYk9OsPi/45aXGYd4Ugr4
aHBd1F0L29W8JVlEx+BSERk+BH3DtmPAvJ/AX1/zuaq3LrEMxRmnzLrSUReQqvc2ZeA420XXkMk2
brFa4OK1NhpQKgNqASB1xZTOkHgFNHNph0TJ0f3VdViNI4+c9TJP9AqopOlrd/5xoeB4wCR4KCdi
qZzeOSWYokU4+QdKfsc/cvr093V4ch0cH48P6HromIFe94GBozRncc04PaCmmPiAHEzTJUDgfx/k
1Jv231HwAuCNsQCdspOXqJdITzLO/UM0R1lbbfjwLd4YVG/874DgAfFN20y+HcHtYVbPv0LvPoy+
GxTKHXNmOk91C/79KRCRgmBFhIjwNPOCUSWv5rn1D2Rsr/uuWlm/uPPUAnhXcOUWyw3lQDlBlYG2
3oq059zKP1nVR026/zf8ya4EqmgcS4HhzQD4pExA0nHUVe4v5+oux/zlz5MdpecjXxIOCChEHtWG
3p9gyzDGAcfuvUGt8NaBokmocJhbJde06sqVLeVtx8S3yVl5g7xzfZH9/ZuT4/58/wPQVTyKgqBk
iErl6QEhLUWOjtraLRkXfd2OsZcS2PrCb1wd6s6trikD66kopX8s55ELrB0NfCbYNxIV7cDdjqzK
09zEvxddBlkJ5yvABKGcG/bGbgFkPxd7/XOon/5iH83W49ehDGD391Pm9kZOoaDF7aCdYCUmr3sQ
/TRnpoQjo0H98GZWXpMNfRMlZRGiO0HhkQWoq6vML9GM8swUnq4VOLthqxznDqkRXOVOdg0tXVjx
1ZW4tzlpLpSV+jryRJBWIwDIiwjP9Y8+HQ+9HYyIIizs/96/f+wOY93nbXlfFBkIYH14T4FKp19r
R2Lb4a3+GOVkB5REzUs7YhQP9JgFIlXnaIunR9rpACefsTfVNDQCA/QcbIbo0TMPvVn9fXV/OEaO
gyDBOCpz4NBEs+f9XOHmK3oQvvJ7YecrKdob36GbCI5aiRrH24mStRfwjAt+F3kgFTTs8e8/4LOX
RDMRKkKI3nCSnbyk1kwAY+Tm91UxZrmgmyG6VfOZIOWzBfHnIMcQ44+sGWZ/ksK8O78nsA8fRAnu
Htp+zr1jDv/hbYAOOBrsYOedcnLHwMZAx8bFPeCtr4Vof4Uh2E4w8Pz7MMd4/d0GP340BgdD1G09
NNFOJs1rJtuKhhb3JXQQk7EwUIoEfk54e1VZNKHo7847dw5+NqYfoO4OCQyES/HJmPg8LSyAy+I+
Dl/jYFuKQy0u/T5OunhIbHTOcOWzdQElc1j5ebCyAP3k/ScbWlDPctsVsGi48PpD2T8hLPn7LB6/
+uksQgwBrVN4a4FkfpJ2STjiovjH8nswm5i3b8qv9ZqOB0SEBBjTFUN0B/nd+1dovGKZYwBW7zrQ
Zb3jRf21KsE/A6CyS4BbAigFmIv3A1RNMzpk8OO72q7cdXTubPhkfqBShWYjVPiQxZ9axnhMRbOX
B/FdZW52JvgPPx5iJAB0ENjSoIX9/sdPLm08t43iO6dAdeDZ1mf2yCd7nkFtCP5GuAAQ2p+s1zJ0
SjoXNr8fgoSXP2mYkhjE0q9BFY6f4N0oJydLHk+isbnB8VU1G7AkfkS9/Fqt6f8OAYkKlF/RindP
7hnjcqRwgEbCUHneABJ61YP0+Ped8Plc/W+Ik7mqc2jBLhOGyMkldTIGkmSz0ee6WZ9saVQ3gChA
QQWr9tT0L6ZGdQaqMXcV5ONnCvHLi27/9xf5ZMmi24HTF8kAdkR4suU8xvXSQ5nmTuvU77cAHf79
+Z9MVHy88hGGAsP2AYJUu4LJWbvYce2bCzMwN75UhqQQJ/z7OB+nCqsKQogQMoYABmz/TjZHxYIc
jLj4bvmp5W31NJov7z4MEMDmHlcvvgk92X0gWTZ9kDN21+Q7cdGFX16zxxLQEV8DICgKMicLynMG
9Pwqwu6QUM7XwTm3hg/TA7UWtLP+6TnDoek0JJ8Ch/FKdORubK/8N2KvvHMGqB8WEkaAaAfEhaDL
dBRAeP8BemfiPaw+/TvoMmX+APj18jWEEJyNXHxiyGt4WE5HndP3I4ABx4q+9Pw7pOmmvqjZmaX6
MQvAF8Y2g6w+CmJIBE5uh8DkZmi4Wu6KasxAP0aov0H2mjjisulmkLluxLy37kserHq+5d2ZJfAx
sjyOD7HQozsf4D2nUbiBSkAPOt9y5wUPfg+7Lh5APetqAaECNbFbmFgjI8q/GpRj3aE9gvYLiqkI
a09Cf+s5qLJCq+8uBIPUuZL6zAHzycrDUwH3waL+BMU6VqXj16Oa71zIuY3X/nDpFF8NG/AKuBSR
03sIID+0POHmGlPuu9NdRX55VIC7+Pb3w+UUSHFcehgB/kd4FRjGn0qekhxo8LyzExZ3nwhtgVBJ
kcBYfessd1DceAnKcBVMoG4O+fbvY386f0cVQnbUeEVk8X7Vo8Xeuq1Q0x0d4yczN9/kHO5pf67s
+cn2pQRBFzT6Q4R4p3pF9QwEIQT157uRELOybdFuK1mdQ02flNX/mUcsbSADsBQAbD6+7B9phYhr
ZzClM9+xI0FG4yxy39xyTgO3BoHz4e8z9+kr/THYydUW5iCsNCrHdh7AGqgzAJLPnRgfKh1YF0Ca
/HP1oG9z+j5QncN+dgIs7njPKpCVwmozdi/Ks0lPirSe86Qe1u45/9xPpxHBB2SksSg/lO4MuLIS
pb35rhiHMglNeJgAR5Fhm/Jg3AzV/yHtvHYjV7Is+kUE6M0ryTRKuUyppDIvRFl6Br37+lms7sFI
VEIJ1aCBCzRud4ZIBoMR5+y9tnxhZTp7J6mOKAgKIFqtmV+pXBlD2TnT0cKtlkb5zaw1/zIEyCfY
hBYxeeutfznrSmiW2nQcmvKPXAcHK7d378+HN1uR5WG9GGK1vLP7SMKsVqdj2n5XCsXNi/uxyNzI
uDArzt6tF+OstiJynNokXzNOAUDDKTFGXkrjOzcCBbYlMAUSGzvq169RxGKYYNBihFbzxlDP3dHq
LrHq37Smln2bRnWYbgT1UqhGr0eBXwBAJFeHY93gy2b/Scm0GrHsFonTEBweRRXmVJFdT6MaPwkM
qVttuKRFpTf85rlZy5mB8yB6FvaRawViX6qThjF/PkpzG2+bIJ3+kA1mhZg9lBqvVUrujc3rDQLg
bk6LypeSLPOF4bReirMCkGjXe2PZjG5rBvOm7B14HyFWpbkAA4CnKI+WBKtq36MoczOi6R/DTsNE
02X1Ps5VexMOjX6nT4Ny0sZO81s4O7ditPt9poTPWtkMn3NdG3+lRu7sjTCWntNJ/yVZcL+RayQP
RLLnm2asdN9ig+EpxsCyYBc/yk7BKKPJc5n7neiK2IWvFuxnp8y3Eq7zqyoezX2o173bdubst+aQ
XzvxNG0q2RBPVgNWhpBVfdNFtXRPU1T2NRVQytBP2FGisrztZuHsZirF2ybrrEPQY3mDrVKCT4Dl
AqNOBuEnD5s5qezIpeMWIyaVFC9KTfvBrvPuNMh1fO/o2DR1PfwjbBnvnFFn9xkBAx5Ia9MLSEp1
w1TQu8Sfexu3snKEc11tKkxxm65uvyca3mzdIDW5tifF50suXBHlwY0VmvJdTozrQ5PrNyEFxxLr
4FSM2IeDfBM7qekCGw+vzLCd8Omlt9S9lW1oWhTbEvuXYeSzHyd1DGbDAmxkOiWII6fadEMibZyu
Sb8UeHL9sEszbzQKmXoZrWNXN0dLuWnj+GHBTQMnGYNTkjg/NBLi91Palz23vnEwxVGa2kt6F0Ex
ib46U01gcim3n3vVGCavFXrYeXU9f53qxGi8QrHze8mWBl+zHfUHyUaN7g+8wN9iO5S/qm3bbAB9
SoknTZb1pE5q8SOwcuUTDmlxI+fMxkp1ftdy0X6eNfgc3J9HJsa0CfL2dy6N0iNImvkmD6f0m50L
3b5qYUUtNuva9HUjtl3moir2lED/9EViPuUT9yaCzeXn9hRCkjF7DxSTuaOCGD0Qn2uXroMp9dmR
muZHXMa9J0sRJb9aHb4HDbTtfrAkP6CsFGJmi+DGjJl1q1XDY5zhqhRCUvBm6l24wyE9u9PYgGUK
ncEVZjj7M5DZQ1y2+kZp+cpHy0yZDEhe4zAdS1303Oz4Z6pNybcitLv7SJtLt+COPCW0NsyrALf9
Fluf+TgFPADXVKPwZAH8uJOUIvyUVeU31Srzz02pfk0DkzPyALe4J3ET1y54YHzAX2ZpNLY8qfGe
G+x81qZW9dCWKT4+49ZHISy2SLZsX6TyV2OWDAMqU4NsK+5KjzMZ/6hpWoPjcJ51HPa8JHnhy6HW
bKxRbr6FvJ6l51h5eKtXbceF2sTv2XhVpx9W8qNnFwDOAVzH7zAzZjy3aeorQ97xpEv+hwYudbOx
kp2SJ41nD07vz6R6+kbrJNsW1IRXYHD0OEYrW62vqytNODpW5sh6avREPvQxvK4snELwBJruTUw8
d5gDfH7hCIemaio3jy1QId0g4dI1cWhjlceeAONmR+5d9bnpdekHVsHenXWcgblV9p4aZ9K1GcXD
bs7s3MsxfYLd6mUvNpLcU5sO4WgV682jlQExU4PY3pFRJby6s8Y/kEnk65pD9I9OxNkVpA0Db7GA
Yaem4EInHFV7Vh/ZE0Y0+JncK89AUBrhTaJtbgBwpT8Mib2PG3Oc97SknhdkXX/QksrYlYNkbYZM
6T+rXdq13miXii/1gB7CabBJMo8IOhEJ1F4gOm6S1uknNW/jXR3TauzJK7zu0WCcxqArWcslDMA4
5LxE6eS7Lk2MLRS+5gF/6nRKsqbzu9ZGVF7Mpt/ZqTj2UmseJCLs9m0nzRt4IOkX4A35PpkmBbMj
0Kk2k63rKRbiYDYYKIO0lchiUOzsus11/QZMUeJLcnsCwlR4SeCcQkkJfHxgv9CPATcaisbVs+wz
PYbcFaGE+B3GuN+D7tjKEkgaySnmu3RosYzaEGPSquLrAIfhtqngLHAu7101G9EPtYDxaj0oNuC+
iDSIsMIfSP2e3VTH/N8nbbeN27S7nVWs4bKw642G3m9TZe3kEe4o/MiY9H0Yyso2KEJnM9L296pQ
6b7xCc42U5TEm3nkLG5JJU7PWEo2Zcqc7oVuXtXgm73R1FF4SOQeRqPi3JqVkoJSb6KNGRYwjdqo
PtZ2WD+USZnvGo1x2cUY5LtAL5uVpHzE09q71QBpB0SzfAdeBH5Ul8hXqRO0u1Jqyk1kdePBaeNh
k+W9ua0xB8MokI2rOpVHT6pT80pHOPLY5d3gSY0CbkMOK98qmTxNaqkbK+pNf85p80sTihAPa2zi
j1oT+mELIA/ujH6TTba0x98h7Y3AAkQQgQxwBIFZ+cCqMUlpfQCkp2xgs6UPTeKEOw0H+UMtsvIq
r+fuqapHzVcmWz/Jatzu7TgLIKH07fe0WyB99lS5joICPzHaAdSQ0/3piuhnXarFMcHj66pOWGwM
iLVuWjrFVaYGGiIHUV2XC21Bmxy85Mxm3u24fdRHPf6ZmF3i9zVOfTVmOQ5UQJG4x38JQ2tgA1Pc
UBXm25gK5Zp3N/CoXKvbhc+3s7Clu1Nrz3tEDbxtgR36yd+dZl7NrjZn+lVbSP0dp0lTP9CMnAY3
SoCyaI35mCZheRjhEEB/kJm85hz5+DYg6NTm0QmN5nuVG5Zr92p+O2tm6JlNCTdPGDnaIrZakUUT
XhthsAVh8TUt5NkN9FmHDLLwBDGnbQdb70BUZrY7FWYDob4rcdUZzqYcQZsUlfnTnvuftTVaX/ue
YIDAiFn6OlXe1b1I6G2ir5viMti3dalfJ1MUgi2M4h38J/GczlLgqUbX7tKs0Ly8AZ1ThXHiy4iC
toYs6l2BiuSGLQJTceqFO3ZQNmrROxsEBqcujBzDVSwV4FBVG7s4EEiihAmxalo+Oknb136yECgp
LOkPow7oTk8lohsVB/O+3seZV6lAkgIzHTdB08T7AovlUS9z83rO2WznM4oJqW7Nu6pnZxC2ccNa
lUe3dSEiH+WUtE0UadiJgf71hMTFcnOART5ltXKbpG3Q+l1ndY+TGv7ODOFlmnFfLYgjpYuGz6Yd
95MnZqn+pllTc1SqLv2ll236xZnNcGMkGK0HOfqZKikkIGkAKRnMGpAOR/Oann2tSvzJXhi9s4VF
J2+QCoIH6RvLN2Z73LRdPHpBDj+/L3V88pLZunM16HtHAWiYSQpzjtIBpnLxdRKOwsLh5Pe2Pie+
VkQoxfR5AuFV2u5IHW8T6kLajOAzE4/NuWwc9GKa+209kJ1Q9CPZ21H4OZz1yA3btoYoUUbGRqfT
fYz0pL8x0PBkh8Qhy5xNLWIm+uydn+i1djBqp7lzQusXSdSDWwqmuw5ObAs2lR3qENr7wBn48uR8
CeNMmJsp6dsrRDwd7j8l2lqhKL5qKqAkumntJ6uVskPTiPloSmFsumkzN+K6DmdDpkMcVF7SNDPb
bvQZ983IkhCp8whLBCTB2KDZyKYU3mNmpMcGVR/RgwVkpaDMthE1/Zti7O0nGF9B6SWc0w/jGKaJ
2wbyAItUCeLfWV8whSQrf8xCK73OITn4uoD/4LaRWXoVm7xdIFpp69QTa4IRY5mfQe/MqjLsM1FF
e+EMja+n1reWGXAblGV7mwxB/jxWZnLTR3Am0nypVk59/BQl3bTF1AywdbY1V6sq+ZOtlvFRDSVw
QUYccSKqul3eT9IGLlD1qc8qakAzsBinZKdeOECBQhofh6iFayfC8rPU1A3nTjO/iSuzeOzK4LMi
ScoJY211b2T1+GiZVXgl1wnzA7LDVWUkf/g/JX40aB3CSl5II5r6nYMp6YoDV3Wsyoq9fa3YaGP0
IdhEadhzcEFDJg1WstHUNgOYxUkjj8LhSQsgFJu1Id87vM2fWtkUmygKcr9IhsiP5bx3xVj11zIE
ue1k9tNDrOftg56CGtYobrjF0DXbOg08O7GvIMI9p4Eu+V2COCZUBzhbedHfqSNHpoY10JP1otnC
/dC3iy3O0xp52EVGr/ggUn4HaQ32xeyrgyB89E6oYCUyeGujKYOHmoceGZPd3oDjbb9nBcZ70B/a
LVwmAAkWYT3pUBFtI8b0EIE4hUgRlX46y7tIkVzbKeAizep8GOg2b9ogqQ7grMKtZgS1G85h+0Bf
SvVwt4Gza+v8WiPXegtsNYQgONg3CkZkv0wcZ9ubMZ/0WjSfdKX4lcStfS9rrG0c09izDLBcY0nL
rqYwtr+rtZKjpgg6X23r9t7MC/1aKZz2YHXyb9MSrMpdrRySURvdBtu/SzU4284GEuaINp/nFK3u
GrUgf66DtBREtrmRxlHZwf8D35TZyR9d7Wg8aSFkLzNNDrHo8m0KlsujGR1tmgGOB+s2LISar0Fs
NNAlZNIMNAdJLhbJGvChAWEYnrCL29r2KfSAW3Gi7Ap7nXE9LoDJYCgj14jD8mtbJdNGHoIASk+f
e7OczQdHndLvKM3MrV0r481cg19M0uxJ1yTupZE+D04jbUUX/OyaJn+staQ8tlmAOndU1aMAfeqy
Fw03vWoWO3bhoQfZQfWpkAywwITmKjyfqy4G2KealXTowhiyNLUT+Y7cBuBELaTeTCnuImVQrgJA
2ZvQmaR7vaUsYSa6uKb9IW57PRlOeQxCFPDNI7JIpMmlnDuPgaMDLZGlJ8mJoXKkmYjdKnGiY5QO
YH2i8VZojqDeFfxxirS7tgxjPKh9VVzpI9MjjuCARFI6d56szsVzocIPFNwcieE72boyQWr4aZLk
blUkpVfEsu0OTR16QWyU11qlyLu+kG2vKu1+m0dB6lWa8UylzN7Dayr+pD0I43kCItRrUbZJjbDn
HFZX94BQIMWqzmy4olTmBxOB3JXZKYnHdlfeQeb5U2eps+9VsHJjaLInixvtulJna5tLyk1UDrln
h6V8rLR+uYXWdNU6kuPHWvo9z9N4l3HygnSSdZQV4PVCHF1gzkDx0CHVxgFBzfgkRnPcBrPMcXJM
8i+pJNWfgzE2D4CIIdUlcu1OJoYziT2UC8Iz9O2qosDV5wp0kWC+6yVrdCNhiIcqRjzHsTW4ptio
bvJyZINay+k2hn75cwDLwLbCirZyWEMcy7IWglnubAqq727YVb9tQDkgx2cVFGQJqg90jWuNtbSZ
y7I8sWGeXQlJnFvJzKrQMUg2rkfl1u7G7CbK6/j5/dLsm4LmUuLDZUwve0kUWxeY63GAMQcN8tgp
V6Z6M4uPlmT5fcIxloQEhY2BtpJEFk3YmGi25mPb3Y3JVaReaHKd+/tf/P6bODRkwLYS8/vOfYbz
+4PODQQN/IfGJ4FTODfemGdGy+Y7NwbzEbIA9cIDqQJTUl7ooJ+7hpeDrMrWjZEbg9kzSBpRRHMv
2YEv/fzqETioFpsRdC4RU54uTlX49eNTyFk6jPhnycBYq2Mmq5oAeNOOy5tvx0b7/uFfJ5OJIjiU
rYV/sVzdi8ZVUA+tVPemfJRq9ZtKfYg62Efb25bzV1JIl4/Jyiivh8A2M6RlUxrHQM7v6UHS2Jm0
P+9fxptm4t8xEMXQ4OMQspYG08JyNOSqxlFx7pXmWBeUKj69P8SZav1ivwa8YCz6xDUopNOFjnBd
GMeO72SjWo9G1lOpz75ZhXopA3OZkq/1aNwy1FAMCPqE4V7fsolyYzWXhcFHctyneX+Yg+4EIuUT
TLaf8tRRlPyoKJ8XkSFNHV7BQhExV0PKpQRTVa+Mo8BGmB2i8Nf7t295DdaXhD6DdxydGnqZ1SzI
1JQ9Deyvo1r8mttdHk8uFVxweWziFMpA0YW3/m2XhwtCUYHki2HxbK8GNErHyQp4BMeit5RNpQYG
bZL6YAQUiUUEIBle2lR8GjVpMxQADt+/3DOrAlo2ju3cVARIa9UIZd1WIj/HPKIR4gx3SMwPOveW
tfPVCKuWc893PRoS1TyGyOZypqT1DxN+cRPzeTGXjK3VwibYMNtUk5gRmFXotAw6fRzoxmEnffRm
LSIegpZ1tMcEFFvLq/diEZoU9v6D1WnHpnC8aHIlCrnvP45zEpglRgqT6YJMcdbTL5nZRLREdhxn
GmchZ7TiWNSDa5WHuQQtCblOavMvcqDvGqfYRV3m6ePv9/+GM81tHCmEAFF6lWmur96wXCJoAson
ggfOopaZuDZpGCqAOE1pvD69ZJc4OxyjKKSZLoST1fxIGipLCy3zSOLbRhNfxq5xMyqpTfdZFxe0
j29e7qWjioTMxhVOK3p9dy0y3iwFGN5xHOVn1Qi3tUl0ikG7gLV+SsDQF9Cxs5/KbF94sGdHxpKB
MostxBtx8KBrZR0oynDscJ4MnUUGCYkQxVWg3Sj9CRi1F8CDfv9BvlmduVqsFIusiDCcN6aCqCck
qVfs4YgnlHSKKb8z85IwicoXdmu6EzNqk6vqJULOuWFBnuFzpTm+TKPXb4neNJ3k1M54NHgRYaJG
oG0TSeWAofj8V1FeeKhvljAuc5HnsGgjP3zzwctIUKGkqDFfsTLmFGYuKeuWGfjqk/B3gL8UuoVd
tX4htIwwCwKM6PZzurGdiNwIynbth5fiZRi6HYvjTNWBCL2+b7wCdL7VZjzOuuWPs3GvpPXV+zPi
7K1C4rFIx9mnrT3O0SRRYK778ZiWojtNNnU8NoXh4/ujnJsAEC7oMKnI79FMvb6Q3Alqw5DEeGRK
0ojaG7A5q+xQduTtGvux//r+cG82PNy3l8Mtf86LVRmcbj/FQTUelYhu+vjbVj+Rq7Sdk5/vj7Pc
//U0sEhfY7BF/Lje7HRy6UShUYxHagwPRlAiu5gIGNKfrUZx1SWOvbfucpTVF5aOtzuE5QJ1nPsI
QQioXL9QApo0Pt5kOsYCjUAgcSQHHW+Agxp+Vc6TYIMQaj/0S26hc9MePwDfO0wBb9WQkuQYbRMr
CBPnJ7jgFHf+lNKv9+/pue/dX8O6gt6SKb/WxZpyTBOJXPtjKN8brMBqE3tSdt8FJtB4gMDzySz2
mnwbqX+k4erjjiiWYlZl/knyLde4vDAv5o4+iDrTYlk9VgWZKlTfwvii0fvttHk1xOr7ZrfVUkCc
1aOdN+6Y7yT19P49PPMBfTXAaldS61rWGRHXoCQU7rVt1F0NpAolyddO/fH+UGfWj0X4a/L1XKzT
ymqJkmdM1Ql9maNl/jSD75fUiRd+/q+v8cXTwKc621OR8fMglxOyXC6dgc9MaUtmj6Ev6x97udVe
O+51OgmxQpmgRkBcTZ3yVCHYOKSDYnz8qwRVgOMwil6OlX9f6hfXUqf5XHViQEus/GnJwSguIRiU
5Y9drUevRlhdzCSaYlaEPOMccAgm+qprN7MUbyPxrEe/iDihL1LtbURM+oWD8pn1/dXA6uuXJjFS
LRyNbj7WSfiIenkTaZ+D4diqDbl++y67oEw8t/4xHi4JZh7C87Xhr5QKDelbMx9LNfxhpvKPUi03
tCwoMkehGyfFjqSVn3NQ3Wg9sob3p/xqyqB2YwlcwtaX7QW+g9VdrvHNkjoTlyep+SKNLcCAhxYP
6PuDrCb+m0FWd3SsWd5DGu4n0gVJIVA/eHB58/va6ycWSVS6bYOLMLXEN/qHtDYvXMHZ27REpuNr
XhwIq29+nOd9noe2OOW0rr8SGZf+eP8WnR9gceLgal4cDq8vwdLIOsr7WZy63rwxpvJgt+KmCorH
94dZze3/3Km/hp//DLP6IKCx0VRSVsUJiazb97vZpAM4du4U3unK1zi6sHc5++Dx5KoIbvmwr7FC
BehpIStc1RC3Hgdcvn//ckEvRljdt0AYctU0sjgpgBic2fEU874JS2+02J4lbpx/ef8Gnn1OwDU4
H+tslddQ6CY0SPMxS3Ga1WRvqfOfaaig3AXS1fvjrL56/3lQL8ZZvZcxaR2lwQp7slTCljO1NzcD
2ZVEJsQo0Oj3PoAtzi/4L89fHL5Fg/rQgox+PQnBq1R9aDI7BiRp1a4LDmF34btxaYjVbjauhFIS
riZODkkY5iH8lJT/9K4uxxmKGCCR12YKYzR7jYaDOCUGXfrfTnUXl5t/eDovhljtScp8hrxaRuVJ
iJmO8wlRqmuav6L0l5L4Hx+K+tXfcgXk1/XVFAGYDfQzxamLHE8V2W2QC0JkFKoIs/5ZyY1L4u9z
T4hTmq6jM8OMsv4iaIUkZ/pkFScVTEUckWvItrxJL1UMLg2z/iawZCs0oouTpP5KBDLl6qehfvuH
e/fiUlaLQz6LCceTzRgKXV219I3sRFCoi3dzY84P7w+2Oqf9fWNf3rfV0iqFyGfCjAtyeDZ6/WxM
BEeoYhN8sCDw34HoNVEQNHEirnepag5vRg7FSS2Ma0kLbwgS+Ye3FHUVBhr+Y2NVe70QoAuekjBm
DqSOQIZ0P0vPnbN9/36d+za8HGN1v2plkAJCiIpTPvolnX/lHz7ZL39/mYAvdqjGZOrEaPH7Ugxi
YCYtru/JYLywTp976vQ7/hahDBVn3+tRegxdlWmO+UkZ1Z1EkidJr1r+E7X6P9wtQyfymXVZppP5
epyGNFEKiWl+CqSH2LgKLpUpz16HCTGYM+rfdfP172v50DgxgUwned61WQnCAHJUtvv1/lWc237g
WKJygtEML93qAwPnKBzJPxUnaS68qNx38zetOvRRj9ow9PXm0sbzb8XnxSHi77vCNKZ7g5dpYVq/
viyhWVldm5k4jYkxX1twnbxEqjVfHhVpl9iVvjf7/glsndiUqoHcTTOTTT90SFuF6FylggVDknJN
AUQSXqw64hDgoPffvy3n1kLqSBBtDMh8tEte/5VWDzxqah2W3OI5VUtkll/U7h++7S/HWK23ZlfK
kiJLBQrRk1Tdk6XjSuWFV/rs431xHau7DU2uCIksFKfGKQ+WOjwQ6bXEtR2qpPThN1WunqQXsEuX
7t1qGckVtc8GeiSn+ktu3dW531f/MgL9Us5IS9NivRgC0ZktpXLY8gkEyv1V1P8opv4fVqul9fu/
g6wuY8zt2ZqmQJz6ovR0fAyVUbtN8ukfJhq7O1qLwOfelNosgjPJsDV5QIQgDjPWHctTONK8P8q5
vSubL7xdeGUXCu7r6ZyUldYNk8UerydenWRmscsdtCfVpyj79f5Qy21Zv98vh1qWtReLfELXVjE7
9nrj+Dz0d9qFnz83uVjaIV4BT0Tms3pprMLIrBRe86kNs5vQBr0zhFdSZH/MYPx3lUI/YnOrcOez
/r6+Ciuo4tLsZ95NncaekKWjZNs/3r9T5x7KwqZZDrCcW9ZLb4mmgWCwVJxYvfJ266DdiXZaSSrm
5v2BztwzXPo8d6RhyrLqvr6YWiC+lzQrPaXtzyzZVMo2tS48lmWHs3rqVPnZAC2clQVe93oIRySS
YRlSejLLPwNCa9PxHImAz+KKoHYf7UE1XVgDznweX424OrakKYfBlEnAPBvdVLutQpq9s+ktgsiP
376lU6jTV0Z/u15torjHjEMU+alFUT8m25pg+dy+sL87ezk06wBZEATHC/T6Bmp5Hs3I8LOTGn4x
8nKXmvukaX1FDP8wGTi7oGZYqHh0fV4P1NVV0YuOyaBLn8nEcxX7S1td2OWfm3CUTXCRWnBG3/hI
Q9XEhB3xbAq8mJIPZU0efr//UM7dr+XAjyN6iV9ZV2dMUcW2XesZZRPDs9MWrcToyynbpOnCa2qe
WdEcatA2vmtoabQ2X98xYq/7ue7q7OTocXOszO5blQeF8AwtyQFL59IR+cY9fNqtdEqINZEyYyvY
AFEtLKU9oRX5F0uR0w1p541blYnJ+XQuvuDrKnZwxUhoyLSo2jqz6tymJlL0nvRZYuylemOURuOT
tdvuoS2MJ8CxGPWGYdylkp74zKT+VGfJcNsPElmI8qD+ElmLkatUJOTijeb8lMtOH4lstjtf63AO
zojv/7R6UntaOQ2/a9J6n8LcSH6GQjh7EcTKwRA5fBtSN3e0eJ+SvkDojMp0H0vmjG0o0retSVRP
L0Uzx18MEUqgp7AD4uJ3pxUxAQawW0OoXltVNy/FZ51ZNHkLaRBR4sYCtO5ZZmpeNOQXp6dp+pT0
Xhu6Bcr3f5hbvOwGJzlOdOu51SR6msVRywtf7WTJvRsX7+nu/THOTiougEIZyCJdXS2Ygth4SsyM
kYPAvZOL+sJr/vb9WNgpOu+5QRYb78jrSWsiBi70htec8OjfpMci+Mw+D5Fyk6vWhdv19lLoUSMl
giO1tODXIB5DkHvT43I8Bbugu5Iu1d3WKA6+xfz+wnJb6LOchFaXIoQyk0Tfcau6WLhNhOG0wqxA
dnO/nYf2EIrxeqzlb1Ng32TpvCOR8IucpB8+Vi5/BRw0CnGg0NZKDjktapksKdZN2TmNcbJH6dC4
hmj2tvFBQcN/r/j/xlJfPzwDrLlmICo+dXO9FUrrm/NVOrfbssaibePDuDBZzj5BykuogOhUvaky
Dl1t6ZxGuMN9sCUb7Qa5+Yfn+yJkQHSGZALq9boRhrLAaW3KmafFpIcRqUEY8tE3ihFgvHGoJGMD
c9Prm9ZHUgGnRUtO89YxD/WlCIxzLxTNRoVlAbAt3ePXPx8iA8XkNCanPOrus8zZKAmJurGVfKpt
68Lu8+xYEInk5fsM1nU11gAYLHWqIDkFxjxczz0n4NpqRr+HxgGavCpP79+65fde795o+FPF4DiF
gAad4+trQ0QfOA6U2JOu7lJ7I/XU4rbvD3FuipFJtNRjOOWQtvJ6CLPDNiQswRBjaG1Di4ZapwbD
hSP18itvLoSNpkElWEHRtpoDIlP0lGza9JQh7ZLzZ6P6Yc9bheZTiO/s/Ss6OxbReLDBZFYmYzVW
09Zma7RRSlE77z+ZFDY9g+M2zTQtCHZJIls/5iAyLixDZx/Vi1FXS4PDzkMJiGs7tdG4zwNC2E2t
UzzyfcWF6zs7EgRnJOhAgt6UuaEopGmThOnJEF+LsSGY9UG9xEA7MwbTDXEQ6lru4nriDaOtTXXk
xKeYg9zc+06h+vql1sCZqfdqkOXfvziRhvZAEzJhkPy7bld+QuXj/Zlw9irAL/NYkAe/OSzKk5Cz
squSUzlUftvKn8spu1XD7sKJ59x1IDuC3m9SQUcE/fo6wKV0DcA4roME6icpfnz/Ks7+PNIBYkkX
2K25OlDZat+yq+bnAyn1TMzPzoUJde5DzvGTJ42iiR7Jek8yTnkzq/IYnzTTnm7APz8SHZJva/af
XlWxf7dG8aMGyHBr9kO/KURbHGyRmTdln+Dm+YfLRXdP2i7iDPYvr+9mIU3EnOObPo2q5PdjfxsN
wdP7Q7wtvrE6cAJa4thIrlhXiKehVqoJ49Qp057JvYF8oO+i5gb/lK9Eql9qF57guXnICRzdAvJu
GuOrS4pKE9unlSenJKgfcqO+c6p43w7hl/cv68zXaQkjYp9Dq+NMOyoYp64ttRjmcr2Hnv8tEgFQ
/fEUd/rX94c6e0XOcuhiAUMevLoiu4kLQ8R2fLIw8MtIIe6Gxnt/iLPT/sUQy79/sTpUyz4coV0M
90QR/iQBQTWT7NLcvzTKcqEvRqnHOgRCYLHQpXtVuzOG/f/vKpZn9uL387bHdGnz+zOR8xpgPIPg
hI8PwVNH+YosRUUX+HqIxtD6gIMvy0+Btd9PLuxBznxOFWyXVFtZ3DjbrX4evArrq25TaGv3qnmt
2o9O/Fkery3t4zsRFrlFV88u4W3FlSpp0o5tGp160sJ7x9lo2geNPcv+nSEouXGyowiyLuaQV9ES
WhJHp+iTcNwPxhe/+fXVs86cKTbDmF8Hd0VaSXOpXLjWeb0ZYLVXq8tmyoxm+fMVlNu546WN4kmY
W0U23psReJO8G39PfXsb6uNTWV4qjJ77UKB9siAf/9VZr/NiWfNBknQVrN1UvTf6Y9n+KKTuWc0G
PJ3wEhLN2BWtstGUZGuGymOq/MP7+vIvWIvpRkMOKr3gL2hM/SiL4KmPnav336czaxuCRhpMzBFy
rPTVYwwhRAxDrYYn2bkZpdu8Pk3OhXfq/BCLxYdiH8v1am3DEV3B6zEB1xvbJj/M2kG6lIN2/lmp
S6II0huoogsw8cXKY8ZG2hH5G57sthmu+mhursZJ6feS3Uo3MILDnW5QIxJWIHmDQ1kqqnScp1Mo
XaUaWIh/uKm8fbR/lxPA+hA4lAI7y2hEpxYkWf7FqH6Hlywda3Xg8nqAHabGvWDX+aqvXg+Ryz07
4yI+sd7+omv5Mwp1L21/t1W3Vcz8uivqJy1VOzdqSUR6//rOfEeoDrNnwfKo8llcjd3aZGhoqR2d
7D72xs9zHF34HJ6dMi8GWO0CpXqa9YmInVM53yjpTVzSl/wYV/k/9494YYv8Dey/69WxwyKvyE3J
RnOuNkMLlrH69A93CW+WQlQYTYL1RtNOu6JtpD4+hSArvFQbZReu2CVZztln8WKU1dvVJrpGOBaj
JL3q6ohYukq98LjP7CCJq3QImEbxAQlxdcZ0Sls4Vp3HVLkraIbxxK4/mfv6ep6jdD+VynTvyKHq
a7BvLgy9LD+rozQfeSjBHP04s6+7UxUEFmfQ2axLVXcwx/aQ2fMndeif/oe0K+uNG1e6v0iA9uVV
6tVtW91JHCd5ETKZhBJF7Sv1679D37l3utmCBPubAJmHAKrmVixWnTqHcHNlQ8zuuStT0p6LRgBe
wY+BEMxpwZLUxeUz+oeGwFXp2vaeXTMU9ESvCMhtZac7WYWh0BxRv9Pt889puxKGzU0aRAwEUStC
mLsGqChJSel1U3KBoBorxmcXzVasC6rG3i3v8DVD+q3XBYMkmBddGKrZS9SZJ3CYtfl4ZN4aXmNu
wsACC+ZRG1zxSAfcGopG2tK8UOJLxPa1fuArCZvZzyN5ghgJgtFIBNx+nhMG2Dq03YBPeB5eouoD
FyCqq2+Se2iw9qSdhbpRqVFexpfO0iC9NpHyZSTW8GjX05og/OxFiB4kaJrjqCIPIA2l5CWYyEY9
vvBGaYMoBzhwBFPpsxO1Y+kbFNRGSbyH6NAGKap+Y1G0TJSpav82hs5bSRXMnSgkphBUoNwvECy3
05rmtLc0sHhd7NE9aSzxweu1idn+A5sQjbzobxQZHDlMi7Myj6c+jy9q0f5yabHnk/c7rVDzAq3f
sqnZAblAjppgJAZLifj3qyijwJ1oDS6UVbTUA1l1xcuws6r8YaiGbsXxzflckeUVbcSAX8kta1zp
+oonWMfY7sawYcDJWNXZamywikK76qkmoHU1IDCx0uQwu4EgaKCLYA1C2ro481dj9JTErlSw/AIZ
lZ/L2NsIDYiWcXCdlZsWhUDm9CxwGs8LIr3dDKgNRNx4P1bXRbsKGJmRMwM4Qe79AqmMW04ly/Dk
LlFXB5HW92rtzT3nva5syHJ/ZVQ7ke7CxtiBtaz3LbtEO+zRGOhKNDPnXoAREbp68F137Ae62w1a
ChaCi5oewEIBOqzlbTk7EHSbC9kuTJkneUckeXnNbZpBmanfN9U3FA19rf2qtx+4IQ04YQcVGvgY
WWaG6KnC+4hnFwNEfRGKr8BPo+V1ZefPjQbPBPgwDU/jO3IFyyBgfQT3zKXmu0mH+vOxBW42+39a
EWt2tc2h2VujvQZaNkMN6iqr3rDxJ43R47rW6jc7HGQrgMu1MXPy66cHoRb4uFV2oaBOrAP0LEXF
T96OK+OZc03IWYiXHHJUd4mLCCCE2q4adum0rvO9OnsujPZHZ6UrCJE5O7DhvFFR4OEkhf40AR0n
SL8BqgCTnF8YpPJBvbSfsuZleVPPOqJrS9KtCcRCX3vayC6aUe1yyGFQ1X0cwBeUMuuYJPbGJupu
mtzPEwh4S5a8mIW2crDmDq5IMOJooWDoyhUw0qBLX2ETA/dv+wPsHOcCirwrwxQXshzhouSALlCg
ogCNky5JrbTGnCd5dvEq64tZTSBESzZDheGlRYDLBth0s/GdYXw0gMRJR+8hK+hxbNbEW2cXFtE9
iqLoEgDpzO2BcEHBkEEEN7sUetVuGqXaTJ0bbxrgfZdHPGsImmtv2DnEKJK3SsFalUCREidvTOmX
HKRlu77seIE1JB9Ir6OULAglVBEayLdoOtWktVtMrtbsveeWfSBuvP68tEWzyIHuwYgbpAe/K8gZ
/e51ea7EabrbHJBbFU14qCvLufuadnaf6yS7kHL6G2QY4IkF9eODMVnboWm3y8ZmF8ZFTwkyC6AT
kbEFmgfiWbCB5tjtIXpLfLUJmWOtrL42bwXBGiIb0GLJ9aOmSzxWZU1+aU2V+V4xhVbk7l0w25qk
35lJugWtqt+VG9D86ZPyVMRaGBUxdPOGduVeFltanl3oeL+h6hCnGtLyjeCgHLo2QwsNQ+8MIDJt
IJjAd5qbuxvHAUFcTirmd7n3AlajNY89t7Yoo+kOsPsoFcsJiCyKBpJrVX5xWXvwuPa9KkA6wvFY
2I6V86eLmfKBBUZBxnmDkwLsI1zR9Z2nDtDJRjHjwpVHAfjxkm+m/nN5E81ddyBg0oB7tIEZkN1Z
aYOosR8xp4a719MtKEl1b2/0H8haQv0ErG1IWsKM+BVXI3GIp4Cz1MwuKCDuqzYDY6L2PLF3Kim+
5YgspLiQHhLhsKPfmknAXJLiGZ9dMu27Z8egBv6tNr0fO986G2qOGl85HHP3zbU9aYFMo6ex7rpw
Vwz8wn90fW3PzRkQBQE0g0NqDwCI2wEVPU5/ZaUiSjgm5GSdlxd/9vPAb0B2EhEIbs7bz2eZ2+Mx
46aI2sEsA+bzsppWzuyKCTkljlz7lBIXEN88brMjHyv2DHL+NeK72eyqUHXCIEB7gffr7Ujga3it
1sBZWUnmfOdgSzwoiZKBfRRKwGMapfu+rfkJxdt0p9HE3OUdZ2tYojlXibQ5SrdIJcNTSj+C9FXH
WrtHrKVMAUA339JpPORs/MCUIp4DEYRQFELe4HaszhSDGiATLXBRFHDkA4a1rMTcol1bEP9+dVw5
afKYUVhA9CtkCt6pfPN2Th2g8bFOQMiaqvR9K2rc2CkUdpncJ7bpxpV3z9w9gYK2aFRGjd6SPTUz
ip42JWLr3nx0aevbjhX0QLrgZoqVR4+ClFZbCQvn3Oi1ScnBEQT6SeEB7duC3MctRmghHHVU8Yz+
sHxkZSaS/8zd1eCkTTaZLaB2WYvHaeIc8jo95Ka97TK66xLrYbDBE84c8uA23PeU9hVKHpvcVb50
EV1JPMzuEQTACKNxJd5RcTrE6Ukx4GFhjs2Lx4YHQNFXxjpnAr0UKA8h7MR/0ka3KsUuygwQTvR+
xV/cKItOrtOPX5dnVEQNclQBKgARtAF9fkcD1BfAzHB3Si+jPW5i8mJSZF+fCuuxtXpoFnxatjYX
RSBcQy5KMPTcsfMQdSLNmAHRZtg5eMp775Ax7xin7Imkxslj/drzfK4ui2TGvxalwwbFFtTPKdBt
nDZPfZnFQa7WD7yf0JaQdaexIjulB81W3RPfdUzo9rTDZnnQswt59ROE47zyJ3rGpymZsvTS1D4E
DuJs5ZE7/33EwZCjRWVNjoStXlBLaxXuMfJJZ78mZY3zdM6zo1HlfwakwMJqIc9Ba6xakvEI8N38
2Knsl2Gu0TrMuRG0HQIABL0uobF+O1EMhNVGrACnR9Dk51tT90nLeGCk7KeZWCuLMjsmAHFAaYcj
fJcZcHNIYqCPML0gdfTkcPMLiMg3jpH/vbz2sxv+yowUtKcQrcjsBlNn2ZEfEz0gQsOPKNs0zf1s
7Xm+NigpotHUHDI+JgZV2tombmO/jCs/sd/dqSI2w3+nzlKlZergYTNWYD8r/cklO7UOC2eFTWZ5
IOBxuN0J6MX5x4RTH/Rh3/ytr2XUZv3e1SCkPV3WWd06whMxo3scY+17BphjnVloLItChwyfG32t
j39+e6N/AdACPJDl/Iwds9Kl3pheag8Ls08LcLL7zQdA46iiAcwNiC04veX4CHWWQXEr4NI95Vt6
dovX5Q09Owh0XyBHCNoxsCzfrkzUWJ0H0bT00pc68rZRfyQq6OI6NN/U+cq7ac2WtEZj3rqZzRs4
NiPQx4M5+IO1raaVMsnsEb0akXTPVrEL6GmGETmRR/0qHjdtbT72k3uEWMOp59DS+MAUIrEO7Acg
LCgT305h5rYlV2t0esX9AxPNLDyoIR/Gxo/cC6BAxoZDuv0OUUWMorX1KmMXdzxqyWGNBXX2jKKz
RHQugi/cEdfS1bXmpDZaTGI8n2rvp6p8MspfPf36gZly8AbDHx161dLSQECj6ViCEbSQBrCOVCga
H9Bzv2xl9v70BFQAfRCixn07kIIYrCdiPdqM/M4KdVso1q9lE7M72UPHGurcuHF0aScrUeIlqUPZ
JYVsjBWQybeFasvKxprxacj8gvsA5O0o08r5N+D3oTKIWPeiddURo9WhT9TWkIayPjWj++TkyldO
p7Vq98x748aqGPvVPigAPLMdAsw7MEvPaIZ7gPMITKv7DOazP/qo/FTKblfEa20LM9vPRFlTsNEi
12XIq5aX1tAzFx1Urnuqy9RvyMkG1G153WaNiGcUwLso2crMTwRYZytz8bCujP00PSvec5Lsl03M
7D682gUGHrsP7zVpj5dtx/KytnERsQDMvfz9m/vm89IpdfO8THXIJF2gsMLJQ+W838mY4MUGLhTA
ZsA2JWfW9jFnuQn8NDRWax7kK4HA3Oxcf16Kn7qyUZrRxudJtmX0BbQbKys8czJNYNnxHAdaCKlk
6fCjGx5CYhTgFrzT8XQlINiJDzzB6wAqXssrPWsKWH6RyrLxkpVWOsnGstId4E8cSC1VOdk0+h91
JP6oVyuW5hwBgDQ4FwhtATCU4sAopVDHjLsEEA50yjP7oLYgeOIeKpOlstVpsqdD83V5dHNHBScb
Q0Pt6b76NDGjRw4dCDWdsvPo6aehqV8GvnZ5zm0IcO/CVcMQOM+lSdT0onTNhAK0XV3I9Gy8/7ig
Oxr9ysigCqpRKbzpp0Qvwe87XvR6535P1ooWc8/Rm+/rt84yc4fKqRTg/hXrmFrWrjSfRz1oanCC
Zg+994XU3yaophvmZnl1ZoIcwb6rC4gn0tByKjXLvRK9agYEa3pwxA6/mHHKlOOQH0qyErTN7D1U
sJDxEZlIwfRzO0In641cJWQAz8hF6U5Q7vHL6Ydenyv+qhbVynrN7DpYA8gFHhrRlFyfMTKW8F4x
+kvmxU8KtUH6br0kbb9dnr6ZXYc9Ddgx3qaCEUJatrGyJgtChD2cdO/z+Kv3gT6lGwPStva8VudV
36E1vfC7YmdOK+s/M0833xcDvLqkG7RNIxmM77vZX0TZjOrWWdNkmFn4GxPiJ1yZoFCXJs40iCF8
UYdkU7IWrubZVtnWzSHBqK4MaWZL39iT4g5I9MWDZY89HjqQKtSR+ROqd860S9tz7a4YE/MjpcmA
40ObLGIO9D3JqYnE6wYGzr/+QuvP1l7rvyzvr7m5u/68dGi6TjUjoSl74VBTS/e03Xjdc2MFTbyv
3s/9CAgx6rOIEEVTsfwMhUxR1rhV0V+M4Vlrs001fSX6WuFj5q4DqS7QYA5QPvdgOj0Db5ZZ690l
sjd9AS4g0/I7N/K5O7w/fnLxCAF4FFfrfYVWcVOqqyXpLnGc+4n5a1q51+ZW/ur78sqX0PBE+y3r
Lu25gSZcsbKx5g7m9eellR+MMktJi59vACZCT9P40FQrIdrMWqB1B9g4HZzQGibp9mA2zai2DqSZ
L+CpwN3CoHo+PUNTbHkLz5CUQZ4E6GdgUlFLAxz+1gxPWaZpmd5eXLNH4+voR9W3PPor0r8O7CWt
/a8xpON95xz/Vtwgtnfoj7HIYflHSIsFIR0UwNCSD1ylBRZauSGq80rLzTqVn3XLjwDF+/7/+rwM
XevzNOGxjs+jr9Uvqm3r/vmAAcBqkB5CBztutts5JE3SUHfo+Dkj4CocVUh7EHcN1CA+cuXL/jNJ
/xqRd3Tbq1T1hoqf4wgGCrX4lKfWC3Ta/h5jCNyp6nfFm6ifu+PKUZX2+n8MC65H4Rru67l1Dbk4
LaJg226+2Si5Qs1tzU9Le/3OhNggV5eQ2di4EZpsOifOxvxZa+i6OzTW+x4l/xhB8zJcKHDeMmqg
wS43mglGjGlj4c2zNk/zg/j3+1K0EXFFLS1gaM5DiWa7PdF2A/r71jSa5lfjXyvSeW1al3d5DytG
tVUNP/lmrI1j1sKbUoYgSUCS/XYxCpujchDr/Jy2ar9hbvyD6c2zVlvb5VOzYkfGaLlx3JhTxfnZ
GtWvI4CkBMqlvhU3K4CBeTsQh8Hrzbkvs0d5Azn3zoGd4invoTl7Rl/d8lBmHRjus/+aEIHC1f71
SO0AxAMTBHrWTVr41hqJzuzmEo2WIMnwkAOSLhwFIrdFQ20sCghx80GHNLO9AbvroNcfGIvoeYWw
FAit4NBux5K2bsK5YkIqD5BsKK2vfH5uNa4/L11rDOo4Xtbj83HnbPTfPZqR115Nc3MlIE+C4wXY
bjlUQlOCkXBaqOe42oCwmhwhN2yvCQDNLbkQghMsL7ig5ce60ysTLRqoIroTpKjVtvSpa70sb6vZ
gQAXige6IDGX2+9cFkUJ0Yh6dp1h69H6QKPCTzxt69LdsqW50UABQNCwQAoFecjbRTdToXSkcAgY
1m6/18A9tSFAga/k7OesCOwwghmRuZGrECooUG0lUeEhmx20raft8iDmpks8XYE8guDbHdjNziCH
G03WdOZG7+ukCpjjbLviYLcrodncHkbyDLxyeC67d8xcOl6rJjgUxjNEXP0+/ZlD0jnPVoKiFSOy
e6w7pzEgBQ0jBbpnqtfehPrSmi7SrBGwTaGgASASINe36w5RkLxHqDJiReogU/7All+1n5fXZXbZ
EeCJzirgf+QQUwezHfVciEi5NPIemqnU9xHp/iwbEb9UDo9EJeC/RqQdHFVO1NU2FHVo4iI6CnNS
+qXxHSvjFR8xhY5Y5AQBJLlTOhnMPvMmZ+BnOgJRrKv1yYNad19MT2C8e6m1aLM8tNn5Q25GcHQC
+Ca7mpLVZp1WJj+rVum7GhRo1vJnsyfnXwtyl0oKwFYDuCU/e86eKpsJwA6IwK8FYDIs9y0CMyEi
JhoIEGvLWNgI9LJla2Li8pijx8d9GmzIC7DmldSsPUVdZQTTUHaQqMvcb0oH+uMMNRM/G0d333md
X4CrmTpZtxLgSs/4t58FwJVQn8VL6I6spQeXUqp0CT+XWf1XpiVPVtnFgeK0SdBC/ND30Aa9r/Ls
r/cv67VZacdyUg7ofY75ubaGADr024p/Wrbw1vchHwrAfw0cOowO2/X2eDte0nlxpowYWTRAWq2E
xjZ3sx2Cbfukcq05oXXYex4B5/GHBGrIY65kW5ql1bEC99ae6Ej9KZ1JV15kc25HgIRBAioEg+SO
W2sC2BqtqThBwyn+1lUbNd4uD33WArKmtgV8lMj93I48iVnvJgm2msZjP3VrP1JeimYNwjl3bpCN
AVE9HungjpKsVO7EzN6Dj2ajtsmn9gGqck17oeydLcpvW/TakLRXCApCbU9hKOKQ6VWLjcOqcMxG
kMt75uvy1M0dB9F0g5wAdKiQ5biduiEhE/y1gVOqKE/6AC4MT9kDKXipNAhUsoG+qmryY9nm3ESK
dRKtGqIVUXpzkKqPI7eepjOLwsIEWl310SEHWt1lM3K/z9s8XtmRL1XV41SvOaK2FPRyRaLtmqrx
PbBequlXh52MAkpLOPD0oWfqsWzX+l/mpvbavBTFZ7yKIsimT+dc2zTAD0yvRfOgWZtM91VnJX6Y
uzVwH2IycbcD/C/tzSQdq8TudDwUax3IFbP18XJMViZ0dkDgi0UHJWSd7zrCXJo4hUewbnh79XtD
UaZHoyJREBktZKRS5mypOaSfmyzmm+WlnLWMwAWhnoe/5CDfYDkB3Simsm4Otd4GNQQKJ/1Lopng
RDxrzkroOhNeINIHhz9Qlwgy5NC1dpPB6yIofFvKBY/7jIOh8oR5tVV/eVwzjguBMSIxUEGZSIdJ
p89s7bHJ0G15pooTTPXfyrBv46/LNma2hgvGVGD2VNCxg6Xy9oQ3qsZTDiDduZi+RNPOGo4f+D7o
FESoj5ekjGgoC5Jp/Vhp5waN4dyv3JU5mv39V9+Xfr9aTyTvDKadUQMOUsiroH/3AyMAfleAZGyg
MsR2uHrQq8h/ZIwb6lmNUx9Uwu8lGxCOCFwToPqCmjheeLLDK91myDLD0c7uE6eGryhrqBLhMaWr
H1tVfBp3vyA2vB0BUjesicxeP5ssdTadlx0jam2VoTsZo3WogQ4N6sGb/CpNvy3P3YwvBwUPWLeF
lCeK2ZIvByclAI0tjspU+MMQ2F8Vb9vnK6HNvBHUksGODGlLuXfCSCONOmOsntlECd5g3kMXqVEQ
e9OLbWQrAeKsMbQAoVccx/LulWQOnq6gMq+eu8b+hLbCz4Somq9kNOTuWsw249egtvuvLfHvVztP
aSiz9THFm7//wdgPrb6ARkFPXjrvawYkwPJSzTkbILrRe4TeMIgySHeE4eSuAxDbdO4rEiBU89Ev
5/fxO6lI3jY7kGBAUKLNXhAL345JTyPTiSaIDOZGG3he8168yT8GQOcolCXgz6TNXhPTylW0hZ0T
BRnEE4Wo3PJEzXkcKJP/z4DkcQx7cjynNaazWe3s4aH9vfz5uXXAww6eRlT5wf18O0FjPTgtj6Cd
Sb9z9cE1ztFanWd2AKLHB3sYnWZy8ttzhhgsNx3SVdnfYFa32Bqe7P6CBJgL/KaifQX/l32+pkeM
xjV1Qithm5w8EO9bwklgAJg50vPydN0PBrYA7wK4B0Rcd965yHlpaQm3w0J7SE5J9O5Cwe3npSOY
DKmtTTk+nz+6ReCtxUxvr4Jb1yz6FgUjH6C4eKFIl4tXcptpfWuFBd/Gtbapp7AjxAf6T7OOpa5u
7PZvLQfqRzlppbPRxi/L03e/227tS+PzOC8YcQYrVLyXynKDOnnosncqYGEHwAhIWURdD2hZOenT
e0NeTSkGqSWfqi6s0GKUOpflgdjCccgzCdZRcb+h+nbXTVxMKG1ShMAhcvPVru4zewhGYlifgaKi
r5hlI8iK7FOOZouXwmNaCC7uJPYVpkXBxMr+wWi95jTqTv08UOTD/SmiyWundO6+NcfuZCYxObd5
lx1xy2R7i9TpvjQE4TKHtHEwJpArQCjS8I2V8/FhROx4IEg0+A2El4+gDWQ/+yohF1SeRogGu9or
uuuU1xZiPI9tOw6139UT8yObxUFKptTPwf4K7g7ubIa00/I9Lp3eR2apfKYF7fdDYRovI/U+t0X7
JxkU3VdildGATUk77ZADi4815+R7gd6gU83d7ghevASC6n1l/xnVXvvNdK5slldhbjuJWxivbeQR
7+57J6dmoWYWVroKWbxzkkP9TiDP22a6MiE/24wmqvO4hAlv16W7LN4tj2DOdyEXIUh3QLx6F0wU
BWZy7IgdquqwS5TDVP0us9Y3IUGpvhMJ989Q/rUlHb6xak0G2LId8t7dE/U3EAArb7IZ74g+S2BS
kWNDACiXijRo4BgVbv1Q63fldrVYfx8MISKGhxcmEDqo+u1d5ZASqUKioX1//Nzh+VNZQkr8YK5l
cOaGAZUFRK/oBIP/kCaqoQmpIBnlhon6oz/l7rflNZ8bBsYBlRtEyfekb0jtK2VMPDvUjMa9jO6k
faVo3vsCROTwbPXqGo3DG9js1leBd0MsP44KIBcyyCHqOtJPrM4hxV5Vl6HkR82N9WlbJ+kUIGuq
otc7/+6qZbodprR5dto88Wmex37U1upGTZAqaNzG+1zAPblb12bVjtdmjsl3HUic6OlP9N7qF966
U1AoRffuW0N4cyjDAOYgKixSWE+Y1vYKtEdDUFyqosuwMfz63YUVQF/h0JFLEIRMclQfI842Y22g
oaO+6dqiz2b06VoT2f3OElaQh0EsNBOq5HVc6LRzaIhOKM2LgwHCPcub694lwoJgFwcdEyjJ5Msv
JoSPppqnoZGpvuWgZ1Lt/GH8s2xlbhzohcIjCCReeE/KUWPBLRTuChaCGr+48DVigvsXpIkD8u/n
hfmrlwjV2gFQPXw+sr5P0LppH7dDdKla4Nz22hr2eW4sDnIR6ONAtupu5VFJcbg6YnfpOXuCVjMr
hpUG63sLguBfKMQI8QykjW6HYyCAp9C1bsJSB/PMvigOy6sh/NHt+cb3hbCdirDHuwMxJaYaJ55B
m1DTG/rUq278RVX6+CG17PrRjPrhaCiq44/xwN79OBGWRaleNFWgwnY7stgs9Ya1VRO2fwMmTF+W
xzU7b1dfl/ywytMmVWndhBWFAkN77D+QC0EZBNwDCB9ABoe/b38/+KOrCowLTTj6ysB9aqzFonND
gMvCqiBTiJmSDopBNDPXTCw9r5+V6FE1VlfgPhDFQUEa9I3bUUj33A5B6/QYjBFED1vY2pJ8sIKo
1jo1UFnmeAcydckXvPGKwPZyMygVvDACr+3BotpC2EKHb7CUn0XkgbtLjeoAecivY2IBHNuDdd7P
wc+3U1BDvaS97m7iInZ3lccUP9c526DaQIPR0D+TobWe3chSDjTOY3QoDMX0Mno2t32t0MmhITkE
IbrBaXZqQafToFfDSwaFK3+wkwGwkkZxlKCpVb7J63KtOfT+wgW2DwRUSNWqyAHItZKc8or0rWeG
YFfnmxYhyrOOEtAeByV/jEcU/95/LJC807CjAF4Az5u06hNEvqcKedZQZxtbhdpGusZ1M7OvwKsK
LBleHpCTkTduinCfkKkywzI2LhpvP03KWpeb3HqAgAE/USTYwXYD0JocbvWT3UZVaxkh4l9UX1Rz
/FVkubUfaN4F4hV5stIhOcRxpX9PzTTeWNEQbVDTfydm/+2HoAKNpCiGBdCLdP9HDW+MOjKM0LR2
U/nApx1Pdu92NdCVxkMOcQYeEvL1PyWaZ7LGNkI8dYp4g8rd8vdnyj8oBwJ9An593DN3MVjFBl6X
mtOHcRQ1u9qIqheDtbGgiCrTT0Ya61+m0v4ltFB3fTZq+7js22dqZ5niFx66Zld+j7hzpDtD5GKQ
AkAtFPtIchsA+CpDUylDSM2025Toz9/mbo9qZV2MLp5yOIlai6o41fLsrOqO4g9tY/kkQnC4Mjf3
byALkCl4YLA7iie7tLxxajqsBCVIyAs4odivvW5TkG3jbUx1uzzsmWMDU3D1ULBCBVhOFTW1CRwm
oIehYR+ZfdGGlaFoM1cx2imF0ih8PtiGpGmlWYte57zWwlpNsweVImlndX0PVDuY9HubGeD+arKk
9iE/ph6afrAfKHdRDCwI6K0Vbj1ak9fuaqoZqI3zeltYMflCbCfZlVXL1zrMxM9Z2gXCc14FWlZK
Mh2t32M41UfF2xHj0XDfP+VYWHBBCKJTxFfS6lLexNBogQmePxs88ZX+r+U1nfHu1wbkslWK/Ah4
DGDA+uxFSCMfnCnw3in9IbbKjREphNOtTgGfH4yAoJHWPnqUlgcxtxBXsyRTcdkcp0tP8zF01R9Z
crbjfV58WjYhJlpe6zfyOwe93WI4t2sdR+3kaYPahjXjg+mnZZYN0JhQ878r2yO/7CYhfl16UzA6
hT75uCDXgqH7QaL9XxRMwccjuJikrWBMQxwnrdGF46B3gUdIqNXOcwRIxrtn88aQDD4BfcpkpZHe
hYq20coNZ7vRDpZn895p4eJ2gIzCI15gMKTI1zKz0RwgiRoibOxTYPACYK9b8wLQzrKhmWv41pIU
BZfD1BaTkbShp3/Vpq0Vn5rxRc93Vrx302ZT2fsEvPHZGt/Fvau8NSstlsLtLmssmIUOyHTMYtt6
4FnXHZdHN2MFhTq8I1HXBgmkXD5RtTgxew1Z2ggYw4m+ZmSzbODeOwhy2n8NSB4uI/U41azpQp4q
VZCWSh8kfZ69KFk67KBx3e+W7d2fMpF4RuMX2kHRtiBXO1xX0dI0bTGgl+hFywKX79PAzAMDMrTD
u6sFSCaAtQvVLbTw39FnJmONONOBekvRPtJqDzLr5bHMzB2SFWAfQAyI6EUOY8shzQrHLPVwaB4p
3XkQTW92/K9lIzM7AEbgEzBlovlL9qx4qILaKdZDiHUhEO/WIq+17+u3bi+py6FpbPE+4p8z89W0
fi7//hlHcPP7Jbfa9hrNM1PRwoEl6nmo2+ZJA5Q59zu1Nyp/iPXkOdfUaiWnMONLkbLQBXYQXKZ3
IHCl0MiUI7ILuXqo6CnTN85arWvFhHyxNkQtGrAQaWEKslQS4K2oral7rJmQFp83WZtDbRHx2HhK
f/T0WKcre3jGApAUkGoTFDei3+92+V2WK4VR5VOYqo25yVl6zPWa+bZVvyzvg1lDYKFCfQ3l2jsp
j1RnikdTPoVuXR4nXT/1JEMWldvvD5cBkUPiGLlpJHxwam5H1Fl4TEd1gxEl49adXhqAD/QkfzLj
0h+97fKo7uNZBMrQTkK6HanRu6dXHMXNUIAB+2xT6hPjjxVdxvab3R2TIgqcVXjN/STemJOrLX2X
TEVWwVw3/bDZsSh6Hxib5SGt2ZD23MTzkVm6UgBk+MRykAR9jo3XZRP3Pud2GJLPGaGNlMdxVJzR
tD+43G/GdzvNWwPSHqC2VrW6Fpdn3tN90+4i9Z1USgh44fiRMkENBIjpu+086dDDNbMiOTvjoIK2
Nz4QYgw+KZ1dZLL3Bxu31qQYx2yjsenrKjkn9rB1XPocW6u5vpmtLKjb0DrxxqojPzPRy54kJHHi
M882hXvum4tFgw5VpObCycvyBri7OT2IdaOQIFK+oAkypKiDtIaKFjOUoPGO2zTaLkb6LaOB5gXL
du72Mt7wyL7jDzDA8HJSFMo60yvGGhUxyz0U2qnId+5ahXJmKDcmpKUpQd0A8jaYAMOe0Qf2+BDz
4ztVBND4I5QuAXIEYwIq9nKkQScomw8JKm5u+tnUDrQKitT3yrVY4C44k8yIc3v13G2reEKiA2aY
lW1aCIQav+NhM1ZhWUJur/ruFiusn/dpH8miWMAri5BfVYqmaN0wYl4wtW7gUG1rRcm29Qo/yk46
3xkpWoa0v8Zs29kr0fXc9hBSLqgEgWj3Dj0Gnm1S6gpzwyqxwFxpn6Kk+TK4a+Wat/fUzdMSo0TU
izw6yhuiD+p2lHHNzdRRSjdMK6BWxm0EaLMCtioLSnR2/FNPH3K086/G9rPDuzIrudkMT/86HWo3
dIovfb2HjhU4Pd5/wK5HJjnaZEqUpJsqN8xI8cvg6V/9mGzH7N0ge2kCpY2Jl1bhaAQTaIyvBTtU
neer6n4wtu8fDThP8NYCzu8+0+aAq6Ypue6EBgB3pf6pT74wdy2mm3MYBsItIQs3g/5W67h24jF2
QrM3tjn3AgMyJ2X2s0lWRvMGFpa3HbgiwDCPTpN7NBNkxrqcqsTB+yRrdyNFMbqcpv7FALfLlttJ
/c0xE2UHITzut2My7KwoIgeaV94ekSfKFBhAvIsUxXgYkrw6onGrDDrDodvSitMHWrP8wU6q2B8U
Uw8m3eDfLRtkxXZVqn4CNhFwMUN0jFauRf1eHXLiFxatP7VInf+mrKhOo8Xc3WhY6a4pTXJ2HFSU
my5yH+NEAXLHTeodBNvHZ22iyZF7lKBHuEueW66TXa5qEI1obOWJ1p373rAYGw4d9Wh6QEEHb0dp
X1OVNtY4tlFoeeGg/O5Badl/4Ohcm5D2dKw0vZOpMNF6T4b2ibWfCnelaC8+IW8AQL0B0cAZFWKR
t37HRMOdDfnlKEzG6gdVEKJCLfKwfGa0uf0M/hMVgBAxV3L1FkxszZTbXhT2QGoIpZ5YOwRpb8eA
SNCDUhcPDRRbioTuIyCoSu4dbaXddk70ypi5X/4xswOGDBhefNCexjvgdsBDbuBRWTAljGINVTPK
Xptmre4z51VdgFOgpo1muTvqIqWtK2KCGTBULFDcF2W1qzpz9CdFWwle7gIy7MHr4ytFFuZUK5Oi
wFGgFmjWe7N5rG0kAJqHcroM2W555uZWEYV2AXpHTzNSdrczV6TjYENhxg57ikbm7JBBpUgn/qB9
WrYzt0KIxqBd+iZRJ3drIO9ZU9qYdggVxCDWfnjvT8xh2gQZnKhSAfVmyree1VHKO+KGcVAjW+Kh
TWB5CP9H2pf1xq0r3f4iApqHV0k92bEtO3ES7xdiZ6KokaJm/fpvKfdip5sttOAcYCMvPkfVJItk
sWrVWmsOALzQQgsJfQAIYV1OVUG71kKXHKKGPLCyKM2OmvcXq3FuYlmts7DI9JGIsxYTjf6cscDV
Qpp+2JJQX1sKC5ALVA0BageG8tKInacT9DU1F+KqL4TG6e72NK19Hn13CwMj/ruKvQeD45rtG7gv
uPKd7JFBsvm2heX4Uo83vPMgkYD8GKjKlOOtB+FwCkom+uR5fSj6/gdCvBMUyAMzMTly9e3GqmzZ
UzZk2xda11gDdn7ePZrSOpSsOzIjPQxonq7adkNe6BqNvFxCZ+NTTjNJfWZCC5c+0VbIcMYh/0wT
96dVkfLQTNLfc5mjfVJnUK9x5a+elG+0qdlxdicgmIHvfr0934CNrsw4yrRos7I99LCogexC5sWG
ZqZPfm/y+xpN1XvD4/khH+gXQ4zzXhN6mBJpPowmqffzZNJT2/ViN1Pb2ZdJI3cofzcRxL2gVCsy
PJks+7uZjfKQA4RwV85uF7UU5NTEoMUOIChrl/BCjybq9yC8kgS2hOO/2UPlxjlyY1HSVFCiRcB1
yF2N78TUoUbb5jKqDd6Eea2DFjyX/n3p9/19zkd+8lt/rALpLdz0tHIid5pl2PPJ3peiKu9aZvoQ
Ipqn/ViPeWB2AHuQMUcNEgoUIJmGG7O0GY5akrqBjz63V29yEdn0Q3ZAxtk+pjowzI42uQFEmrQX
y+3TcE6nvdNkgSu06VGjzDihavBa4H/12PR+uZvdeT40hfXmOvm3GRXfPYhenXuWpx8srTjkeATt
SG0WT7z06sMwjHlo1kMZjMLUgnZm/QfwapB7NudTmHsMzJsdm160GsEZdLVkKEVKI8ed8QfwQO6Q
fekiIGOqV7tMZNTplRZ1TgV11a6yQmQExxC47vaRcNM5WOj33nWexo4oyo4Rlzaa63rxyc+8QQ9m
XJE7PLILIxzazgk5RctX1ojuqDPOHtxM8Kjm4xyMAP0FuTn/rCdUIGWna7sBYmMo28g2KDPEl+i5
7h77EoTB1gj0zGQm+c4orP6+GbgeFg4ESzuH/gMyAeOVpr1+50t38ENULvp/25KhW7MkZg7FNPrq
t6CDR3ekvy/87lfR92OAZHDxi3XkX2OQ5cOcI75t/ZK/dBNJA8hLQeqXUjesrFYLDdfKvnr+PtHv
BvpxLD0/TkjhHGYb2sBzPlf3rG3NiIFaJmT+3LVR1c32h6zkxUORaHPYd8IPpka0kVEW4jUx3Dqe
vRzOCFcqTyN2TaANkISmBUcUq6cC2hDSCHynd/W9xjU70mT2ZuXtL1dCzc/rOlB2I4f7y6qZt7cK
xg7Agw4fCgtpW2Ia2X60KhHlbYm+fcuFdlfdpthFTOzLuunvOFK7VVDPTblzmo5ELs7L+8ZGfd1w
cwx0LHiUa/nPQdLu0A8JJJdTzsOyadir4Qz60nrb+1rIgHo6uVU2HQohIf7H9OROT4l/NLTWDiEm
k5yQr/YOVaOPUaUP/a4WEsrkaQNcfzkkJ2424tDPv/rOCBP4bYO+lci0xBbwa+2wRvsp8Bu4AoAA
Uw5PiF25kC+p0LS8iJgUoqsDyNCgA1X7VdEW4rv9j9un49rZiP83Sls+EBLXyQTWmZLJhj7Vo380
oXkfVGNzrCTFqWBsVXDXLlccNxAvwzmMviHlfVJNpleh44o+JSzCqgix0VS7+n0Iy4OgE6RGuFsv
Y4NOpkaZcjD3F1a3M6T+3EzQF7k9YUt8oVzfQCwtr6ulSHyFzHNLNP/7DXdQPzlo/FCm6IE8/W8m
lDiqr7uM2BNMgALUKw1QzwCZt6WhszJXQCtrGq5LDzrHKm97jktENxOexujldu5kuhEGrH4eHIB4
jQLXD1e+XIrewJNpyuw0LrwQspD+xiqsfX4pXACkCu1YtNFdfp5o+iwKb05jXjTB4MrAnz7dXoRV
CzrmBUwMyxiWv58Fs4VOEieZdB43DL3godft/7fvK3HsqIu2gYgLUvFfUms/kg0fWjlIAAuBFi0c
1QYNk7LVBJMWXs3I9Avbv+P+52z8loK2qnUBtG+//8VQzmwpU4XLzi79ueHxuJ+sj5r2cvvzq0NB
5gm9+Xi9XEX8o0dQkp+qNO5zF5CrPf4Fe8QeAXpUio1V2bKluC0vTUcMiF9is4BG0MjSr3OvZQFA
rXkIJA80W9MteoyVA2VpRUKGdXmWo7Xt0tGINjGzndI0Tkp+0OiHiVd3nL7dnsM1b16eHIBC4tiC
U1waoa45af3op7HlP9oF1LE2tvsyL8qpCAYAdJ/j6tIgGK3kig2fm4BZ62kMfWrghPWg1b7rdNhR
/73EHuh0OTekbHyv556XC2x8U//heV9LYgVUfrKrjZtkxQ8uzCiLUgDsV/JSw/ky/1MVMhSNGxTA
j9rsudlSn1xxgAtbyvYhnkiyTDfSuBOxSQ+9iPkWO+6qCYhtLTcvaFFVEWwrSVrLEFj+jH9trV06
7Rzty20PW/UAEHItDdOoMqqPLBsCRxBTEtilGYgOgqRIk0+JmSYvdcM1YECEtpGJXHFpoIcdXMWo
mQMKrri0O7tUGnOTxtLazcFg7W6PZ3XKzj6veLTWAcIC6HwaDwbd+1b6mHraCax6G8nO9Wn7MwrF
n2nSN+3A2jRuZrCx/SP4PhF7Sr/eHsyWFcWd+YTA1qd1Gs/kzhYnYn2qGrhAeNvK1pQpjqxbWH/0
v2LTZBQqmknIrQ/NlrjVWvEN675wtOBCQMiqrHuFFq4Whas0noSe47FQej8MjmJUbs/TQ1ehmgk6
2Yzt/cIqwrQrtMjCwRcVDNLUt8e77oF/foniIr6sCKsS/BKXRua0I9r+f/u+4httkqQEbFRpbGC/
RpOMbn9+9YwDwyhu1t/1ZmW5hiEjBgQg0nhsnovsweheaBab/ISWk7+ZqDNLi+OcxVJWOevNXPe4
fcjPqQ/m8t/bI1ldiLPvL+5/9n1ZECj4SmwiX5ZILVlWFmbWVmiwPB6urrhF/hnNZADbqjlg6At0
tAEuLC5yvPTHMCHf5o7uvE6H6EwfdMWP5t0smstlh0sV+DlgUq+4e4SR2Ayp5iyG3IBpP5dW/P55
A8QAoF2QDyLpo6xLUc1JOWd+FlsHgDXnbAPNtnbqgANk4VQBEvCak6ZJan9kRh5L+18LuvB739g7
9NPtMVwjaTFJAGPg1eehaAikweXi59lAjXqClQmpMflxTCMnvc9ZpDURAbphaOdgImELmMttw2tO
t/CCwiY6wABNvrQLxWIdnTIz7DYf6KdBbgTwa5+HtokOUBjeN1cYWpqXzljKIY9TFo/pnvNv7/75
oGPzsPWXAwzdq5c/f2J2O3sm5zHtXqy3ut7ASKz8/IvPK7OTZVM5pD4+D/wadHUiNGRFtwewctuc
W1BDTjQttfqQkyR2qHWHJrOP44BSoS23TvlVO4Dh6lBGXcIn5XAxzFw0kDbisdbIqPF+tshaio3F
3rKxHNVnB1iR9m4553ittaMMrL4MHPAMZ/1GkL66Jqh+YyBATaKz89KKkOjKQ4zO4xqiRgP5pG21
rK5seMB9lgBwkYYHi9KlAeYmFsupyWPbniNGf2VtvQfpiGy2RKbXDGHnAcIIqDSOGGW+Urutq063
OQjynxLzF+l+taMbWpsyQ1t2lNqJIV2AEQDTx2vjW5nfVfy77CO3fTeZDsiSQIwOcvTlAXj1WNc6
yQprRi5gMKaI+klQFVupt9WRoEMEelCLMoNaX5z1XGpONiUxFwA0OJo4emn5arrkSMS7+49+D+eP
LeVEhoQNzyReS7i2wGjnL/x9YiI0Mmy6RdG8Fg0uIk1Lcz+Ehq7KmiRPWWsnPfB/iPp8pEp5Nf/0
GnJnlFVkJ8kvo9F2I47vgLqgDaPaz8za4vdZ273nv2GZ+7PdW7aoeIO4K4l7vXdCWXq7hpfPfrrd
FowPKSHIxWAVtwfjVerRSsOR5zkfEGprIbgm3t2EuqwekhFLoXjhj1JWr2zyop1bK4llByU6gNtu
H9trh9D555e/n02W60wjY9SBI3qRjrzaX1xrOtKZqEDiMXrV3eBlFqcNk1gL4g+BZvMP+qi/u/1k
maIzI8oYulLW+jB0SazVsWn+mzjmwTCKUDc+3p6rVcdCKWCpdS9lH8VOlUyF3Sx2fPc0tQcUH1DP
2EKprS0I2O2x0qBqR5FUMeJyzy/bOsPdY/4C+IlpG1Hg2iDwLkZ7GrABhqXeOgPUWJo89bDg5a7K
I7/a5VunwOoQzkwoLpuUxZy3EJaI/XrHWORG718GIOvAc4Zz4pobMEVTkGATUuXCSYPC1qGnuSuq
jSf6yvMCDF5/jChXTaXlXToAj7+8xuwm1vgdIR+IOEL2uqu/tf1GfLa+Kn/MLT/nbBu2Wd2wlMFc
pX2iCQRm9INtbuQ21pflPxtq0rGsxiLTAJyJc+eUuYctUpSNGVOjjYLMpVf1WJbRRqmdjNBrHI+1
1u28vHtorOJFDtYeBeWNA2xZCPUQPlsoVQRO1Gg+a8YMZsk/zOyClMa+EaflcBibOvC1/22hDMW3
/WHqHA0ErjGbQDJC5iRA7xZFTN1tRIcbHmEo58DQ0RH3Jww51Q+aPDuQ6SrH4+2dtBaFnM/d8hvO
vM5lhi6lniBnx3acH2vx4Negc93ftrLqdwimFgwPGFqu2rUZ5447omBACn6ACmbUVu9/OIMJ9Y8F
5cbXiYn6OGCqsVuJYHiTBXv/4/LCgHLTO5PM0HQIJ2uzp/LYs7+4WBBvQgfsd6xuK2st3RIpR0hn
xINlBXx8hihjSd+fQl/YYv+zoaw1Q/NqO3qUx7pfhWX/c7Y/Nd1em/E2/3V7vZfJuNqRZ5aU1TDd
hoFXiCHvOOzaWQaC2MDe92EKIEOTzH/lXX/GpSyNn7aOyRrMHXGPjh6MW3SOy6+9NRrlIkB/hJ3r
xEM1Tf+Q0m9e+rnKPHQjf789ab/rStd20DbjIguA/InyGuReOk3zst9HkEsFbd9XD9IEtkmOrggN
jXa7YiqtoOmBbBmE34a9o5n/GJ3VBS2pvhraYAI+BDykUaf2c1EW/WnSnJ8jw7OMV34Run7rHoBt
dXd6b4vQI+m0LIeOPvt6YAFg0l40OxLCoJlnghjCBiSuB2Sjt5p57xTUPlaG/W7WJoRuKIQtsofA
2gJxeXkClYKkdjEhpWbJPVLumdyoSqyt3vn3lZ2VgyuKmja+D2I1gJe05JemfXeyjb21dsKdW1H2
FtqDPNYmZQaZlafpg91uDGLtijv/vLKhWJelBQqgGET7YSA8qNOfeQUAWXePN6MgW4fd1pwpO4pM
oneNFubGLoR2d0Vf7OmweStsWVH2FUj0Jp22WRbbVhOkzVsCWs25OrjZ59sba2ttlMjKcbtE8gaj
8cQvOZfB4L/dNnCtwnHpwyoRQqkt4KQqz+IMVFBtf5/594SeCH2t+I9UG0OQY7fyu+mfOn1v6uSu
nw63f8HGVP5OyZ5d47rL5zZP8QOoCKcxYmgjnPf6loTwmhVAoSEcgeeDrjnKVq27zqvdGWS/RuHH
Q1LdV2hWhmpymGbWRgFh9QYB4cOSs0WjkwonYTUDsVPv83guHIByJ6P90LeAxoNFR9z3kvHAKwYS
3p7F1YDrzKgyvtzmFklzGLW7AXIiAVqrkk2iiTVvBMLHNZaG/2tIVFa1VqoJ3CZeMrcoYZMhsMqt
6v+qEeQUF9JvH92lygYec2SqAfbhYLP+ltISYKWNV/3qVJ0ZUPau6RiVk0oDFwtzj5WHljTf+QgO
nd3tFVkfx9LlCTzGNX05z3PZTAxRVzrsNSAht9pvt76//P1s30g+W9VEceVmn2vADt9NUIbpX+5y
iOCCt+9KR6pJoDAkIfYQT9kXqz3glfoX03P2fSViGFFyz1qCEj8IRhk0kLeoCVan5+z7yoYwxkY4
XoIqtTdEfrHbyjytnicLNyuoFdA6qSaNZ7t3q67Ee9GffxgQ7BzBhyqdL+W8xUe16q3IdyCnYmHf
acsPOVtmvzGZwErhdaA7EJsCUjaDyO0wRLeXY208gJKDmxd4+4WS7tKM6MaBZsUAhBr4LYG3KQxn
N9tR1xgbj5FrnS04FrQjgFIBRToabRRLZiqEwUacVDLpDwktP5Gm4WFP0gI4foCkqxqyGdDSKpPD
kM8Qh4BGR+E+ZHQ8VLV1cJOvt0e+5ihgQV1qDL/Z19Q6A5SuGHjN4OjD8a19NysURnv+dcXNzbKW
fU9x77RfzSkyycZsrnnH+ecVL7cmIiTLJiCYkn3ZRFP5ZLYbEcKaZ6CsDwIjwGwNX/WM2ZuKYajx
9PIzKxCf3PuuCEe51ciyFiVCCwiaMgvX3FUjS1ZpY9u62E+UZUFnP7buMcmOQ/UifB9w8y3g7eqi
n5lT7gDpyHHKUuQOdP6KPJzevtx2qsWJ1fcQUHhAEoHrA5qPy7qd79rEcTJOPRbPmvlkdsMUJRQF
pcYc7kRrQYldxIx2b12/5W9rwcdv7g/UsUDKo6YrBqKBilNPkb3UAPwfxsisjP1ouEfDaD9CU2Xj
FN8yp5xOs1GMnihhLkGnnBjGfeaQCAjYEO+iJ48nf3FK2Tg4HBQT0PmiphqyXnDazzxBbSt9q80M
LakZsJsksLtyw9TazkJ/Dwj6wAKIk0o5pjiRg932TRJnUJuvD3N6QMvAbSfZMKGG3poAC2Hrorwg
yje9+tyw76P/47YJa8UPFySDj1ZAdKeqh22b2QVoMlALnur7rPma+J9vf39tCHj7IpMNYiYgs9Vg
jScF2Dx5Fpc10iTWeG/pL8Lb6jddG8X5E1I5ROFlSJZ7y2uLfivZ13HrCbL6fQ/3+EJ2iXYrBb6Q
5K5BBqMCYMk+WMD7n25P0tomgbDkf59Xbpii8WVtoGEkRkdpau+znzLbUf3Ak42T+noYALD9lhwB
FN+8av1NJj8v+hmgIgTqgYXscb9x21xfBSCKAPLWNgDzQd5DuW2QjBjdxGvzGCwBkGT82rQ7qd2N
+Rah3bVX6doi+wNDAGJdXTnVlKIG6gINI8RbP71I887YkvtcMwFlDtA645GGvO4yl2cHtAVw4aDJ
noPiBzrSQgRbvB5ri3FuYPkBZwYGayrNqoSBCmINAHy3m5XxFQt4hYE7Bk0FNlA9ymqkute3c1IU
8f0kXuXw6bbTrkwQIJGoRgHzj9BTZalLGTTlakKw1nmDHF0Z9A2YaMutHqXrex8OtdBr463nXrfI
Oqx25sxOciB9nwu6QyvYc86fR9z+RXNnte9OtV9aU659UjrSlh6sZUf7kW9xx6wsCNSCsfFQzkWs
rqmHoeEXY824iEnqBeOL1w4b+2/LgPLz0V+Jhq4WBrw0An5o7Ha313xlf18MQLnzSjK62izw/VJ8
He27oQjb8S61P77fCrQfreWVAaydrewMno5t7VdpHSOpKY69eZLsmInjbSNrU4U3PjgQ8A9uKGUt
BISOdZ+7Ira/1/5ny3i9/fmV3YGf/+fzykp0A9eqUXdELPI+rJqw6CKPzuFfGAEvPPj7kEgCSeXl
EeJC+4wLKxWx293JxA869PLzaSP7uzoSF2QOEDPBc1aVW6xczgkkJyqIq0/jMeN5/2bxtHu1hnqL
LHJtTUB5CdEGEEegzUZZ+ELUtp3yTMRVdh8b5N0lx9+Emv99XQlFC2fOHTvD11v7TnIRmJoI5LBR
hV7bIcDtAeQImg8wGSk7JNPzpCoElqRiI1rdTtMUV+ifnTcWZWWmAJ7AHOH0RZONp6w8xO6p64Lx
J7a0Z1HGW4yHW59XAhKCi5c0OT5PsT9EvHVMrbgU0BlIWIBYwUDoqayzI0GTUo+Qq4Uky0NRAwFu
o1Ib+bPebkRWq5Zs4GaRhllMKVegraWFbaZzFcMrgoybgd7zcACl1O2NuKzq5WtuARn9MbPM59ld
TpGi7qkJM5n4XMsRrVx+YNhPVLsnJDZJGw7T99sWVwf2/3QPEdCBmuLSYt1AUpnNFpZ+LILRjKbq
iRQb5/CqF5zZUCav7XGGFYsNLn8wc45a7+ftQaxsluWJDfAUyOzRFqr4gUecMsuHmcWG+DDPL6Ts
DryrjtqwpRS5NpJzQ8rWd4vUI6hKstgKeYZO+nEr8F1ZDshnAK4PcDjw7aayYXqwz4MNZyJPnvGm
ufvWPFlbWLOVyVq4z9FFC4jWNfvM5PQj6lY9eTL8j1Y6BYbzrXXrYB52txdlZa4u7ChzBTYIv+ga
2LGcIajyt1psGLh+7SCihs4lYkboRSJBeum6JeMTYGaMAchSY6d4oQBvfdPoIUCUgSnfj969NKec
yChJ0KwUlDxl2RdpP/h014AZ3Ypuz9oKf93yTljaBYHUAKWO4gGQ5rG02lgE9/QsGGQIGM1etzqE
9a+j+9VFi0BWfqJii4l0dbUAsP3N3whkqrJHM6CqkDMSLAatRPE2phsH29bnl7+fHWyz0RV+7WcM
0XcD9t6FKWPjhF5WWzk6MW9/BqCcAY2tZb4vJYvRIgalk+pA+BctAfHJjoa3l2h1j0KpAnfmkqhU
IfyIYrI0RxXsKS+0F534yckbh+akl39ReYEvnFlSDmfTrcBgIWHJk6BmDHOxEcmsrgoOGhuMRKBX
Uik7zdHTO3tAq4b8ro0HLqL3TxSejItqHRJpkLy9XHRILVSJlQG5P7L+rW2rXWb69/D898cwuJL/
mFHOgbYYrHbulwYBYrz13Po4dX+zO4AA0yBxg+AVRKqXI6Gu3ciubHnMqvtJHsfD7YlaO8kMiGWB
NhXMo5iry883nZlWlWkncemmUN4wIpn6UVrdVQk/6ebGbbzmvmfG1BYaS6uEX1bgntXmbJcw+0sO
NFU/WD9vj2nNt5CnA/00JIHQWqtMGaiL9Cp3YaZv736m2sZuX/865guIZmC11LS3x4QJ0hPAvScn
avoH8v42HSglLTS2///7yuVljG2Jdxcw61b74rvyAHK/EHxGG6fi2lKcW1E2SMlsrwbfdRLb1ac9
Sb447oaBNccyfSADQBoITour3LLG+76psDVcA0Qwsri3afHSauMp9ckuQR1/w97asoB/DNJW4B1H
OnsZ8NkxP5S+MF2KfYJwLXjs8JS87VRr44GwMr4MDBSY+pWNohVabnG0Zsdje+f0D54ONpuA+hH/
cdvO2sLgUFwC8eVSUaEBdjfnVmeAA3r0ijRwuuRoEPHg2dnGVbI6X4vUH3JSyFFoy9/P5ouAPE2O
NeZLfMh6L+CdszFh6wbA2AaCIhxdruJhld8XaDgegdaQCcQyd31qbQxhLZxEgmLp0EGl50o8fQYi
z528EWeXJFE60KCD8MiQRGAn2hjLuiXEemjMRHCsti6yRvcar50Q7+mhCTXJPshA5bSpprJlxrhc
k9nKoWHnwgwbAEoCoKIGdr5qmoM3fr7tZYu3qiELuMZR+Fn6qK5K+wJ0dMY4t0sAG7Tm0R72lv4B
LB5Ohxc/lPM2bvuVnlMEE2f2lCO5otXUgqqKxRMC5RLVb1PuwQhUBnyfg+sygoJHWP1FhuHCqLpl
nTpJE2BdYzMPRR4RseEVa1sVWqkLPYTnIMOrHDk6yBtNvRowif4Dh6ReWd8n3pYu55aRxWfO9mmv
TU6ag/EgnutPvSvDip7caevxv7ZXkUYE/NvTXLS4KjMFreFxyFw8Livnre1fJut4291WB+G7aNRD
jgHag4pjd5BxqHzSJnFn8qdunE5dOcS9ED9vm1lpbkMKA+Kilo2aNCBJymSRyag9kCjCjiBNwFro
R9d0b5Isnu0xnKYF6meFVd8Ftg6OYzpETv5+QszL36Cce47B7bSy6ySGkpin3U8923C7tZvofJDK
Xkosm/vSXDq2hvu0eiNWuXdnJ4JGaGBpG7bWHAOIZzw24N8IEZUnYTcKVwzURZjeHufs5J5uL9ia
X6C50liEsuF+6qW63LYeclssLvXieRidB2IMzw26UW6bWR0FXgLgQIXmsK5SudYzwnIdSCZ0C0/N
PkuJ+8uQNt96aa4dqmBaxtsMed/rfLytsxHEcYilpYWQrdIPpTj5eRIwkCQn9hDZ1cfO3oqz1u6M
c6OKN5DWKFqj1ZPYWzg1ywSYorc6oWGibfnC2mIh07UMEMcEUIuXJ1FT0BLsHUALDF71kBCUzPyK
h9zvvr9/tc7s+EpiGA3Tc2f2aOJjgxWxUY+SLdq71evIBysdEvX6Ilym7FFbJyM1mjmJR825F7P4
SAvvqexIoPUsBjvaJxCsAoDmxBlUIUla726PcHUmkflG8IJNBSTQ5UxqXj9RLaPLmiWPqD3GPWUH
6pl/c0GBatldoE0osKjHIZifRgDrhiQ2xYQy16+x/emKrcTkymDg1SB8A5BkYcZQBlOlrLegJYS2
FYM8DTY5zc1wINl4uj1nK34OM47juAj3wPmsLBkDNWZhGpgzProoZo/gynFCRp5Z9+O2odXxgOVh
IaqwltL85eL0Ihl41YK+wJDpifXmodXt0GicjSrLypmEoBsYAJAvQnPVVswUugU+O/AJxsQ7suSw
VZpfHcWfzzvKJjKSMW2NCc8vSB0H7tQGnvu9N94tZYgH3tkgVA6rEqA5xjOQVjR2g8jEDwgSYFO5
FQOtZSZBuwKWadsCuB1iv5drQiSIVkdkXeO0++KTfF/3NMwtEaVQ5O1Bz65nH3Wjhljj821fWLlq
L+wqcQur/MG2WyySjU5FqD6DmPaVVqdyBs9tsnV9rHmEicGBdQ6efvXCnPpxJnU/EOgzp//kRRk2
fHh9/3hA1Q26CfyLTnVlE3WtMxiONZMnvf0qO7nT0A3jfwNYNSL5Rhfzyn6FjB1WDFkY6D+r+7V2
ZQXAac1Ax4Io37u3dbqDCPexnv+ihLwcohCahZCDjgbGS+ewmIVcfIVURjE1u2zWjx3ANH5t727P
3e88tPJmurCj3LSl03aiYiagbBN5oMQOa1nsR6058PoF5JoHU89Di3Zhjw46lJ2OjSfCsdrCFi/n
wq1foZwbbVrTEizBuB1bM7AgaF5kqJhDN27+4tMhyDSwK80vt4d+7ZmonC9dJdh+yKep95XIwRLQ
gtEx1qcvJMzohlcuE3c5pIvPq8R0uY6Qdk7w+Ynf1eMdtfeuvQebuMm/l3zj2L0+F4H0xyGCNhlA
K6/4ghvoDXd5X+RosaYxc9mDMyW7Lrc34uZr74cZHFjISyANecUS3KUV0zsfKDLTBnlI+a0EIDap
7D3pjreX5neiXJ28c0uKVzooD1N76GDJYU9pB5WyjhgnivINGHFDy0ijbAE1gcncdOfd4LePiWF+
cZIxNCdxbPMiAiwwGoYtPtvViUbUgX2J9hCE+Je7MjG0BjrooGOS7nfL+sfvftpbz73r03mZ5D8m
lkU4exqXpj6Bm37KsfH/bZuPzH8yQAWYvbD8/cm/S0vKEcNMOleDhKVEPOT5U9/t3TGYaNiQjZfK
1qwpq5kziydGjVmzrSnwi1M7vjZ+9+682TIarAyS4w66xczLeWtmUL7koC2JNUfc0bEPXcEC7p4q
pBdue+f1YXVpaTlYzlaIOJrktIKlobO00G/AwJ/yGVBHmvI9NWWBZxIqckzkVahNXb9hfm02EaFA
JcYC6SXKtZfm0XY8+pOP/pgRes65VkVccw8se33/IH+fjbjmlvK54ul5ScFxK9Exhog0XzjIh0++
BC51ll4OjQKIoLCi6w+6w/gHxyntjUGu7ALI/iz05yAkcVHxuhxkQakAl9zSe4qcRmD0zoeZpida
2hBERbOOtUV3o18vKgjkUI9CIw0KR4AKXBqkps9nv2fjI19yedl47yRfCOjs0+YRjesEgg5N8rX2
ZeDWvwZrCLl2J+R3z/yo+3oAr0R3D3/Sva1C2fUtgoAGrwM8D/AfynKXPws5TpKAKGeCzOyXPhM7
p/46AS1D3Z9zY90Jf+NOvJ52TLeFh48L30KKW/EtyMhlhFgQdhD8ZSi+1cVb7mPx9SzS9H/f62AX
plToNir2snKmeXrMChr4fO+nO8iWI6J/7VhcT1Du2982eH3fY9dAk8gDqnCh2FKOOz0nRpLayfxY
mPu0j5KNO3j188CQojQLESdAYi9XSoDudprsfH6ULId4wC+Tfrz9+1fe9xgAkFlIKYGoH756aSFH
/k23LTI9duOT1eIBZJzI9EV6j1m7b6y4sH7mw/Nkb2G6Vwf2x6wKZhToVrRFls6Pizqa/5KQ99ch
UOZAxh5vehP1ITV+77mdJyIt0qeslaFV33NOQ8s8EPl5YwJ/J1kuw4pLS8pF5DhTl/AsTZ8oOlUD
U8/qvT1o30wmvdcC5Zggmyvnq/Tc9FTkwjplliOiziTJPyWd5TeA48AtaePnaaPb7NuFp6fFsu8L
rfkM8gn7EbnGOZx55uxQpndfGWU/ss61u5DPNv0++9oUJvbY7L287r6a3P2UdhUE9BqnPMwGoTDT
9GzHQJn4JCvD+MUH1jdHx0Cl0ejn4tXLcZuJzkESdoDSHC/E+FIXhQyIIO1z4pHPiZv5z6NBip2f
VxqUacacBazMkseBOfKgjamdBbKxzJ1bCOFBO8brT32TuaHrJCTwzA7KnLnBWNADAnww+wysPR2x
TimzzL1oaHdfJKM4pbotA1b38x3gSOyERvQqTOc2OYBIzgpyRKm7Bo/sfZ/XRsRag8ZabydhVsr2
AEAWro+2aULD5EDkdbbmfR3KgjwlqZzqwB7s/tvgDfmdNu892f2ivvzXAj3RwMlxTs0IlPbFS5I6
8r7R+ueEtJAzGuvulELBbwecpxXgeQu66aaewl5YbehKCtRfL+Rjh1LBm21w8qNy0fXEx7T/aPmE
3M9+PYeT2br/1E7ahYS3xZMtJ3nInCnFCuvzFOrQyv0H6i/ec4Ug4BG9zj9m26agkMi1EAg0vgdU
ttkZfuLuZw5SDN+lwx3tW6RJzYIeh8QXaI3j7s4whgGZRmMMdT1LT0YONaJmHvpQjsa3rvLKe5NO
czTbXhIhzG1DUkadG75qEJPJyJi9aK1bvM6V9F4yo0ofkmkRKAT66b50mf7U09w7cCoLkNHhRSyg
P/mlLrruMMGDwtxZGA9yaj/oJkOys026QNdKBH8GOBo74BjCvHTb/yPty5YkxZlmnwgz9uUWyLWq
srKqer/BemUTAiEhEE9/nB77ZzJJTmLdn43N9EWPZaAtFIrwcA8Nh3ggVKbWV11Z2i9DIFYMimqM
QcpsH9qq7Day1imwgTomu6+0sPD7YtP5urZxGx1aK7T+QX5nmhzeHVxoTRw1q2t3Xkog1JbQMdSU
wSLGExmZRWHuXJsheqp8Z8X338ZMyECAkh5B+1QW1mcpj7JzRgFWvux5AKNmjQaFwGpeRwiT3/cw
U2w+9y82SOeABfQ8XAHzK6ZzCk+iKeIZKHqIArchd98z1QMLuHJPLxm6dJmzq8BOtAbSOmXxjDro
1gw+sXwXpANII7/fH5C3EBahK8LwAdtASIBq2vWd47V5OpR0yJ8HK3O/gh4Bzb754PBjYrkdzrWk
m85O/I2ni3GPy9HFWM0gblzWHj2jDEKQf2lAlHwxdRo5ItCehraoIrP73KCsQ5kHNcU8Bw/pKMZz
Vun9N5/jFJhuvgUjuhlxIK0ipvf2M8Vbeody9bABQVo/UXrzmLWkfhKJsF59aHnuNHNMtjKxWTyY
Y3/OO02LwTr3UQW83eeOVJFmF14MtWiUyILO3RWgb/rWCUK3lRt8VxRp5JShpcgb8yCqg8R6Uizh
YRv4W9Pp+KuugOr0A5+xyCpd+YZGRrIHMt/dtKX4VXHAsezWsfAI1SFEhA2AyEaDbEhFsMEH4Gw3
XaPjrZpY0N/gufglcsMO9UL2u4SDjDMrUbhjhOfPldE1EDDK2EtP1RpD+8KNjtPw3zadXYOsZJpC
qjZ77oKPxchCMiTx/X2zZMGZSpUm1CbRZz8LWxULGrf2O0TEkHjXHD3M1pRoFwJjKMOi7gqgxEQA
PztqwRjUvNDz/HlEG5jhj2Fl07DVtBBVntiddDqGFVjckkUUklEjgjLTLRVzpfBcynmDw0187wHx
pfc4QkFtY0Bz9pSBs6AMdcKzt1GYzl9MJwrY8Ck2HkQ3EZKRQxbUkUb2jEuoDvVMbTWq/rwCOxEi
IPGA4BXliDli1UzSpqzBBfVs9rElz6WzGYvYUWGxhgVb2hyXhqa/v3g/J3mhjbjcYEg+J3Ye0mrl
abEUKbvIBQCNPZV4b/DrNDMUanpaBvnG8ZSp7D3pernPiv7XmPfQIXSQzjSfWKo/8qz/2bA1scGF
ZxRayHHXoD0OQc48s88rn8uKYXMSy3uqkwzKaYn5QXnsiD68XZolL/eP2+KAL++32XkrB1ZRqnvY
II1XP7q5GB4Zcnib3unMzUid4pji8Qt6+toMQDTgBg/dmGnHQDeS1YT/VISZXYLIpmIXTWI2yGDP
r4wBmKiuyJOTN9YqDzO3CnbcCfz3jllZIauh+uUKTvaycMAE1nnssa0IB7lYj5LhwIrPSZYZT4Co
JBuCYk80uk36vja8Kg4kdn+LgvSWtJ5xyIFqihG7/AI6nz2xgPBDKtKmjVNqkG3pMPlKyei+ZI1I
IoMT9dhnZvsGtWl4iNwbYs0mVR6OQTl8VtiRL4mS3kvjV+mvpPXrd6mOIP/PF2rqh8bTGiyoU2bj
eu8TJUsd/WbWyTSY2hW9Zb6vLEd/9cyxOgQs8XcuSbOHDIPepgXOeMbyYGuOxhpb3sIhRGMHmh6R
zp24G2b+0/CV1aedsk4NIce8qo9rOdwlA6ALMVH0AU4SydLrkZqMlmWqUu9EHw3nma5VYtZ+frbL
wMM05NzS3JOQR0L2dIjur9RCxAjA5X+fP0VgF06qljYxvBGfj+wrlT+04BdfK5gv5Zym7ntcJuAZ
mtqmr20o8NMZqsrdU+MRaKW4uebxkOUdZVHu9h7beKlVv0z5KhCh5QJKqRpvjloC/VHepq++kYbo
eLG2JShtXgoNopRSH/qvfut6edSxwP4E4NJa2XJx4i8+ejYxiStB+TWW7snzXstD265U2GY/j9wT
wCTYM/okhIws52xOfGqnQ2J3xqkrocFY8Ec8xD7+0dJOJoDeBSkl9uaEqZ2dQWXVBlTpKu/kZ2YX
BkLLPuhZ0iPolN2KqYXRBOhVR8wAVMZU671eYYC6tB4+SOKpCAmPkGR29w2owLVgaLZZpxHBqwBe
Alp/aNXNkR/SbNAaVHF56hhUyoBf6eTHzFgLG2ePjt9WJpwb3ClO9A01Ss7weHSo6k/JYG2I9d7u
so2rP4puDbi3aAitOnh0AJV609lqtCLp9VH0JwP4pkODyuQma90Stcfss4EjEf/xfpjKZv+am7lC
VntiNF2YY6wI8QqKhzHd2M6P+1ZmL6l/Zg8PYyS4UKdDYHK9FcyOeh3qCv1J9lNN39356mTbfVgU
X3mFbWi3T7Qut/eNLm0MKIhO3OFAQaKv89oo+lMVSNkGGIWixGCeXcie5tb5vpGlTQ6iEht9CShJ
6L/xixeuEsdMWByCeSc798LxQ7LKPLU0iksDs1PkKtbZ2OP9Sf8ABEhob21jDWg/zf5F0PJ7dS5N
TGO8GEPiEUXICBPpHojDSvsRjQkSKt/uz9TSxp6YKxBXBQYwTLNnO9UFiPs7WBllqAU78K26W3et
lr44W9N7HX0vUHe8aRTxvI73WSlPGVS3kJMOFeJP2/15fyhz9MrvGYNXQ2oAPsGHl7ueMVf4LSuN
Sp4ox8Hc5lDWkUhwZaFHHkpnNwQfVLq7b3Npo12anO3mXGuqxkpreVJPVr3p6f5/+/nZ6vSIWpnp
Y+J4+iLGZyAQ7v/+7cKABA5iJVMSClxZc0I41lsi0aquh5eGOLF+au0v9shW4pZbN4N2V7CYgu8L
uH60Vl0vi184TUeKWp2KVmvOSMUBIdzqLQnxuOyPmai1j6Vtp6+WW7EHW2uQ7bg/yn8gk/Oz5Pu2
BY+KPxBiXn+CrqVQFdI0cUpdDn8ToB9+W+JFNgIxM/bfcDaQYbZt5DcKkiLvl41WHJRAK/Qo20SA
IdWxHVT8c9KZZJsbUIgYLLP/kICbLuoak0edqWkRYvfiLfOBE2boI917aP2oQtsn9QHJeWdr5OYI
Ec1RIutkahs6AUnHyviW04AfiAFoMTW1IJL28EHCN8e6azQxupegEVW0YJfUFN2XFTNCLYV0Km3p
+wQ/G8seUJQ6zUw7so22Czuw24VDgW4GZDPzrdtQvFq6TDx4iNe2uVeVJ4ELFS10XXuC4Dd0Y5h6
V5e0P+WGzh+o1YbKPxhNQqBjnTI03xTavmkGLR765rtGbKTHTcY/eL0mDzQdRNz6OosLvfQPpt8e
swyZtzDL6/6I58xPOHj/pdcLHlIPiGPPr9gBfq//lBclx/tPut5WKaM5yrQZYmXzmoSyaMstjvgv
RRwS4XWkxT30jracmiJmDudvda4P20HI4kTqVr40TVo6W2T2xoNqZRPSmlgba3CrYxCoFAQOrZG/
U/bobOxOQ9M9cb+bLnMPo8uqjUJG7wiZbVeEA/UY/OxghSX+n6eMKB3xr6lKMAIMDuaWkAPLk/KD
xmwZ954hN1bd9E5Y8eSn75Js07fPBrM3fl5BzTt7UKA3Qi2+IvGg9/VZUc/4aaKXvYsGHSnwEKn8
PExGBj5r7nqHMejUY2qabEsoatyNFrRRoAV2BD6VmqEWQtOHwO1+5JVlQcjFaw7cGy3UjbTiZIw1
OYyW6cWVCKpdIMBoH6qSWyFPdC3qTU5egrKR+8Ec0HzCpZPYW+UnTY60etU9wBWMsSESZEGZO7jo
F/HVgJzh+F2iAIucCEO7ctaXwkadr4GCwVibRZiB4yV0zAzFo95lUeON5U6BZGhvMTS58C7I38M/
sl1RIkWKwDQ9MXSnxUXR5k/Mc+iGaVKPx15YR1DpNnXoFJYe+kARvDTaZ8U/CjQTm+OOKRFsPJTL
PgG/e9ba+jH3y0hWSfWUj12LfB6JeyeuP9CMW1/aIi3fUlRbdmOQZofGqPpjZ3TZKegb/xFZ+ToL
kcXD0jgZZOPb2nMfciWajZ3W7GNdi/E9tSJVjXyv3IBxhLBDtRurMo2GxBtedE/aqGEln0F08j3h
VvNNa/0kKgwowIa0GP2T5qdBpJeOFQZjasRQtpIROMfJAWWa/ojEiLJiNJyqiNNu3OF94O9a1iVG
aPK4MDekhVqcND/6EsBsXNIVCYfRQKmgDXIUKQINiMwR6eBtr5fmUyZVekxd7UcD5vtdwenP1MSs
cpIGG3xC8suhWgMtZ8gB9hrkc0xF8gjJn185GUTYAKy4r4nu7UnTBLF04JZNU3OxzLm70ahhvvNN
Vka9O3x1k479MNrUPKall8eBQe0nLQvaB81VdDNaNntMasjUN7wPHoFIcUMAQ6CE7YA/W5laGfu5
4UWV3TR9KMYiXcmILt3HARjFIL6FRwdAYdeOvvFr08i6qjs1vsDWRKX0D2HYv4MMtNEgK+maCDXM
6Uq9CMta1wckw8m7U1a8N1M3JvJLRT7dv7AWRzHhAkAGPyntza6rsfQUIOBld+IhEruR3fwhw/M/
g4DePTQcgbu9eTeJPuEV9MvlqTJRCzyUwVbQv4iMggsTU+B5MU8dXvxG0RnyJDh4vvdiJahYilym
p/L0D7gpf4sIXPx8A/Frv2jd7hSI+giE95PLX+n4x2MA6QRytRPJ7ALx00C13KBiGE6NOAJI5a8p
NkwB6XVYgt9HfwIoBsD9D4a06zkyelV2nU2Hky2TWLq/OhRvs/GY2HJDbLKCBlk05iEBDRcAxPC8
4dXPbC3X02o44cweKvUU6CRSeh7qwgkBrv3THQymaryT8cADMBm9e9cjAwVwE+Dtok7p18ba+2tC
KguhPtoAEU8CeTJFdHPtJnO0KClbbTihUH+2zE6EEwoYLXevMrXTsGiD93ZZvmkyPUJg8/39wS3s
PSSx0LUAFkwQMc5hugN41+3O6rpTZ5gfSKO/a7zip8WTlZfyrRdAxeM/M3O4ru22o9ZlfXfqK++X
rtqPI9Ll90dy+/qDCRN3C/5F+mm+J0qDSVE4rDul4xdh+VtUyWKpeNxra6Qni5aCCTwHt2zfdBak
HNJ3ht90p9JSDx6TaSQdFmUtchtk4Cu3wO/MxexgTXBEF+AjHSKl85RdEiQNs7yBn5q6r7ew1Ed6
xdqX3ki9h6A3h00HkWm7fK4g/hu2Pk2PhQv9adNuyzdVtYBsmHkQNo07burORQO6lGt8Uwvn8eob
Zw7SHmuDUPTun1qib8rMGkPS0+PYgJDAoB9Vtcals7QC7m90+aTbe9P2ALiBL4Ee4aeUmXVoptre
ZHIz9O6TIG58f1/NMfy4YNDWg2YoICZBpQU61+vz33YOxCDqhp8M8+fY/8y1T571Xqqz0T50FDHl
US+1AyRRw5b9GKyVhO3SzF4anw7Wxd3Q4i0WZB3jJ045Kt9m/5V5/fuh1INopO7eksnPleFO7my+
3zwdjshDFhK36qzYNZSjT1qL8xPRKd45zDP2zMqdGNWiFkTrXfHQEKt4xisRAODWSaMAEVTotEYX
4e5Z66BY8k9Ih+MRpePJe5PXE4xUBM0R4tT2Kgt5Az4jSX4O2RrqeGlHXdqZJT+GfAKk60APUPZk
dAV6W7SoIFkk6BqB8pIrxHDg7sFgMykOXq+on5LGT5JWgG9CS78pJOHDEpTbP+4v4/S9F6uIqhMu
4v8aXOb4z4IbFRhv0VfquRxEDafUL6KhE09da+6cuj+74u2+wdmw/jEIck+kQxGxIjlxPayeFkzQ
xs/Q0mfFZcNjvsY/sGJhPqSOFZa0RIBe0vwJxNShK1a2/uKc4QJGWhylOxTWroegSguvB5R9zgZ9
JixGkwceO0H5jvW7/i94dsHF9J+tabAX57rpA73A4zA9J2qTWg8eebPXEBUz1/HPioAq0QeaAu5r
Ts0FlGJWZoEDFoD+wSi2pHwCBsZ+9tauw3kAc2NoFiBJu00TsHWiI7uQod51odLPRfCSk0eqy2Pl
dZHvFFGRfPiLHXcxvtlyaZ2R2snEbmcFL2MTNdW3+7+/Nn+zJSK5VSMixO+3+cYz9y3SDDSSPwPt
8Bd2puM6MQqDy2zmcJnWal2dVpg+10v3vko+NIP9Ppe2CHslAA3V0rUS0NLQ0GFko+UcwTP29PXu
63XqN96AvuXAoenJV0EaZ2hVeyD5wKJCjsE26Mv61/1xzlz5722CNsIpO4+XyE2TLFCxJmcZGvcD
7blt2m8o4n9L0pX7ctEI7gsk5tGqjf9cj4wbHMx3A+hQdP4NeLiwGN4P6SoIAz8yd64W2CKgcQLO
EzwKro04dBAuV+hqT+C8B6cJ19rmF9cHPAZgmsbD9ibCRDqVa+CVzs516A0POXBvyEnWH1deUUsO
FTvOhBYTtDJuWvS8GhT/dUHRUq5/LpDrZGolJF9yqBcG5lE/nJzdj3oF1gn3B1C5aQVcH/SjQ5MA
rhff312Lg4HTBr8iRgQd3Os1QTYTTU8iBZGCdtQ2vr9ySJf2FdQPca+A9gwP3dn1JiAWDuCArz0z
F4rTqoG2QuY1j12frElwzCKR38fkwtKc8KweM0ukNYgbJ/mXkb/ISkRoSwDo+88Ki78NuVMXSmCC
VeDmxhZKB9pA4Qry07oMU6hrAxhj0Jf767K0By6szG/tyiFBV010HZ5PPpuWPNWdszdt5y0t/T1a
jqOg/HHf4tJSTdDIiXvE90BQc70TmClYq1xcR57YVZkIUzOy7JW5W1okvD9QqbdAhoW607UNILxL
8PuC9tLsRoC7T5WBNlqPIw+7uT+YJUPAjgHtBVo0oB5ng5Ea6YsBoK5z4qDvrk4TYD213SD0OEVD
3sp5XThDCBcmhgtsCjSmzUaVBq6EoigkiGrDjFIMyIjuj2bNwDTai6gHTWDCkTra3npHj4CohrRl
/DcWkO62ITKgO3OXMzZpotXoiDy3BWCBOg1XNtfCeiDPOEG1oR6CbrbZCFI8PfH2nOQLMkVCgSNa
m2juSOXPln+9P5SluApc2rjFLGxn4JhmPqcai7JLXNDHJTJ5RD/XT2Q30OBibyCcs0/T8Szb4hg0
9kbUco2lYfrt2RV3aXvuhVwy5CgfwPYIli1reEQeIer1B6H1G+p8Zm0eWf2Kp1jaHLjzkAxDZmUi
3rneHAQ4riAlYNxhObABajfoxcr2m35hPijAnvCUd7CIN6VTTvtgCJIWqi+eEyHoCW1UWUiwRpO3
aAYaHegz9hDtzFH9yCfgOVmOYDex3KPRGZHvJ/vMDlYyQ0vzBRgsXuh4TSIzMZsv3FFurblGfra8
PU/julvxBgueG3cdqO9/843cPIeQTmo4diV4sMoqctgukXuziqTrhzUEmSvHW1mdhaAHqGIdr1aQ
BUFUa0K+XjgHq2Jc59QqwVJQR6ooQWQITWNz72XpvvU2f3G4IBGCzKs3pQvnSfdaJC0rAlae9TpF
f1cTZegAz6QBt9SHZl6HQfcsgp+Vs/Ys+91UOt+FwM5OHBcBnunzYw0uGi/jJnRlQTHsPaBeS8Ks
be0HQYYhRHdNFbtW44OFrK6jBLQyO9J0ZSidXh19t/Jjw6WPSd4WLdqwvOIVQpocwllusGG1/zPz
VHPsenvYNIhfVwLGpY3tguEfraUQQEE+/HqFqOl3js+bErde+a62FShskaAu67W23HnKbQpNoAv0
r6F50OCWdaNEicVhbjCEtZ4fOMsfPbxg62eOqi+IcB7bnsZD7cZGWm81hxy4mW7v75GlAwbyXLTm
AH0FpqLZK8mlLJWQua6ggCd2faYB4r6yC9csmNcT6g1NN6KBsTqjYYvrD529uz+CpQVDBIRwEk3X
GMh05C6PVMssguNWnbtqPLbknQ9pwdT8ft/I4iCmMiLQ+IDdzKuIjWGWleUn1dmRk3RsTPIf9w0s
OSIwDvxrYHbn5sy2sqaEAZCPbjvSbXrV9xFOyy/QdR37Vq9CVWlZfN/qb2Dd/JwiEkJiGz3H4Gab
+aNBuZL5RUDOSVtHVhFEKZLnefnTyWkovGORbAL5jF6Yrcd+5GB4vW9+aekurc82HwhHKHofPegM
NY9JG2wqK936fKWjbvGg+UigQzsODIg3dy7orn2DFGmFHAoP7Q5An7Q5JBmD5iQxDz3yAuVEeGj7
x9GUH6kyH/yheKq79Of90S6FVT5gbsA0oUsGrvF6owo0AXdVSSsceDRAV46ebLQUEIYcSs9hBlDq
ytFemF0QEgC+h5b1iU/Luran0coSPKgp2P3QOOd6Ue69GvLdHw8K7h0ZD4h64s95W2Sg02pQAy5Q
XoBnFvTMACQaG6dDZOqukYAsHMIrW7MBjeXggNXBL89GtQWoqTRXLueFM4hhADE85XbdW7bPDvpK
zgCFqMJ6zQ1nkzSPgvxi5KmrvnjeWqC2gN1HTPOfuXkskHQtuPETmPPNF0N7aNnBED6u6CdH7wBn
esrVNrC/Nj5yjepNpK9qGGJqfAM8Xya/qLtFQ8H9tVyc34sPmm1Qq7NGCYU3ch7kdnwx5OH+z69M
7w3I15qKLlqJBmCgm4LxRfivOnuR9WuafCD6l/vGFqRmr2d3tlk8anDpBjmsAYSjxk9t+tCoL7r2
s/EfeCLQTvVAah4mwozq4pmIA1i5Qmq/3P+MpTN4ucbTlF9cTsxA+IKrnZw1/tY1IRrpxzUZxgW3
gm00pYTciWnQm6b9woTy3GYcOVatdLqNM2pbRyf7MjCfAe7c/81o/jM1i426oERdoYIpnTxUBY9U
fhDi830bCxEykg0TTgDpANBqTTN6MRwwBzc5deCt0UWFhO2XoPdj9Uginq4YWtrtiMPxg6g54yUz
2+3l4OFC83H1kWLboP9zc38cS8ty+fOzsCcDMVhrWhgHK/Y5iXX/idvgmvzz4AdwGrzzpnYK5Ddn
wQ82RSAsYZbnJouBVevbPetW7s+lLXxpYra/CNiJmrqGiTq3Y5I+1VMsX61lBBdXAxweEA6AEI4+
Fz3Smavs3vDwYADj0mNKVvijFn8epwM3Lx5DN6w0ml+gn7BUCLabLhzQS7P2/YuzhDcDQGB4Rd7o
XtkdBy5D7/FsSKu4TPWIyEfbXfEmS+EaYkSoUeHZPWHmZocDjRMSLA2YpQaoyM7ID7UOyn1njJrW
A+EjWpaZtrN5aoQFo2+tSyMzSJ7/fGNDFdKfMsRIQtszx8rsHgDaHkxxGe30bQ9ajE2QWxWgzqXa
CVfSt7+wh6gbYCA8T6DQeu0QpB1Qu21Idc4xowqZmZ3MPqFQdd+KsXQ7AVz3r5npPF/4HaCW0HUz
QFEzo+Wx6mnop9WJlNmG2t5DZvvomS5jivRQ5o1HqzEPkgYbacuvjig+C5OcurzZNJb75DL/3cq3
Ta5oFqVDsAUifQAvoYA/z/ZOKTJTVwk5I+v73WVCIHIFhVOX1zlgnUAZydIuQ6arfEeN4tEFjLZJ
lVzZfUse7fIrpjN2MUOGnoxmU+AriEpD78Oo1+EINnFuv/+r4WJ7A68FqNicUDnD9dxYzAF1nyqe
NI3udGLsrAyXdkGbHemzkzvYr62nnsuKvnfVWqCyPNB/7c+JlkmmmOmlsB8Mb9bwmlqh3kbmX2TQ
psIabjlwR0Ira+a6wT/DmLBLilGCCwKgDMjY6fn2/lwuuaVLIzPnze2UEZ3k9CwdcC3uNfl9NFdc
69KFDaVNdA9OPcA3dVbGVeClqVudTZT5dfao0BOhu8NeI0fWuivjWWhTR5vYhbXZtQpV7sFm1KvO
XvYFpR2o5GRAqeuhtCAyWGRR2rZhUx1t+wmaais+YslFXNqeeb6G2Y0OGG4Ftl00ENhvMgAbkZOH
Lg4fLyZCwpXs5FJ2/Gq0syPnIQegZ61fnROj3A68Dhv9zRhAmNK9+JMyINsYNphPumxlmpe2jTM1
meEAotP1phu0rVOPjAI5G2h5+NZRka9Gt8bQvrRxkPDHnvkNqQ1mg+sbjzcqhcdlY/s2OsFDRY2j
0NHVkQ7eIU9WMRxLbvTS4Owm4cTQ6t7CA7xrtzkDU1eEtiEOlqMS1HuhNF+Iuxd/iD+f0nw4GABt
gmYc3F3ubMMqqG0aygdFs0dAWkO+avlbuSYyPs3U/H6YwoGppAr48xzgarlj10OiEjz+YKHd1ebm
vhNZ/HngGaYr0EDH8zSvF44/IHbKTXdAPWicaByfGN/fN7C03SaWi9/pLxQUZjuBuCIQYw66bOm8
yvqg8dekWIlalsbw29O6IE1AEmby+RdjELUYCt8qwV5OHyr50ctXouQl34BgaLqvoKt2Q1eTDLlZ
ZxJDoGm2r30nbjrtBUkgCGmMZ6uVm2qsXu/P2m91kPmyX9qcba2CSA+CSGBkp6lA/1EZgQZyl9Z6
3PFyUxpumCKT3qGVCeI525pl28TNY6SdkWzGe8qnZ0bGKMff+aJ+rET2CHXbA3WaGKOJMpH9KOxy
k5tTp1ETaRWL/U4cah6AWMw7MNCz6SDyuj+mxZ0AtgrHxesdaO3ZMkEAYAQ3KdSXbHno6o1X7yq6
koZY3AnI4OJpBKglkPzXOwFRcuH4eQPhuC5GFklzV07L4hWFs/5/BublWROiPqkE+/vZdfzQsdDg
pkJHkK2rvRBvw/mL0L63RIS6vzZ7i5vwwvLsoFqmYuARALl9p20EWJla7106nBt+TmoBPraVtVqZ
yLl4TZX0rpmaEDiohHwTmYplWa49qxbTOJeTObtz3QGgy6BCwTRB9z7lbihbB014bZjn9sGt7AOj
4ydALN7b6MErKv+FOBCxAYFWNhhbdLh9uL8/18Y8/f2FG5ElalL+VL/18kdHCNSuxpU7f/EEXKzh
9PcXFuohkRD6wKE2eA8q5f0oXq01Ao61fTI7Za7QctPrsHJFLaPEfqfQwpuSgyrltqy/G8FK3LQ2
abNIl5fCabwEB0LrHqwK3R5sJdm3VG5E7xJe9mCw+F1Zv560tKBoAQ6wLKkJEbL2U1K8Q8JCT06D
8ULlyXdetRF9oeV72XysCOjK6o3NJ4pQERK5q8kno/4mhi1lK+VrY5rJGxd98WEzZ5Mrr0qZwoeB
7UTWReybLEzbs64OJldxgyaCoT535rex+aHTr5Jts+RXwQ9UriS7/j/n6P9mCNSv1zMEUUlq5ARe
j4xGxEB6MwBCGKJdagtm1nAUesghA53abawNYjcKHtn4XFUWeyPRjwhiftw/SIsT44NZCwBAIAjm
rx80rYxFo4bszFUXWuIAFYt9ryUxd1Yu/sXzdGFoOgsX52kEw/ZoDNB6sU11pKh9c4qeBiVWvP7S
kQIeE+Sz0Le/bTMcCg2cUwT3v3KcCKJNHN2zjQOO+6IA52i6I8kaF8Di3ro0OTvFo8rSdmzh7QmX
Ud5tA//LgFy3CF7KXEe7MiRAyiwe+Kch30KIJjK1YeP2J14jpA+sFbe1+FTxADpB7wiwXDdIDSPQ
LNJMcjd0/KgakDeAA6Pfd82zI/NQNl9t8WkoVxBqS47l0uZsBlwzI4acHIsT5PsmzMZsf3+XLq7q
xaBmnovWPDHGEoNyerQa+35Em8+Bq4UjF7Fhv3Vr9BRLTyKEkOBAQdv3ROh0vVkF74rBU9hFbZPv
JBviHqIPAJg+uZMiSWmuDG95/v41N49ULFMWHZQQ4JhF1AA3L3f3p2/p7HkO+IQCcLoAxTMLUGmp
IS+pw+mYwBA7cudAYC6n2/tGls/BhZVZiIC9bHcdsBPnRqLCol5t94FW5Q7ixkP7RuWrDbJm87Gw
jNBr3jU1kmf8dRDbqjrc/5DFzXLxHdNsX3iaBlRgWiLwHXJ8rD4ERSR5qFub1n8EY8J9U4vu/HJm
Z1EC73SzLwrYyrKvGnmRzg/4zzz/VKomDIoPzAGr9M4tvvhsJz30+0PTzdZWnjyLga4HjCBA6DZq
NnN40SjoqNXQ3T5b9EUX73XFo0Lsi8IJHWDPgiQHY4gduu5LsXYul2r6SBxMGjoArViocV/PtT82
Y56Ok7YN6dlG2Ib/KqT6AuoS0DgE5k/XZWSjZ0aydVxRAIxd/MqV2b51Of3WF3wtUXO79CDowvdM
cB5wRs5FY32t6HlFJ0cEtksrf/VHf5eCY60WL0bxwR7WArjJsV2HFdf2ZstflOCVA+8GYITmC03e
Zb0W9sG2W6VNunUQsANiHqh4ohXxpr0mA+903gxAgk501nUIbsH7+/jWQVz//sxBaLooQGGH3+/8
KO1fzw4EN+5buF0ZtDPC/6CmBH0+IF2uNwoIusEdMylVtXa7AV3nOQMZjIb3cQ7GEtKWcSfX3uW/
eQmvV+fa5mxUuB/boPGmlI/unABz28gSBBG03YBLa6sJGdtgqucV/zoUyV6v8xiXWNyI/FFaZvy/
DX92TkB+YNJ+eqPZygsNcPrl7qH0WhAFkk3v7/Xm4317twt6PfSZDzQ0STVp4gLTOW5kiEq6fvZL
eeTrfTNrqzrb/77MQFDTTS+Kdk+tICbdh0bgbklYlOoos8IL3Dc4Xbz3lnQWaTiUCVWBkP+cp/Qt
YfRHNQyHLKlDqkQf2o0ddRTUMvZaxX3RLkogYDhBNcSd9035mtUT4WE+QVL6ZBCObrPmM1goNhUp
H3SNHvJyjD25Ro1561+wjCDMgE4TsiS3GtUeULcGhaigGZT7fKwPDIhNAaRU46wpQi3umAtT01Jf
3Jp1ZtSJneGwWERtpKG9GmMXy6JagZotjyhwPXSkgoBwXkWsBpHbTIeZkoJ7IH8wAaSpNu0axuvW
YU4T95+Z2T6hqjPBAQQzZiK+lpr9q6i9lZEsb4n/TEwx5OWEWWlS9SM82pD6T5mVPZqg6wILviMB
r0RbKgHxQKk2tYLawf1DsDQ4jA2tbfDamMnZqUtBgyR7roqz05bRkGdhwlbugyULuG6QlAM0+rYT
pG+6wpA24N4ePYhTU/yPPz/zTkGrFUgb4ee16ovKvyZrkK7FzwelOIRTfTwD56Vx0Wv4/BENBVB/
hApQi7v5byozQHr8a2I2BHQ1EqszAO8HcXHuRJWMsrVZWtpglyZulrn+f6Rdx47kyJL8IgLU4koy
ZaUo0V2iL4GW1JoM9fVr7Nndl8kkkqh5g5nTAOkVEU4PD3dzsz4ZrAH5dE8ePOKFTk0hFyTOhRgC
zcx+4xo9K9Enp9P/NkpAazm24C2MFEy1aapIRm0ZS1T6EtRLZb8yjOHVzKMToO3r+458GwzQxUDC
htkZAApvyLVL0mcWapXpI1wQqNfkW4McsSPOU1W5i9QKY4ZxfXWMLRM8gEDjgPbJFLOhJIX0Ui3F
lHorAil/AfziS5H6SrXp2Juq1fiMUIWzk1X6L3RxYNtwMLsF1hOMJ0+znwG0pCYBRUVsM0wPA8Ue
qKw2NsidwTVm1w6UWu5v7W04h0VANUbG/pE2dBKdOJhIolpHuaVhylen4T56CCjBLRR1Zg8Qw682
hNowAzIdTiVMkiaVSvxYCkhrDVa7yjVznw/eQRfmQvXy9nPAii5sTb4421akZ7W4CzMn3aeW8pAV
ekiFt65bEiZFsVL75qkFi+X9jZxdIu7e0WPACzF1G9Aj1zbkXTEeO5hhW3JMK0fQe0n6fdbwpVnp
uVP7S7QOEDj6ItNqHAj0aqsqIZat1788cFD0+NIdZXt/RbfREf3PUYEMIEGME07fbHpLtCbuUPKz
hOQoN4JouG6W8v05I+DMB6APox/wwYn/OfogmNkjYarcF8zZ+FbxSXJUxCncfhcWJgkLY1ZGQBWJ
qTFoYZcVsBvI/hJirO7v1tyR6H+h27YGwqwpDjLSoV4pBvR0Jdk3yq60fc4WPHvmAT8uZYSH/2Nj
9MGLVEJPrEhte2S1YOjwuRd27WvRChDZbcjAfKY/kf4keOdr5pf7i7vN368NT05pkLmWSwPPktSA
tBDElmL1I8a4cS1BPo3bxu6X/GJpOyenpvRa1FILFuvE+jIU7aaheZgKlOPvr2ymGnW9tDGcXOxp
7HRA+YOu77EoNk30RU3LwKu2mv4njn+0eRY2+QMzXzGf6pvGvrDxeIC8ozHsnPjl/l8yF0AuDneK
YoJoZWxaGhpJjtrGvsqsZ70c9lmbr4dG3923tXCe3uSeSZrI9YCsQP/FO2nigMaLp2Y+QTXalh/O
0vDzkt9OWQMTKJxBUQ7PP+mds+S3qoN8EeTBYDsdQNhDSgj/luNkx0+NPd1f6KLpyYM6McGdprNx
V5tQrd6AlE/q38x7pC5udPJhyKPt6L7N8v8uHEzBMtCZy7JYwZK9flXQp1rb8WFhbeNHN01ULh1m
/IQuPLdJ/u+jRFb0mpn6LmrjbRprPh9yKIcpC1/KfKT+/+DjTYKP9LhBTBc7SbU/nHW+oO/3z2ru
4r5czyTIuLFipV6LCKoYth8rkEPvXS2kSQ8SkvihU9zTYPaPbPgXKN0xBOAdiIIg1jeFa/K2SpUi
R3ZiuPEm02JfasWmozRgZRXIep3p+zxKwr5Yp8aDyxZ6jrPHCH4I0MQjlwbn3vUxSk3rLF4gAHnq
CapMNsmCSrzYyhcBWPD9HZ43NTZeIaIEZMEk1pVRWlNa46XA7IdaDyAvUUWb2A6tpe7SbHyBFtT/
GprGMtMBe3A6YjYIaIS017qCiizgp0V00M0/TvV8f1kzvSwc4IW5yRY2VpFmVgnPEd5LXgLVWFS+
CaRpvVeNX51zLNItaxae9bPh+sKmfn1sUQW2hwpVs0dPdzaNe9Aby+/6o+Ut5JWzn92FnUkAE0as
xkaJzgEGnJj72vBf9zdv6ahG+xdRxEzxNm50rKPlLbTKdN9onJVDvVCAVKjVqzBugTa4b3P2cr9Y
0yRyRcJzS6gNovxub2O2BrqpMML7JhZ9YhKuysYc1ASKTI+WlOfSTSARZD11RrJ3wANW4C1Zq+oG
4IStxsWC7dlABsIuYBtGSNT0TVViSFrNMnxmStkFTnmIgNgqH7P4haR07ZIflVgIIbP7icYqxIXQ
nMfY5PUZsgKdVeDKErCmaOuq8L6zIg1Rp/t9f09HV7i5cC66JhOX52lvUrdEpMrTOmDe99pZ6FAt
GZiso9YqKu0Il2avFG9gTvQLO/rx+TXgbT9eYyPnwpRlqosLPBWEg0wW1MsVyvhqt3D6c4dxaWGy
S4MAqWgmXMQ+MGN4aJSYRr1BW/P+OuZCOUZjVczfgHAWZZjrI5cDOFF78Oc+osLk6+2wEuxDiTpf
mkaQdQvp4ty5XBqb3MwV3oap3sEYRv3XbXJW3GF1fzmzFvDYxLgv6gM3oPS+qb02h6LjI009H9oo
ChBj/52FybHUSd4XDYilH7948mvqvN7/9bnbABgA66/WNDQ4JjcrcWgdR8DEPnZ+pWwFC9BQ5Utz
DnOhGkTJOioMqPLfDAhLk9otF+DGSorf0MUIWJIENZgiMnQUoQVrpAtwjVkfc9HIGAmggVaeXKte
E7HEYbAn4Fik+VZrZpC675VmboT9cX8DZx0ARVgUvZCGoe5w7c8VANEWL1FsaLT3HnifX/d/fvZ8
MMqNIi+0Mm6UDhtiKHme4edtZq2UnofSdIKBJEHDFizNHRKYGZBJ6pBUvJGaatC11gcV945OraBj
4BhUoPLzULdsbHWd4jj7F44NYSuMjKuQcQSa+XrnBuHSpiF4y1VlSH2oEt/fOX12QSgCYfwU3CQo
Tl7/vlflhBRVmj2mYlAxwpCjNxpJVCMNCx00zmRYJ2CzQ4PvTQOo/RstwX0QW6RZ5RKk9EVEZcCs
XtuwLmUrBQRvPmZ9a/CbCHZOICLkywhztsTTfpmVqDCMV9ehkqGM0SkeR0PSUMNcGdwPWhO54OFz
XjdywLtA/Y8A5jGWXyQ/ddoPlh0l2aMSx1vo1VZ4CWJA5P4Ozl0Il0YmobriudLIHBuIyNBkqe+i
YMeMfxGiL41MQrSAbC/YKGBE8Ut3zZfmVmc3Cvk8oHLI6W8K00bpgXE8bjOQdtjdXm2sGnIJSrpw
/899paYLIisQT6JSPL2cTdFCCq6MMPWppns1V/wCYsMYU/Jl/Un9tL9VQUQaAMod9MbA4nR98o7b
RcyKrfRRNWuxhRpHtUka4viqUyfb++f/960/zZsA/Bsr+x6+z7/gmAsvM3LHznJItTzGPYaALIkv
oOCOcbZATQ9ZUpe5o/AIB/6ODKtOQn5Y4537jq3+UEVfBio1q7AD99HOUagJ36HSV63aQBXOa0+4
jdrQgE5gCEUS9p4nVfaQtK3YY5K69dF4zNZmiRTbc6t4Q4RKCSimWvPc5P2HSkX84HFahHhiQ1Ql
TzA3aQ7u0UVLIJCx6zwWuPkDW1QgmLb5c6tCBMAyhneUAr4LVWTPWoSZyxSAowfh2tkK8iYhaJiQ
ZovshyqaaAMVipEcB1ivUkiUWnT+QuM23VJj0A/csYjfq4nly9w8sSayIZbuWH7PoFKDCZzE72n+
oXriWwzClQDdfLmOs9eCf3HlUwUcIVhPNqA+E+sMshuYd4EwDklZyIBjUv2so6BPEkEVWQGpTJ86
mruBcF4BnXjMXBqVgQlpE+WnyoCWfaf37t4FICxo0BFZp3XV/JtQgG4s4HWYAb/lvhmqXA4ZxeND
gm9Db4tAmm8VXQhqc9f2pZExoF+4WzXkUKKJ4hTgajWwbe1Vz72VLASmYaM1TnwhvM1g20C9gYsb
T3BMbIMl69pe3mOtfd6nj6neU79MCHv0YqXaVbZHHiq4d6DF0PB2FN170AY1fukadDWCGsKVR8zF
2mujSfM9x2Nt00e5sfBOn0Tff5jS8YXjw7NHWslJYmHTTnJbaP2p9xrIA4mtU/NV0sULHa5ZM3jS
msB+gFlligSF/3cuYREYtO1yOzjipfWcgIGBaGG3JyHyn+VYeL2Y6OdDXH1yYykQMnc8MfSnxotr
iPtWDwop1qUOnlS1dRZGRccgeBG4/hob+V4RIkcOpWnbzkszr5B49p2cwgq5pRzBb/UYca0IiOtm
wCfpa7D2/tKrJf2U6ev9H8vIp01wDKK/Nd3OTCNWL3SvO5nei6psW1zKSVuGBAI3ogxj5a1lEWju
F76cSarzj1WoNID1GGxvNyxoQ9bkDlSTO1Bn1mFtwpsjQKShDQVgeG55m8op4g0nS5X/yeX6j1ko
jENqBWSxkAq+/oAyL5VMaWCWgs0+zuwX6Lz9uH8HTT/Sf2yMfD8QQgFXznRkr2t7I851AxsqqVx5
rJQrolnA1vaK4ZeQ9gsjzyFBZNT5F1rmo2iXI0OFthqugdryGx3iVHUJoZZiUIeFHHPGqdH9cwHA
wHQ1xiEnyYsWm7wXSdadStTiIZ4NZa+9ou+p9XZ/F2Y2GpQVkC8E5t1Qwbp4vdGdJRqSUNih6hsv
fmttufB1zvntlQX92oIArjRledGdkLnWSG0dMCBSSJV53Uur4bJnrxDoxB0oF3ZwEvPH472yO6mc
FAW1i8KG3a5+bcwocDsUkrdd9rzIcD5nCbXjEcOL+HMrc0FKyOmN4g9W9h2jizE/0fJ3B6FO+fz5
w7owNH13DDp41HMxQL9DB7XgYWnSfs4XLn9+4gue2sWpSbAOnkJE0KMr11vq0s96w6WNiTckXV0U
hgIbXX0S0DtxKoKnULYu+leplyE8JcjAgi+cha2buYxwEeFzAoP7DHhOt4gCUsS4A5i1EKuhMvvV
WOI9RAYGQ++f0pwpdEzAPw0SIFyxk20E2jj3Kg2xy/OygxOb25gcWmuhBr5kZLKPZcF08B6y7kR6
iSHZt875niC3vb+SOce+XMnkE7KdDshmF3oxsbuLROWr9tbUv1rGF9ML/ztLo2teJGgNoH99nWM5
Mg4TJ4D6WGcFUXdM+4WkZM7HL5c0uVioIRU9ViXuMyIe1Mh6djLjx/21zIXuSxPj/79YC89B8WaA
F/5kQx8qKn8khhbo7SZbKnHPLsVxwDcNnCEMjqd3YQf82U7c5PiUslRYkOKz1JArslrdX82cD2BK
Aa9PVC9GLfZrK0WGhM1ORg0fUE4/01YkQZup1UZBPAzdXrKDmRj5wtc6t4WXRifeHbM05qTEJ6Tl
h5T9iY0vkXpQyq+fXpoDZVZkU+iU3fKktnHmRqDIGU4JZFmfdNnwrZpX7g4yGNCkckX/lHqDtRAd
pgRI470Ecj5k3qA5ADP5tLVKVXxJQoN7SOXJ7r63kIFsE7bCkHuAx8KmsWloxUcSp0dCeNjKharI
TODAtAkYAgHJxmU19Zpq8Eoi0749dUbpswiSkvxVXyq9zDgNjOBf3Iom2BAmgQMjZ2pTNEV7ijVv
n0RxUNTtAdSKPs33NV1MMUYfnCTlqJMi+Qex6SjNPjFnJqyHTGbantoifbJyovp62oJjKftudVEe
VlmW+BE1vxa09Vs7DnjRpOv7vjTzMaIEBCopxHywsU2LJzSPSSsKrznVefrNaz4SNiy9lGdS8UsT
1rTqaFjosHZOc8q0LbQmj6mwMYf8okP+s7b7Z3OJkkMft+1mW0FbbY0k2SPF3PWnnw1CWJHdNidd
i7Q9RsPsyK9Jzx7yth92MXKrIJOmXEUd6EcGTE0ciapmYV2iGKOkXf57oO6oakxjFUq7g7Xinl7u
crxi/IZ62jNEghKI9ubJH9Qhux2ndfvkVGW21OOfc3lMNo6+CDjDDdG3kaOqEZlmc0rK+rs98K90
6F4gbrs0QjUTtUBiiN8fCVKBV5244cAtvZW93Zy01EQ561gMX4b+yU4+Pu9qQOggX9c1tOum3PbU
axPiRDgW8tRbR3eJZ25uFahsj3ks+hs3364oBwaXarBbyoo1D5R+7xzfYgvXysyZYPINbRtobKFE
MH20o3paq6LIcQ/n1r5TukAOmNnO+IKZmW8GrzvMTo9QEkSi8c+4uCPz0snKJo/UE+X8dx2bH6T3
fvWDeygKhUAnloA2Ef8ruH9Ct1aBt0VdExhLcNog4F9bTZzeE7wW6skCSjqUg3TDRld8OzIxxwc9
XwGyXqaJJWnF2xg0moWIlIenunnTlsi5ZI1S5uqp1kLzK9U291f1d7Ou48H170+WhRcyEpEavw9w
YA5uXKg5CVCahQPPT+BsWWWFuRlY/xO07O94mn1vW7muFSjwabIMlLwjodSgmC3ckxwU34t1gA/M
x5QY29TlTzX18K3o3TGXDQ1VY/gKnPcXHkEcPao3lUtXmt68ZGUN3WWqBl7EVwQii73OgT20X6Gn
vEdNK4Fscv9atvY2Y1ZgK0ag9dpDRukGKcBCHU0fI+50QzAu7gEJPNbLb4pBpe2mdsaw4XWcnWXm
DntWdfqx5BrdQh5dewYFVEL9luvVGczVP6EH376IKPNssOZviH2U31g81HmoQFn66BG7DO3a/dnW
LQQx+0EsfA23DvL3zxznXhwoK0ybCYo5VA4U4+2jcN9b9z0K7zsI9IhuNgQ8yihNIdfEfYzG7LXj
O00mYlF11rEEBX7QJO7KSsV7N0CbQmMrjNpC97uJwobYa7s01rZZ7K3WAI6sKXeo4P2we4LspyVP
iuPuuJluy7Ld4afCCmOHalYFKMcj/xRgvO3Rsy7dbAgFRxWhdaOz2vfZHtolmN3Nzd86dHIiiH74
Um8fhzo6FLn31FTg0OVVexziCnKgSbOyq26F8fFNaojhT2Q0dVBCLSpsQUzo1w4gyyVhG167b2Xa
pxg95KeYlxCR0bqVouUP+phBJUZj+CwGhdrgyQ5i7eCDKJip+9TNGS69xAiTLAt1R/nj1tD3M7W1
m5RBKitQFCmN71C0B9FtTvxMJP2aQAi08cGq/MFd+0DL/i2xvJCV7s6sm7OldUcrTUPDiJ/7Pt5x
ou7M3nsgGKVJ0m4PrPQbJGN2sWlvB2iqNvkQyk6GGcvXoPY6FrzbplXzxSHtTlrRQcb5ukL9V/Yf
VaWFrLNW1FGOmDFFTGbeCrQBIGcS20o4XzSbPOcxpVvmtWqYSfsQtSrkJRv2Hf2Ut8pgIYQwT3ah
rxrmBUmfn8qMxbtCoaFBXb7SY3iBq6/ixPoBWoK9GvVDUHppFJQQTfe5yON1pUUJxMaTkzRSSEmy
9DnhXWj05g+ltJy1ifnwEAVYNAxZ+c2InHbfJOnGHkC8gaKcXVeBZ4gwG3JzAw7enekUStgBahfE
roJyqUu+p0nc7vPW00KnUX3HdFjomrbpZyZywyGqv/EeoA6bWJ/r5SHzh8YfOAQwSYPaO/hHr7+O
hMSqM3QaP9p2HXT81GGkva1f3Che+M7HW+06Ll0bmiRulQ46t96QyEDktlJ+g10z/nz94dIEkF3X
axksRhU8bEeK70CmX+pm3fSfLnFcm5hcN3WZ4xIdtysrVhIUN8o3dSnXcW8juA22Xkxz4BkNGMk0
bU+qvCZgLbWOduuUINWR7QbqGS9lB1rCGKJXiRcY3pCFUpVs7WmJvtZr2YetqvwE+w3IUoeQZHGx
QnbrS0rRoPPsMdLvqJI9K3b5PvA2TEjJdpLnOUJGFB/SHrR9gvcNFOvBQJbJ5isHqd/OVtKgJcqH
2tRPTFHPmsueC2k8KaIE3MQ8JIxlR67TAiQQ4tn2yhWFEoWOiDbU5jvJ8m9eEb/lUWH5aVFrgda2
uAE9/h16j98srT/oan0UphYmtD46eb2LmAwgPWn4LpqFok++oY+De9myDkld22sRQdAw1/VDDwB1
1plfVGEhODeBSY1Abdu1GVOUnwBNgh7LAzH1bZLKFy03LJ+l3gHl0pf798vtqxKHhaEY0DSMzepp
TTzOXTRbEmofrZ7iJeI0tV8P4nnQk+dKVXxi2wv1r5nrDFgy9D4AKUOLYPoAKspKY11GraOpeN+0
qnqL6cKX+rdrc/2pYk3/MfG3XnqRoCbITvuOD9ZR9Tr1hE2MgFZk+ptQqlIETuYhkbCMUFPXBFLC
IjzTVt+pSaqu2uIPRIc2JYDtCgYV+O+mCXvcApB96KBPbzT2qVBbHhI7LA1BVyBrlSGGvORrlmrd
IcMw+EKCeJv2oq4ACayRxhtXjD6p2oCbuipoJrWjJ8u89OPYJXsBEcYXlnngjEoSgkAUi/5YdmJJ
KeL2qMZhPXT/MJqF3GbaMFLbps4sr9KPGRL+R3QlszWGq9jC0+sv1eX1ceEmAKk7ZiRAHw0C6+uw
5wLHNDgDYccYoJ1DY7TNV6foi93QN0ZAUYjb0IHGXwF6UMbxQftH7jjDXosHkFxEqrHHkFU7UlG5
r3mlWoc26TNQF9a56VtO7G063iS1b3tD8iLKnK+yyPpRtXr0MoiqzgK97qJHnqr0GcUQa2XlkY5B
N8VQX/XaUH92BAg4k/a47BGcgI6WxioH/uuDqFa/9irH++oSHbeCUMCq3Tbs4MiOHMyupg+NGycg
Kk6aENX4fis0QJ7pQPqV3WjJw9BxoFv0zHnsKBFfCLHZV1rWcDNk2r81vevWPcJFkEALhfhNbCsF
RobsCGqytAWmlBsboNGXytPjNTY5DETtEbdqoNQOhMz1YWSpyfAOd+nR6Pr3Vo9XjUUDtzHCEqG7
sJq1ZOQ5WcRRz7g5yETGpzFEw1A5HG/fi0/W7RzFTfSEHau+Ow7Jnyr5Gve7PIYKtauGlfX9ftS7
fY+jCwhJbbwvwKB9Mw5oV7zxlNygRyafUCgEuuOhNN805dd9M3OrsmDBQCEUY8XTWCdSJXe5Q+jR
rpyARGbhF6J4d3j2U81MSNx6xascTLIQYWcWhwoDPiZUllEPmI4I4rnnUhd1JmQqYAQ+02KHeRJz
KZOYCQ6o/KiOM2q8YHJzcmKNQ5s6cktxTJsnUZ71hUXMpFuj/BRYZsD3ORJfXTsEA1Nm30BN7lh4
rABFn6n42hC9qTZmh+8f0tx2ISlykECO+o/TwgIgx4XDI4MfNf7i6mt8Udx5YEtQgyUrkzgOl9dq
NgYKx0h8EM1scuOjH9s/1tf7y5nduIvlTDZOaYAKr1QYUqs/eIMBE6qqb/+didE1Lj5WrrvcynSY
yCAMxUcBC4UtQELGMDMJQyaEyIGnGeeHbvowfWYSrS/G7eoQu0HHE39v+qBr/SLZ3F/MzMFgSska
oRhgAgJE83oxtcYH2VcaPWaWQ38lhSo3Gabuz0lq6CsNXf7PQ2tcGETnZ9RhRO41ibB5VbXmUNv0
CDhq2NFsa2JZZdwGhC8xbM7sIgRTgKjR0ZrAsPC49ouDUi1pigLJwpF2tr6TQyI3ZV03v4p4pLDv
ITLpcCaWauozkQEok7HYCQQ0bpDJAg3Cs6FRcnq0zLZZtUJV19QRysK5zfj5qBANmq8Rt3MD5beM
dgDctqZHjbVQ4+MiQzks0lZiMJYYbf9imyfeiM7zyJKJeifoqCc+kqla5LqgQT3GkqYnWpiVr9mZ
ch7spnuMa2n8zEQvj5hpiU6tlMr3NM4S8ObZbC2aovzopZvsoV6Qr2oSy6DsGy9U8iF99qiHikal
EdThMBlrlFL6dmHpQxD1Rb7KMUzo8zwudjrvQeTVVM2a09wNWSujA7KZIai9XvWRFbBtzLuffW1C
hr5X8M0MVbMSvIKUKMeDnULlEZO4QHAiCfGFzVctRB8x6ZUlSLF45LcRoHKpFa1NbqGHlTveLjF6
RF4Z6yHkQ6zdUGJe2E7N/E0vjN8a763fHpdQhq/7fgWqtWGva4yskrhvNmnZZGe1HIBLG9Az+y1J
pBxzF3oYvqGltRvYbcee+pSwcqFMPOcWcAnMLYwU2DfluLqIdKmWgh3NXiVHVlXdt4yU7UHrK7FQ
qpxJldCVGK/3caTzJm+VLamNmGbs2ClDuZagdT5nkKs9Nwp4dgxHMVakr/KDo+fkNx4G8b9Y6Ygn
t8deIOj2JoE+6zIFQy4tO7qa+NkOhYHDwaB+lC9xd8xEkasSy+R7HrQ8NqwGV3FMfAJceRS69Emk
Z7pE2TgTiqGAh2TJBlsehicmhuKcGZ6SUnnsYwBYorO0vkVaFshiaZbhxhDki/GUcrB36GDg1Xsd
F72+8uyGNekZwrQY4CT9ewm0jPPxyZsFVkArD7Fd9GNGVplrKxoRhZPZVnKmFBynDMBJDVR5DjBu
yYIrzK0HSBzIudomRgGneWaa1Sb6MCQ5p5axx3FtTFr5Q17tc9vd3l/UTXDHoiAlgHCI1ztAm5Mz
Gqglmd3Y6VkUD866lgv3/s3ni5+HDiKUEQDzva0OCL3WSaF48blVynXjZF8E6p52JxcQK3/bhlcR
fbQDBlA0FR39Vj2IeyrqRBwzZp5RhEYN6DoK1S9JdiTDc2Jv0v6lBlIejR8/5c+VvpRz3nxSf81D
30KFjgfErSbfLoj1s6JX++TcMGeskL/UXPk2YEYwJfVepunCc2d2V/Fq+z9zk4QN2No6j60uOWe6
BcL3LNCs91huPu8Z3oWRiburJmeFJWhyLlnnO8be6xa+p5lVwOsMaBaDuxXPt8lXG8WAeJgMq2gS
M/AKLSjM16LafXoVMAKAPnCioNydvn+VzIkHA2/Rs5Z/EPt1CVYxc/CAsEGTD/EaQkbTzwd+pza4
2dNzraIYoKDb+VBGUIvyatsO0xyaxp7LSHh/TbMbhzEx1UTN7fapxgo3kkxDeACpZqC7DfS/d2Cl
/nwQclQgayE4AkCAM4Xo2Vaj1DySOH8j9gfzqeSvaQfaU23hhG4e1Xi1w8qI4cV/N1Ups4hBXGk5
2bn/C2p0ubrua9CRqcz8Cpq6xmeY/wzMtLYWHHxK8gEgLywDOu3qKC+Of8J1QFeaBvBXmuZno4lX
mmJu0CVfY9LsG9e7Ha3q361lHTNbhpAiOujDn8+eIl7bGPkE3hJMaABBXltXhZG7mDWvzupTxwMI
RUSfxtuMGqf/sTCFwpa6Wpi1DQtoG1vPfdOU33mm0yVHuXXHsTUwFvwQ4lG3nyykTSNixJCuPnNQ
6//iw2/bfbq/VbeXlIXAitsJrx5wjk3DKx28HOJBZX02Uw/kwwz09WoNqu77Vmb8AWZGtrFRrxul
g0kzxeB6mrVaW5/VPD8RVQ856mWV92qkX8vUPLhSC2PNxiQBOo19sfBR36wRQBXgVfAP3j8zkBJm
u7JJNXnuOurtulTp1l6Jobn7axzP4uqenFgZ/4qLF6SSVpFWuCO1AdkkAggLmYaFcFdNsavyjSl7
H5fnfZM3yQxMohADpAzq3hg6n7hHAwpjsHOV6tmhnBxKvInOBSdpqAPKGnpGmy44y6w9HdUf5DOY
3J1WmjyvhOZAS+SZt0USsNpaOWVx8Or054BxlPtru3H9cW0XtibbCdVlwyBeDJ7EWp5do9vQlj/b
UlvwzHkzuCJVACL1mwEEpY4AAEAgOueYE/ZlC5UX7pZ+07KFxGJm71x0j8aBdAhhww+v3QMM1poU
RChnQz/I+i1rT0b/vUs/q0cOcDt0pHGv2Hhq2QYw59d2jKbPGqBglLNa6c+OwX2ZYbpEPpQWGFiK
NkipVoZty61DrJBuS9GgX7kU1D73j+/m6hn/DNw8wKGD2OaGIFLhogLUo1DOctB8NVpF1YomBARP
L6BABWvd+r65mWOEOaQK2njp3Oh3ZZatYAQMq07yferudfJ16BdWtGBiSvXvNYlimWRQkI+clOxd
tzfdEuRxJlBdrmKqb54PxYBCEFPOeb5m5Tr7pGDiP77xn12a6g25SYVvtsUu0azyAS72vT73dfZ6
/yzmjh5JDXCoePKjGDP1dLUqlEJxybk3fsZuHmjeI+t30Of2hMSTeIn+eG7TUNoauQpB6XvDvAjd
GogEezo5M/mReBo+XbqQrk0Z6f7u26WJccUXoV0ooGjSU5ioUTk82IXxmrFyz1IrPit5XWw7wSGm
3ldtC7UqCcrnKAPll/hucCtUavQziPFcJTa4QNyh/nycRGXPdnXMZ6vI8Sbfe2uktRkRQs65fKic
g+Toz3tLdY3xRyZ3GxDOKDeMDPCoyE4uGlDemaITqnsWKDXsvpAHo11AWyCluW9jylBFY6gjd2gp
n3XuameRo0pZUlUENQM0p3NRDyt4/bNOHW9NXYO9V3ZTrTpuODsKQEuIJ91HnKR6MHRIqjvkhaHW
aWqgArUcWI2XhrSw6L6Cjb0OgMIWQl/DLiqpgqoeRb2u1x26UdSu2mgFPvGIZurgu+pg+6DQjXdW
gosVHdfEFyOOOwPT+LbP6ybQzUT1iZV8c6itrfhAS1QOLTvsGtXPQaoXdoOrhGZi+noUNBqm6dRn
BqyAK2gFsU0eg7PRCwo1bzFJESm+iCrH71swH6SU6ScjMW0/07XOrzWjBhMLbw8s1YqDzhy2VXmi
blLPrg5J7xUB4PXKUSmTdwh8AjZbubx47yhH3ZMneQXtaU2Au1u0yqaRdb+iRmqt+iyuH9NIM7YG
3gpvRRQbG3TXoY05gCoV6sTJvqzs/KgNSr9XINTgq0UiHjoHgipx7ADoQWtgSgcr3SSK8wpAtbEn
zCEroTvl3pRdCi11q90MhVqvvBgDIzHKOyGIn2xgDbr8jDksAvpPKw+QRmM/C7sPSwU3MckoxD9s
o1wzq8TTxVHAEuJCMY/ziB2qPjb3iQEsUzRo2ZbrpF6hnI7ifYxB836ovF2Rcx2sWWYciJrzkLeA
ycSQhznUoh1wQAM7EBeKa9xk9kaV6vDFVcaCcOqQc+ukZM1QmDp3jpNA/4Mlfo6OgI+TBL5VVdy1
aZGTQfp81ZEMyH7AATFXrapf74fTm3cwEA1jd2AcR0UtZNo9zG2v6RK3tc8cELuYuGFGxEZxyIES
tPvybHHsauaig0F85Jgzxk06hZVqWh/xXvb2OQX3QK7IL6byP6Sd147j2LJtv4gAvXkl5dJKqiz/
QpSl955ffwfrnLuPRBEiqvZDN7qRAEPLxYoVMWNO8aW3tN/3x7VoZspgUVumOjF/Eoj5EPIwcfWj
rBaCLUjy50ZWarQ3tfzwD5Yo81Kjpz1C1mYFxU4soiobZP1YhbVtuMoOuqldV6yFPItOkvhDoVF5
Qq/P7r1Y9YO2dnXziBSIY/gArTspQZmCx30jf7o/pKU7FjER3tZk5m6brwJTy4koPfdo9alp47Kf
1Dh6EeQeKKOZ0ewVbaTYWiE1W/TQVJqZQloMbkLYPA6gSohr9yh/NeGO2N4f0trXZ6tUKtaYCRlf
1zNakYCYas1KxnThJDFfwHTokWEE85ME0Cq2Rq13j1ISP3qKv4+LcJNa2sn1CY6FQF/Zd0sj4s1L
moeiA71WsySIaXTh2FLZOVpj8qvJ/S1SY/8wJAqyME9PyIkbqP9AWqxplc49QvLg1Kr4bGSRbUg/
C63e+sIa8+HCkTU1tt3UmMGbc16upCfODZNMso6STCf6WL9GWriLxzWc+JqZWbgVhl0bDy3MtKNx
DOAXFroH4r+VcH5pM1yOZRbS1InSgfzAiJQcs+4hyW2lf85BEFcrsNulo3ph6A8G9CJ4RJBh7GlE
so5Ks++Mc5e901FwzHwFDp3ffyvW9ydUvbQ2c0IjypRlgKD4UWmtD4oQ7mt9eHL/VmX2f8xAcKWA
SsSzztNGtLURLsW9dRxGJwtPgJwE4eG+P1hyp7COqIZMjpnM0Wwkfges1BxlRuK5Tiu6NngvMwsd
2hruG5pWeh7cUg1C4whUp87r8Tq6d7UCLJnhWUcBrGn3OyCcg5SydLdWQMxJXwloz//O4jT0iy0h
Q73fuD4WrarY5VnuGPm51742FkCn7ODLOe05a3WUxW14McrpPFzY1Dti5nLAZqEmTpQmRHEfdYue
gTzZVXHhdP0a7f/iApJ0A1dF7g/g/7XFgQK46Pm+C6XYbpSijacBmne/hMGP+7O5aAdI+VTvYLPM
ce1DW3sRhTDrKFf6pqf/osi/ela1c+uVk7zkz6fbg91IGRsYzPWAkGaKADu61jEvafE0t0FTrL00
p00934t0jAEr5DaiDjHbi9TOY6Sue/1YqsoRxtR9Yurvi65nmbR3VThsQdnEdlr5hV0E/t4KlZ/3
J3PB91JYIdxEbB0p2HmaSog6T5OCRD9Kg1HB9uVlzjBC32QWwri9b2rBA2OKvkhUmcC/zws8UVSJ
sPNH+lEXPo39wet4sET6IZC/N6tsHEvDgol1QmpKkwjUbC8CLaryzPQBxzfVsRLl1lboydy16Cbt
749KUhb8CSuoGJNGEsqN8zWcAPvQZ3XasTTd7DwIRuPIvSvZyNnQKPSqQWOd9+8EigV+gaIasiWC
DqefLZT5r0Rss09066B3J9eldIDZQ7FhUy7B5kvquYi87olor98JBapnepjAYRh3+WgTtNWOBqf7
hl/1a4gksBZS2b55bdZvaItKH7qiyR8CP9btyir1va561rNfIMClam3lAOmB5SUQ0uLVEywF9SWf
1hgvGRw9MCLydqO2d+XaPyKEHUFtWntbGfo5grSs3XrJ2MKlqGnvktLVEZQudbsU1XaTZz4Crghj
QKvVjC9e2H1PE36BGRjeYwfS3qm4q4DQi+6hU/vokZZu6BckNKE7r7T2eSEqL3Vbmc9GYn0elakZ
KuOy8bTQfDJB2ex9z80coOX9kxdHNVGpB3o99A6jugvBEWRS8aSRngk4r026DSBG4HFqGo85FbED
WNN2H4KBeZLyUTwOhjqck7Kz3lNykZ8qTxO3ggCbayhHoq32iojcQG/8Sl0GFJXK+OgD3tnEeRU/
Fh1TBV7eeh+VNdmfIa72cermOxNUkwMZqfTAf422EjWe0+RBs4mVOqWvQfFsHnNwhZoVrVgeROth
XQxOq9byJoaybWO4I6JBUCE6UhYimkp74u+mN4R96ga6IyqB+ZjAB/TSFpr6WJRx96r3IGi8QjGe
ixKyJFcNhUPUdtLHyEdphddCj25xa0of0rh0V3zkwjVDyZGGHMBfwMznSI5OM3M1qXTtCHprm8Yf
hOZX2+d0qcBV1H3Pq7Uq8S2jC8/jS4Ozu1TxNVUQTE2jM+FYJl965Xvqvgb+QVPO5DvtShyddg3O
tORNLm3O7lLCKc9sBGzS4OS1G/TUNX13340s3DVIOXHqptIOMLqZiSBsYHHQXIOgpN60PJDdfMVR
LQ2CRkwYPKAdnFbr+jaLPJkWLbbzsVV+SoivIJkO2m2tKX0u5ThFihYklRT9ppZMbb4hernhtgOX
dYxSTdi5bZ4dyhy+TaHJvvdNo6KPpSifYlUPnQEeYkfrxHITlyEwscjIN4ygOodJba7AWhZHT+P3
RG4JKnteoNa6SI57l/nVTDsTW6fAS9feynW+aMSAvoDUKaXPefmWlpA47aNp7IXxGzgXZPuKHm6V
KFuDNS1ZgqsLWDYEFIo5T54KTSyEXtVqR6/43Xobr95Yxa+/35GXJmbxeJ7HtdJbmNCeKzO2g34N
ajZtuFnsA8SHESiTPh7n63pDdqHbwD0Ya9SIsy96544wRPYDGijiR62sCMrDtY5hdclbTQTRRDzk
BW5xMiSTI38czaNnhsXG7+iya9rikwhhoyMGxk8ahZKNC+p9axadQnNHiCpyGk4MYnJmj5bqveqN
BrmuGYfOGGTBzhsq8YW7WKfoJffbdoisXZJE4oNghoptFCVZ+lDPSGFavZMFifSQ5bTlk63Unzy9
0vdW0HtbmmzSjwE0b1tdEJqd6h3EpNZgWiLLu2nSjP/nKURaNOqBhoJaJZnak5Ts1S23CiBiEao4
lY5TroGWu7jqS9ssYVy5vyVWpm9OCaL3sjLErmQejU6DO8v91LXFJtBlzwYxtC+H1pFSFGzuG13a
6sC04b+GDvC2ISVTMr2m7Rmj7fA85NlHMHbvvRByx/t2Fj3whZ1p8BcPJssTiz4dQap2PNdRFLfV
0VqZv4WXi3U5lFkOQrZiGrFJgh7hiJPjp0rDN6hvPuHY/aGsTNkfIoGLoRg0R6VqyVC84mOjI0cz
fFjlOP0TQs+P78Vg5i+HQpWGmNjTPOYZubsgfR/rgi2r1WtTBT+jVH9jtAWMMeohUoKXMBRtLas3
g5avRCDLg+VeAECggE6buRGhSgcegpV5bIXYEWhETWioh8dke39OFwOPqXEIn4veIjnY6/2h9X4K
h3BnHsXI3bhp8Rhnmt1K6kEdlC+lpv5EmfmQjd2DMQYrqZGlIRIVEB1MuMwbatNaTJU2j+NpPR1B
dFT25rv7o1u2AOAXzi1gEfPwQy6zMcms3Dzq6avYJczhu7T6et/G0gEj9oAOgiCEtqVZACK6tdgS
3BrH0qWFd1d7K7N0y7BJ6HFpYHaCNcHKS7MeSCIWr6HwJTEbu+oPmvEsRq+mu21IwXXWoWtau9Fe
mvylj2q7WWOfX9wnl79idsiLhLbGfmSYYvKKBo8d+qYjqNsogwvIdFL/l+TCFfX7v5pbddYfH/Uy
aCtugaORZMcu1j9WsbniVJYHBmKb8I337g10rEh8tZX90DiGfXQsiuHJzEEsqFl+hELjsxbE33h2
v9Wl+yOUzZU0xR9o09zbTJUjYypU0SA0O+W+IbqVJmXEx41SiE5txJFjQNT9YDZqc9CLPHB000s/
xMHgHiufNyu9S+lWRy/dkV0vhexe+IEKGisQte0m8Fz/ILUyujBj323iwUi2uSV/G4ZSp45sWdvG
0kPbL0TxY6tr4FloWNwhKtIjlqaUCVJ/oK/vr6GyeAipWIA0BMkDUdy1h0nNCtCSbxhHOcJRNr/1
Skif206XD4acIysTJpHTZJBGFGNG7F6X5i5PZASy1MFiPwvJ2SBjtU/8pj13kJ5QwBwNGvyjQNuG
VQPr0eAmlk0FwT14hEc4El187Hu33EtkGxyQlYIDoKF45JGuPltJwOMUVrmT6zbZNhcK5bnQKKTG
+lB8tMoV9/DnwpgvscHtNwk3kB6ao9u8utag0ajIkqbkIwrrezlIn0cNJHOdvTPqiPqkexbN+ki4
dZaEElSa8mpJo2fL8UgaRPmciNFDrYStXajFs2/+9tsApLqydhKWHJlBGw3vUERxEfu+Xiddr5tQ
00iGC7DEqKdhDaO5+IYCPEYpiYcS1aTZRhBzKa9ln5lIE9JAThfbsK2RJIjUN1XZFF/EbAf3fB04
ogyRyspLaWl0l8anv18EDzjQocyV2jqG2Vh8t4o63hWhuaZ/uGSFIjCrwqU98WVdW4FRpRpLgrgj
WulbRWu2unK4f5yWT9P/WZiNI6jVdNAkXnxiE2ySqNqgMGejBXXfyuI4IHll40pTFnXm7TXfFwDM
y8bRzIv3cpI9joa8YmLZ8f6fjfljL+8kuUwbzThmjYBkr05CWB9/mXld2X3UHlUp3Pa98Jgi1YDY
wJf7A1yKWVFM+P8DtGbPQLVWrSTEUR571bM95bOhnzOyk6m3AqddszNLto8FYEkpZpCFiSKDbdSv
WbGRzd390Sy9Of900UiUaMFQza4RpEYFtEBS89h8zEZARBTuC1vRYAJeCaiW9wXtOv9raBruxSkK
c01vG9oLjqPqKKyTuXJZrH1/5oP8Uq/QZeT7n+FqmDBEK0+Vpe9PjMJkSshl3BDPu+ZIi1iUmUep
dKGXsmDvF6J/iNzp/QJbBIyNAvNsa0lq7yse0sDHtNqIyTvvc53+wyqQj5kI+aZq+TzFICAJ5eut
YoAEQfcig8tGaOW/buol7JxIW0SFd4F+0yUPrKgiYJIw0qaHUYH6Yk0RfXExoE2fKNMp1MxJceXI
D+QksnhqedlOqb65nrmy3EvnYorJJ+jRlB6ZuTGxEKGGyXzr6IkHS/7OW2QbRo9qOR4ib8WdLfnl
C1N/vN3FyfAHRYgo4VFK9l4kI7Wrxq6Vt/vHfHHCKEEClZ8SkvPyT2GJmZlmkXU0xOFEPfk01Mb5
H0wY9GlQtVPI2M42r1XpqINqrXlEHZJSjj0Ga1XjxUFcWJCvXUgUjkZcejw488SpAvsfINTWlA2m
tEkt9aa73x+bLkpccmEkq/r2Vxkc5GJ/f44WdxWKJDS10GB1A8Bxc6mT9MTFBHJCThRb3BtdLG6k
JBOdsmzkvSHDLnvf6OL+MonPAOIAXprD2Vqt9lIlnjqOYbxstaesferN3/dtTC/Jeah6GSPNrpFE
NTOglARomq/azWhAwHGyxkMaw8WqQzW5sp0XIwCoEfAx6CWqNyXGjodVQYsCz3NXLoj3AfxOjmjj
Q7y2Kem0sc24qp5S+AD3klyYD0TC5fv7Y15azMvfMLvRSNVWZtA25lGrW/Bao0+UbXFVw64byedY
Kzb37S2tozkpnyBIgabN/DXUZgh1CDlJD7WotmlY2IHrbkpvWPF8y3NL8RYvbgErmt9CtUg+v3Wx
03vpq6cNLt3I2VNtKbHdKv4JDstvWdZ/rV3NUatkZVKXzrh5YXx2xsUa7o3MCsAQjuZLWIYPVpis
BFa3DODTyGilZfE4htL8QESFKqQRvN9HTTxZabYZ3ceuh3/8GGWUXZOt3HRbV7YcSUcqSlqriUzb
Yn5UeLDLUysxHmA+vZZZVyRWsQ6KeqeMyW/DKnej5m6SuDjd3zGLS3lpazabkU4XZ9ZCiVeOFFcV
aXA6uf8pp+P7uobc0euzhzxvdkYv7sdaqVZ20tJaosFE98ufsc77IEC+uLUcCvrR75+qD0q9cm+u
fX42ONGNyzH0+bxaRPZO41/3Z+/2vEG3i3uxqLoBj5r3EFOpIKPfd7wy8p9p3cFaftCEX/dt3I4B
Gzz3DPoPJ+Ds5GMu7v5y0EjPgZs/RnaoPcjqiuu/3WvXn5/c9sXn9UHOPCjs9KPiC19SuX71iuxZ
AOFX6PnDP4yExyXrDQUcSdlrU6EyynLhDfpxBMQVQiwR/bxv4NbdMhZLVIiOAcvcUMUIVQeFmdqA
lkn2oKpgG/na8+hv8yfFXHO1i8tyYWs2b0U2BmHrgQCX04kPsNpo1vb+aG4vzOvRzOJLH/Wj3tcZ
TVidfWOT1jAWkbOiLqw3v1Zz9UvjIUlPCwspFFqSZoszxkbtG32oH9tQei5caz927++PB2nPG78G
B5w2QXDh3KYeMEtgeAK5wFodvJOe0a++i9APPCRy3mxqbuvK6bVGe/AUc9wmcle+74zW34QguB/y
ih691vLGUy8U2oNYxMkpTXN/55mR+ikMwv4tS+thjwfrPtFJor0jmokOreTGh1zRkXEfaZ8oxCrc
IDiJAplLLm0LD0+xjSj8vFVpxRq6vrp3e5RgirqAy9SI20OcyvHG1GFWUCrf3KaVEe4UOFrQhY/8
xyiOSt8x+iZ6DI32S1nqvw2sP1VSLJ5qvYQERI6sLSDzL2Mh1vsyDluEyaP8WWjUcde7kfoEr47W
IlPbkptqs+EY97p31JIKnhKglU6B9vBO88Pv/VABWs58yfFyGE3VwhVerSHtniMriLak8FvwOVG+
szpR3YxBl210dczeFAh2eL/lEQKO3Fxy4Ptbyw0V1Hvk/J3b+IkD54zx0RX0bOeGdQLNkCbsM8Cr
T3kR6jAg9/JDYaifc4o5gKdM1UaJwzuTW24dwQNQJVVAQM1SSp5QA/vudZK/SSuBCl0z/rLWNNiX
TjgcOROSG15B3O61CzFqPVDVTvJObqvtrDh6oseTzh9a9Ydqn0rtyv2x5N8BQHBDgRkgnTPbsLVR
SVonad7J8P1dAoeIW3lPsbGGO100Ax83LaDgJm8aQb1a1BG80b2T2kuNnaX+M4t/7Jq/B8yQnED0
kJZXRkTd9nr22hAdcdSc3GNmZj9UDT6mWnJXQqclPzKxkIAxJQi9IY8pazkRG6sSjvJAaVOBPjle
SYHc3FhQdIG7BBTJMHiozoLqvLKQLBn9+qyqKAerD6FPQpd4c6Vt4GYgmCGQhrYDzKwJJ+H1ZPEb
slgAI3seYkh2MmLptW7ZNQuz5ejlPEOtGgt4JLpuOKT3He7i92nqR49Q1W5fq0JqFJmIEOo5+AjF
dJ99u//5m107TRBzY/G8+rN3rydILuKyzcWwPsvhQQ0cOlKSdn/fxM0IJike6s5cGNwWxOLXJtqw
HlwN9rcTmI8W3QCSnP9gYLrFyd9QmJ8nu3LXE8VYjdxT/AzbvLwG/riZoun3X3x+tlXp1UuGVuPz
SNxITWWHwk9P+9uoamZjNkdVE8AG64buyW0UWysjymzO308SRRXc4KTAdLMKllJ5guI11ikbvrnm
NvHjlVVYmqZLA7NYSs8sI5GtmqJZmYm7siIzS/ZQfc65A1Zma8kUKS6C6Yllg9W53lGpIvRhIWfW
SZVeJBjnCyl2umHFQy1t2wlnz4aCTwNHeG1kgDRN9YpcOAVG428bqc2e4lRIVw7H0lCmSwlWEkZy
80ZtkyhqOsKjs9n0Z9XynoxO2UtVvOJFlsxM9JJwBkw34PwODAAIJF0guyfYx05W272GYmdb6Zro
1o1XZxtjQNMI2yfOtulnXLxDcjk3BGQH3ZPSl1sz7RytDl5BwEFdnx7+fj/z5AV5jnw6yPrZdovp
1HbbyPLOaZqKb7HoqR801/rriicDurQyC1WUURqSrvX980atfijVj38Ywx/vy+OZssLs62pXDNA+
l945HKiTWK2hb0Yvdbf3rSwtisWTgBcBGnbyHAEKm/4Q1dBQni35t95+z+ovufi1T7//tRXeCoBf
OZIwfM4zz/GgNWFtxv7ZNGDCpEevlgHcZ5s6HFcczc2TitfNpaXp4F5sMhhLo14UQ/9cEeYbZXJu
5SG0ETb8nmrBLpSNtySXf/7D6CAegF2KhM4NQWsXhLo8uOy2gd72IIztSNuLw0tgrOFbb5NW0+gu
LM32dQ5DUCWXhneu4VnaKJYeOyG939tKFbS3QJA7uxoQNwmkdHRCEVBZlpORjONC2YIqLde8+sLm
Ybik+kH2LLR2osOcJr5YeefM0pwifSeMqa2oXxTr9/0JXnBQ9KsoUDTRaQd55ewClBArk3oy2Ge0
TzxHAS+6ly06CNIcpZb7pqZTdZWYm2b4wtRshusYrsk2H7zzOLQnYRhSxNtjIC8lAGkNzWGQIuMI
NKZdo35Y3Lgwt8BShnu86SVMwnyQO0D8p0gDaTkG+W/6Ds+EZfQQaB/FoflquqW6cloWJ5ZiEAku
ck83gnl9EaJhqubeGfWcfQLhlZgUGxfUz/1JXdwnFkz9cHeZyOfN1i/PlEQtdN87x/2AtvxQSa8R
5PbbphiAbySBuXJvLi0iLOBkiKjVTrmiaydgFb1I2IdTMwzEeBLqrDvdG7LXtnkR+m1YbFMpD20J
wY/D/YEuzSdXzqS8QG2TyODaMJp7qezHkndWoL/ykY62C33cqqq3MqHLdmA4+mOGVMa1HegaOsJm
PI6s7bT2tWy+1+3KUJbWjMD8Pyamv184UuIyFOMizz8X4LoK70dlvFgauYj392ds8sfz83ZpZrY1
agAJQp8LhDi+ACAgjr6RfFmJbhdnC/jmnxWh/jmLCGNT7JTWNPGaZr0djZdy1LZJ469YWRzJhRX5
esIKKKSaQWJNlAx+6Wgs44fUJDdzf77WxjLb2oh6jnk7uIzFo211oCLdZjyS6/iv2/bxClDUkRQh
NFSIdK+Ho7atV2jjtP69dSZ5t5fQbf77sdDWTEeMPKVE5nFnERkhvCidezKJDW2pSpOt3w1Ho5fF
f1gbaHtg2ZjGcqM9oBs5yhpGyiPQ898SVUfKR17xOUsLI0PtLAJ/m9RsZwvjN+h4CXXmnpJysDaV
OvzslMF7smpzrXS1dDJ5DtBXBviBPNnsyERuoaZ0HbqnaupYVuRS2yPX5RCL5o4em2vgoKWBEUnA
Pg8yiIt+NrCyj1ulKXHeZb+rk8LW9UMb/nWZhd12aWQ6XBfeZlSFWhmK6YaAQkp/jcqXqN39/W6j
IgGAcCJ6pHZwbULpaasdpACf6W71b2600379dwZmoQMlHCSODc87N1EqO4mLfJVKa5mtNekazmlp
TS7HMjuckONHmpsxFhFnacCrqP0S14htF21wLqEtha7vBqaQdKkmZwUBic9tjcheda7+IbExxTv/
MTG7Y/JW0ZIx14WTC89s2JBhWoPVLJ2VSwuzRde9UpK9nkGM0a7vJCcY823qpo7Sr1yXSyHHpaHZ
4o9QXk6lL++cWE4WPebtqxU/0rWsmjbJc/L89/fa0mVDbxgh4ERNRJr8ejOnitnDsc+4EjsrwOn1
azmBJQOg9Hg7Tz6NdO+1AdkVSsCHFQayn1L+Yw1fsLS58PoWhKtknG4iwq7RWmBUGrmAXNi4o/wa
1x+yYI0Ub5r0eXCB1N9Eioco6g1ApGHF6yBIianTPKEGE4v6vhCU2s5qQTr0nT/s46DtSppyzeRv
AcN4NI0mROxCbXwD1NAiMa4lPRZOKkJzo5TZWriy5RbnkJc7FMNUQ2+CzSjkpuvKSDjlhp6c+0x0
H+MwUw5J5cYrvnPpGE3lXCJlayIpmPkbymPoSeejcNLg8uvEzyr66EH0hfO7Et4sbjuq7Vw0PBVu
uJqrOhtpL2TbKf7WoJS2xqe69v3Zuana0S8TrxZOlvcMs4NRfPj7c0nz5n9+/8zfKLlGDGBMx6ZD
cju0E/PLfQPS4p6+sDBzNKVbWXU1WQhMR0psKbDDj8IPBAp/SH/+aYWNoNrlbyWnXc9G1td9u/8L
FrcdDIhA1Hmlksy59gyI5A4KInI47WYLJzgaNNKarsOCCdKdtBLgHibVv5kJeZR6iFR88zQ0MgxL
g+OOCvREP+8PZFqLmXe4sjIL2Lu06sVBFYwTLEQfEyvZZb13CuCgcLyk+4We/creXrRH3KGQYMCj
ztGkhWi4daln5snV3J3VZAetjeyUXJVDy8aDXKv/cJh4ANMwAaiEjok5UZWGokjqk7k4GWH3bbCS
jTgUn+7P4dJK0X1E1zaB9dSjf70ZCvx4bY6ZcTLcF9l/U4ZjW3y7b2Jp2riJpqB6ak+ex5+V26Hf
nYbWSRey0E5j6VXwK6hg1OSThlQaCafw4b7FW6ZT4LGXJicvchGNVrJSuEUQwNjadHs0s/eelm39
xHztaKuRfG8nhObeD+uPTVsdxbHfdnn8Th9QFZXjB80vH4Z87XV5i+KafhOdnIiQoGXABpr9pt4f
FcvjfaF03lsuBOcuibZhmzzW7rhBKewnVPqeXaTdRvHX6HAWfA7ENBMbDnKLXNgz2+g0RK5kqNZJ
aeIaDW+3RvE7zvd+6eXbJgFOlANgCGNrTUz9ljF9GjVfBqg+cfHML54wjpBdcAXrJKWN+jySxDz0
VSK+BAgMPcP1Ee4zaD6em7LP3yV9KW5rNKAepKT+tbIlFnchlMrsQ+Cm3IHX09/rRlAHJXU+PVA0
p4wq1fbGHHBGOEgHuGHar0kRRzYN+82xrPzyOaWPZ5MWpfrereRs42Vh6rh5X+x5B3k9CUWheEkL
L/p8/4cuLtXF75wdyEbKFaULXOskK5rv+Hk+2LR06B/qoXOdvNb9fVeJ2sbys7W1WnIF2oXl2aGR
io6MQRO4p3pQNqaPlMywEdYK3guBiHxpZPoRFyez9ztXj3uMTF1LSFibu6x1RmMFFLIQJWCF/QY0
gDBunvuIDK0ROpjJTqWi7iwQmn2wlhJdnq3/mFBm2IMu95qU2Nc8dWP0MUmFj/SVnLtuNQResqPL
8GHhoimAz+P4tDMFOvN869R677wqtIte3XnNr/ubbmm+8P8KWFaC7Zse2BB2k3iU8JdpSAEAkb/e
enffwtK6X1qYbS59rETZjbCQjYfcPBT69+THKhni0tnR6cTmuuSyvJFnMKw01crYMk8i6ptlBmTD
+io1P0c5gbE3c4xge39Qi9P2P/ogE+BpXkR2pTQWswBi8EJ5hOjckleK1ItrTyoKBRcQTjeAP4hl
XTfsROsU042w1eM2J5gqkXIxwrX36C3vAY5av7A1848J2a+8lDrr1KvmL81HlrfSX1RreMmSHPyO
dkaH5xs4faj9xAOdQZuhlU+9Ie/uT+niPkHZihgcZTDyVdf+ofUrAYrugZ2Iql8JZ7Wi/ch4GiG/
l47fRqTkVmKFNYPTvXHhkMKwhBBDG9mYH0aw8Zn6LRDt4nB/VH/CqHmoSt8GivXUptifM2+RwngS
hUFknarG6B6kpvg45rJE43Ifv7RRnG3FKho2ZaFrH3Q3Vh7iZEw2xhjnTturwSnwoeMeA7M9+GPS
7NW8KHeV0rSOllqdY9Wauusi391kbSE/c3llkKdb/soglm5QwhfS7zzGJ7DdbKZqgd7s0XBPkRLu
Ff2gaQdNRO6xi+y43dyfsKVVubQ1nfSLVZG6oGhAkYHKyYz8nSnF7qEZPP+n6We1k7fFmoLu0kk2
SGIjbUGZCwjNtT0ha6WQZjT31Hc76Wu+1hK4+PmJ/mpiuwJyN/u8RsNHmlUAgMzoST9J0en+bC2V
lWVAcEC2iY4mbPD1zzerHvbyRHVPQuANbzrcds+DYYZ2R2jmKKX/rR1d/UUYNONkGqn5fRBE0YMU
VGrPRhIaK++kxdGiliRLE/UXb6XrX1N7bopQDWUBxd+ImhMJK5tjyc3zmKB7U52Ic+aZ+hHOoFor
fBKbQva1cLuPaZ5u66yHLl+O7DLJfweu+i82qV3Tuk5F66aL32jltM5rNmQnPMMX2Kif8iJxhJZ3
57dC9FcQmkuO3zDhxea1AK/T/P2cU0XxDJejpoynUf4Rkogw5bVQbHGZLozMPL6Y6UJQaaZ7EmH6
y/zEXqsJLBkwgT7pFlmnCcx1vQ/SsKuVBr3607CVlAczW5mktc9Pf7/wEY3U5MRcHCq/V35DxXik
Yre5f7CW1uFyBNPfL0wUHWxeiYeJQTpa2qPX7dVm5eyujWJ24f1h7oIpkmLQq9i+lf7K59dGMHPa
XqMEoWF4ODZRfPQq9+uYiq8G8hT/3UTN/LXvppWGdL17CtK9q2zcxoEi5h9M4FGoANFoc5NxtiqE
obzWsCCm2JjCoTWp0a3EAotrcWFiNgraN8q6qjDh88pSQOGsDGHpVqN0xQWDBj1UpjM3nUR62Pdt
ixMR965HdWFXjl+LeAUVvWhlAt+LvICmSOp60yphYqWGWHAZNI5/TFS7ektq5/5iLL7rQWf+x8js
RmvwhS24Q/dUpumrr+Z0Syovbd+/EZuTnkfgGEHj8mcz9huvqZw4X6O7XopGLn7A/JLpp0RtXfID
kpSkklc89an23KXKW+z1qKho/1C3p5gO5/7EgDgRuVzPahhVfTS1l53qwG5QrhgdRVjZHovbT0Ft
CENkF63p7xfeJrKSysw8nv6lb+xiek4GtHbur9vS1YmQIQkorhdgSrMdOMoBYA1egKcSikIyHqHy
gbqxvBONWnr0mqg+kI1EY6aIovN9y9OGmEfAzBx32qSOS972enAKSpeJb+Ln0jb8TFXvrIbKJu/L
UxFlWwvRV0cwRiihwxXPtHgaUC5AW3bS7ptLHFa1MipGM4IcoHH6EAu0KVXE1fseqS2HZHy5uz/O
RXvWVNfDU03qUdfjlGpisTAgzRco773gt2+9xt77Mv9w38rS7kcFkCoLEQKdjbPjZxCuxnEnmydQ
dVuJ0KeDHyv7EBYUFKSVV+iKrXmmoyW9HwqhQtq7+R57HzrZzslE0bvXFV/uj2rpAFyMar47ZU/s
9LbDUitvJNMpV5zW2ufl66WJulIXatIGp9D81hWflX/6/NSmwA1FhDjzuwJEALKMcMqJB5EX2W23
/ZfZ+b/vz9a8rQW6MwW+L6WfXZjvg3CtuLYULFh/Gi2mEZBuup4gTzK9rstNk+a/V0Xfa+5WdB/u
D2Lx4ri0MfMDZW8ovCOnHI3oPWSRtJGRZ+LZ9KHKhHem1T1JavJOilp9k9XyZxFN5vs/YJqluR+6
tD/bBGWlUNbl5jy10GzH5odk3FulYbfta174tt+du+HnfYt/rvUbkxOpFu9m4EXiLA528QZBncbm
SRCLoN3nkIuTTh6Dd03pqj8tnp1HKWxJPueB67/UxjDuq9INqcdEje3l/ud26KIDLQbFUSdPvm3z
EIVM3+03fux/yrxE2wuZXpKp6fq/jyWo4Wr02cNAyY0x29NwDar64Ko8GzsSasnrNuNfxhq+b+Fg
Upieej4AffKKne0JcQgVqfUl49Shc/bZjL/eX4CFbU3Wn1qnxVA4nbMYeCz1oYar2TzlXv6mBcG3
QRMrKLWTw307C8P4H/K0/13n6e8X93dZZVXVj6F50prHLrcbd+VqWXTEaGGTu0EekgzM9ffbwioL
z/Cm7xc7ap//j7Tr7JFU17a/CIlkwlegUqep6ume9AVNxASDTYZf/5ZHeneqXKhQ99G5OudKLbHL
9rZ3Xms3xGBfqXY2q6LUZisXZXE1Z9KUo0cIjRaSPveOObvL8kO+Nni1/H0HEBhgYcK5yFM72y1a
WcLoi9I7Ct86xHXz2lvez9sHsmSLEXj+T4T8+5mIxpzqWripd7RjHujFTyS2Qju+b8eX23IWFMz0
kXeRKWDJrKG8zEmXVZQAfuuIYnQWFg7Gc4H8PQJ6UStW3s9FHcCggi8RpvFfZdcyC2YAhSnvaPLm
kXdsi2TIXV/Q53kqDv3o7G6vbPGQPF3m1EHfrKshfKJpVkFBe4ZM76HO9qthhHz6rp5GpAckwhSw
N1X8S6LVOknbGv5oN+W/J5SDwwocCUUw6oO2M1rfvJtRZpnRwAwFFK2b7MscfSwBiJCngDZcA3hb
oa94PIvniW5jDK4CqQW9c5d6U2hV4/QOKtazaYN/ZdyCmLHWnt+xtb7EjMe0gkQcvhSiuUnWZE3h
H10Auj61fA2yfuHoYMFlEw7SVhjDVZSS2W0v9BrOlP4tQ0/RHN3++UuG3MIoC5oHUKCQxF2Xv59X
pdkYsw/TYIwfSEZ/WTaLnCKLvFR7oQUap13WbEy3fxal9VDN3UqNb6mgjtYwIttYgFblu8oGmj3o
RXjloP3D8QLXerQAXt60H3Mm26r7LbjDQlq6oe6ebq984VW5kKt4EDPY6bhWeJDrTj/8avrCDW8P
GMEZgF+AY3mHMNQNDAxFwT6qYS5mK8ZqctHj0tqtc6DZBEguOseR7Q6ffGBBrDwvfwMH5UKiWxCY
b+BNRLu9ymaTCLNzO5fhKcP89gshNPlQmJ3x7DLL+JMCFQS86ub0NBYxj/zJm7dzZZp1oMPFeUTl
HXvfN0Z94F3qPXopaEMzcKQcBNW7kAP8I+C13QHNXR/BDZq7IRA0hgdKZuM02nUS9KxtQtePfTB/
Iv5FgrqAnU7X2LIXHlH08KArAaYU0Egq0umAuEprU9s7dgN+Qn9vzwPIM0+6/YfTFRO08JSAR1HO
80supCuoPt+aExCBwoqmfdQBvUevgGfxcltHlmVgBh5LQrOVehMrALrGwoP58To3TPxxy8QH0ngr
mri4afAA8VijkQTgBJf3vdbjbhCATEVOug4Gau/jxH7CSOqW5qkWGK624k0tPjBy4hDzC0i3XM00
z15qN2bSyWqu9q1PrY9Oyu/HnJ2m2WyCglHYP4lqpW3SzH4u/HLF9116QM/lKw5QXsZ/CZBg+9ru
rs+T+5a4KynspacE45RwrdEb5V7BPw9JO9dgCcJUdVOad5pv1h/HqvN2wsm9g0XHNSShRU2xEZsC
bIAgDyn/fuYQTcyvTGEKlCGtx6x5ymxwkny/rYyLu3YmQvG5UBOPK+FChOS6m/yfOl1J6CwKAHiF
haFXHWZT6unZGlKz722DIhFn6E8ErblZssapuCZBOfiC9zZwUkx0S41b09mseReLn5csuGjqA8y0
6l3QEaQZJa2wQ2hp1qYu+HP7BJZK+dAmUO4AVALpRDVVOWlaXQ3eiO63cuckd90ft0RUvQENbj1t
hh/xtOFVWLiR9vW2YOlRqLbDlEw0mDbCK6E6cyZoDttKILQu9CcWfzLJi91XwOUAkGv1ZZh/dGvX
Rx7ElUCQk2GIGxp91aINZtBKHxn8tDJjW5RpHkyN3VUMaOYWWDuCNo/JRkOv2+1lLp0fugv/J1X+
/UwB/bqkrAHsyHFkxgubui8dR8H9toyFh8FHIULW/zCUgObwSxkssa2Uu555xCRwUBvPnvfIym95
/vLfxCg+YjyBccyaIKYH/TIxny33CVBJgZGsuTELxsNHQ4csT4N09aq+jlRO6dKUm8cM4wKTYLuq
M9AHBFcAaNzIJ5Ld7YUtnBHAnQEQiJo+oBcMZWF5UjHD5yM6VMwQ492Bnb+jN/dcgkpGwmoQ4k2T
bh5J/3FsX8lauWt5BbjCMA5QBfUyATEmFaS0TNQ32mgk6VOTZSsG7ppZAlUG2eoO/mWACV89FIhs
mrYTjXGcUoe8xKOfbNyq0l+LsR6iijv5J4kSBo/P5i+9NiWHEr5fiG4xwBwyeGU1TevXUuj+I/zG
9PX2ES6pDBwxH/QIvkwMKbaqnnsrAfOwcaRWvkt95kW62T2acT0GGWf3oAl4MzIttsNEoQD5LtTc
r4apNUCBTcIRUBpyJ7Ztt7+9oKUTRUc8WnAxkSXLEZd32mNov9Zqah2d0kWrwg+ar6HALG0ZYjL8
fkDrXddYmOu3durG5lEbj1n1zQAtBG/aYLbvuuEdOTv/XJYSBU0MVJSOnmA1NET1d1+wfGW/lgK8
CxFKhFkP5TiVrmYeaw+kbtoE/ChNmDH2jpjA05j0LWnLcl9lEw8ahwl0GVTvyFKBPhReqKTnQy5A
HurZY6/lZpInbkqO3NhMEbqlb+vE0jsPdwydlx6wEa5w9mv0nVNkishRNA86PVXVfVPvU7bmuy+p
nsTZlRjx3nVUl3OB8ltikWNhhRho5PrKUUnVVQyxpMYFTyJ69jCppTh9vWiyXAwNOTL+5LavM0Lh
9B0vOswH0MRgRhDkKLdHtDzrMS8LEfZH86HP3t4ngauJwiQmFJzrYGNKQDkyxowcW/pDDCREzy04
KlfWsHjakiQICoo46i+P25ky2WLOhJPgtEGTOj6LJCqzTfQOhfIxkG+AuxUZLOUkmrimcB1icnTi
jYth3xQzRCz72fMVN3/B15NFgf/JkU/R2VJcXieUzy450uwV/G602WAwM8+GMB0xCc7byOvWnudF
JTsTqfhEpjlaVYVn9egP29QOnHmbrI0YLx4QYOsw9weLc+WmwOCmcM57aIHOkyAV7qak1n4esq+a
vdamsXgn/8lSweucTmSTRidyzHUDbZ3pZihfbuvC0obBtqNhEzBXCDSUMzINeBCVNWPDMFhiV8+a
c8wxbrYiRL7C6t1HfR2bBVFyRv9SE5rRBdanN9tHYyidD23pIpdCR50EpjZ3PCBD9zPpOSgEYn0O
2OQAYWfI7nLyOFg26hcDkJ5CRzDylPjAtA0AWm2HWjHXIqgmI4N7xawPTUOsDSJjJ+Tp1IDK3Krb
IDYS+wg3xPk56S49zLSfp2Ca8nQ7jY7zhevIBybMnwCJOVWb3hLmM+/BopOYvB4A1Bk/+fAKecfD
JNlp7a5w9e43BfwOQKTTXyapk0+0NMoN6UeAyHCrAhr5VNzDkQKA21wNW3Oc+8CHwd3rcVb8uL2v
S+rxlzFIjmWRK2wFq+jctuLA88raO8+/69aQDZeUA8wLgCCQMNpXcAdZbwxjaeMtitFPVTfaxsLc
TWatcfYtLuNMjPz72TtRGJXVpgQ6qIuws6Oeb29v09oy5N/Pvj+bdZ6UJr5PYBT6J2KeunckTQAQ
JzP1FrBvrhJfYL72y5q71rHOs29amn0Rlt0FY2utWAd5US4vEnK8clwbjrjEZlESbIY2tkNRMBtG
OnEPfqdZAZ267TSzOChab7xPx6GLaj6Qze09XDojTKTBlweCkMw1X+6hqU+tOXPXPjr2louPsfP2
LBcI7P59X3EV3WqQ7LGxfaTTA/6noYZjbv00+m+rULxFas+21cpVMCcsn7u1puYlRftLJIguboCQ
uMoi0D45zjrBIuY2GJ2XtnwFef3tFSyKAEY5xJgoWqoRD8s6fxDmaB+nOSFBYY7AHcimSLfoiqYt
mTnEIGhXc5F+usIG0MC3gnEPCPJjbj+DVSLd9kOcfZ+TJHkBYnr5nqPxUCbC7CN0TDV1qKaNLZtq
XNL4hTxaw9fb+7aov2efV/TXImBg9EZ83jAC4970V45l8fN/+SNxKZHWUgycPU9+JSnp0bV5sOv9
KnTK8vdthOGSAPAqi2U6JUdmHy/xdFdpSVAnv9+xPUgD/v/3pfyzJxJV8FLXWnyfBG7x6FcrdbhF
rT37vPz72edbvQUSuDQk/WdvCoi+K8YVdV2SgJZkPE4SjwHAVZcSYPGbeJ5x9bh34MbO4vmu42s8
4kuncC5EOeUsnkhCLAhxynsR5uPbS8rAQ0XWUE7YYYxA+Twv3Zh6DidHy/tgVg+NGU725u3nLCM8
8HRjYBCyLrdJbzgG4gePIFw+wFGq3rMCWcTCQCXq1Wo9GbhVGFFyuHPUy2hKX9PqaR7fnlnF44rB
DvwDcjm1JI7yIZkMGz4P2qH6rd169WYY6mp/e5+WXj/YcdT+YJOQJFQMBVJOAJSDT3TUElSyNJs+
jj3d6UkHbkUavUMWho6RywVpPOY5Ls/EGie0uRITsnqvDn3XYnepAWLKuejbITAx6X26LfD6rshC
MQI/NIZigE5t2CjI6BkoGpPjrAcxAQYHiNqRArot5PquXApRXpS5YKjOFBCS1TvGwmQNsWrt+8qT
4qWcWbH8vv6nrz/mzcfbP3+hsih/Pxo7oMnAllWnvYhTCGxgBoOBdrwKjKGD0IK4dtFW0rQPDBi9
sMJgauczsDH68oc2v33MEZKhZR6wxlAsU4tYKA1pXTY49lGv+cGytQJYH2xbl+xjLNo3vwvo5kRF
30ZTKlqgbeX5HNIcnRFzax3b5pB6+zW/a0njJK4MsljwIK9QbFCKozajlX0crSFEFTrKEmPrz2t8
6dcJB6zinxiVLTIF9VPjzRxOpFa07k6QmB2twSg/gcDaPCapmYPevGjTw1zxCRWvkb7e1polpZQk
VUiZQ2OuWucbptE6Y5p1jJGJLsewbKbov0lQXMxe6yly3gg06MuU7os3c5PKyZmzBSjvXtz+/wKy
OQtGHhblGnav1CQ1gjmXoLwLFTcyFyQJFqouNCzE1mgQtO/t75iee7OlwFrgJ4MqgUCv1a5+PlU5
LXvESsT/4R2osdIxulAZwfeRpUNhEa1p8JUv3+2eIVEnfGQbY/Olaz8J5FDsXY80ipOARRygp2h9
CdLRDTKku3pj2zk0eMreXmPCr5Dk6LBVQLxTEzhsIpOoKdJR88/SRrzx/HZ9QzoVuUgHmLXo+rlc
ZOKLlMVdSTAbdtSyz8YaE8jSjUH5CiVhA8V6FGgvv58P4GLBSKZ9HFA5Cpo1fDvpMinahq4aHWEF
qB9QIVPeNbCyYKgEZNnHFBmkwvox77VvGKUH3wTaBVdpCBaeOWCBYXoFrzXyMapvotUlKcwcfQ2J
iCMe70qPb4dYe7teY6tQIZUuFrxdZcv0iduaNxM02QS9QGF0eHs9A4B9yNHjuUbSDsbn8kwENSze
VeDUZuLTz0m83NaohU2y0dcgiSwkbJpatm7BP27l5VSerBiJvKi0vvn9iogFpboQoVR2K8ayhAwQ
QbYaLEC90l2y8ISh5xPpCll4RcCqHIDXloyjLs1OIAU80NgNbeOYFidUDkJ9XsldrclS3nsJg5JW
es9OGt2kJpYTat9dDACs0YYu+TsXi1JeM2MALrXRtuzUVT9xpYImTQNLPKZTcud4bJ8UFg36iWNm
E23xvb/WzLBwZA4yWpgcQ5coWrmUi8rGadJY0oDHnXzggdutHNny8s6+r8RWo52xireAitfFlsSv
pvdAxCOp9rKPuKUHbm9I+mivIVMurkrS3AA1ANUcX1FExKve6BDGTnS44xtXrITVi8qBplYJFCvz
DvKqnYXVwPW3OhPo3qdMe+ydGTXWFwBs7nW0Io9rJNVLS3GQlwHKIkprYIu8lFVXhuBJkeBRGEO9
0wNCu5V3beFhgBVFChDuJ6qcf9tOz1ZT15icTEcPF4mOgdECwblF5LWSB1oSgkyJLEPItidbWUah
1/2APsHiRPswM8I8jeY1k7YmQu7k2Tp4SuopY6Q4dX0RZcOr19yjg30lvLoOUCXi2791KEcPVtmS
CYZ1xEVEvKDLItJs4VzffquXFOxcivwVZ0sRHhvzeLILDDx1QDz91Yw+SiM/02znrGIeyldTMdUX
K1JeAH3yBRDPIMubxT4B5rVmGBFmWYKp579pN21br/tuJiJK/OmoFcna4PXaWpUXwuWM+nbmFKep
ScMcGby6feD1LhF7O1t51BcPD3TWroeueOeq7b5IRUHNAYc32k3gWU+1Gw7GlryZJwzDpcC2+n8x
qu/GUFgxUCGAIlIz8EEj25or3UGLqg6qF0A4wgVFV8mlfqSmRhkVJvYMLLEWeuq9H6a+8sgtbtaZ
DEUHLRCwgxjJKE4ljVI3zFC660JjzUAsrASQbyaKN/BN5GIuV2I1okp6VhSnvuQhGAVCMKf69M3p
MbjQZ0KUlwH9nroOUo8CPRxPefprNO+qfqVHYaEh5lKGciQlktxoxYI7wtud4z7ofgA/qzG2NEXT
/L3nfl2dnl6yrVgWiG4xEgniDhV6vy6AwpQLDj1DxZV0X6r4rk3uSxRDO+eH435t9b2mRzrd3H6c
FqL9C7GKa5QVWubGCcQ2bRHM0HCUXMfQnIKh27TmNrbXGhQXNBGhBDxXGSDDgig6khM/N5D0yU9g
k8QbEQ+7bA6dtcGDhZDlQoqiJK3H0yaeABSHko45HVz70Azfa59HaaZhLP3H7U1c1HuUj8FNiwLv
1cg9CIdqUWVafirNP4b+alRPwxoGy5oI5ZzKoTIKUkFEVW+79GfGNvr48/YqFlXhbBXKyaDbsGGF
i4uFkGNvlN/s7BMItAPe/yLl5yK7K+OVR2ltTcohjZPXZ7zKihNQ5Dacf2+aQwk+rdurWhQC3Gf0
Acpqn5pg0IweJBDeiNeV3INqpEe6sVxDQVyToSyEgTs9b7sZr2sBpp2graJyjZdhSQRCVUQXoI3F
QhQnuDTy1EOzR34a6XNRgh/x4/D2nhzk6JGckK3+8OzUYZ12mExhsC4/+VrYpQdT7Kv+QzyudRfJ
zVBcFBc9k0iGIE0KRHu50jN3SMuTHr00fX4ifSj6PdOf337g599XTF3uc0LyTn5//NzTr1r122tX
7MPiYZwtQfGygF82kCGbckSrUdY9sTQyrf1/W4XiSDlN2xYYM89Pc7NJfANYkYc2XXuLF9aB6g+a
LVxkyK/LxRZYHhi6VsSp9JqtMekR9+6FuVbEWJKCSpyH6SwXU4SqZWOgbU5i0oiT0d4JY2+LA/B/
b+/WglGBg/a3GmOha1GtNPVazA2DNzVUt48se5+3xaZOfwG1/h1yfBTXAWwg272Ug6faIMaqnGpQ
DNZBO/mBl3ZRmUxBo325LWlp0zAOjOIJJi4911Tee5TaWRZ3en0SZR7x7HtKnKAtzZXHccnRwYTZ
PzHKmy/G0vRoO2BBBo9olqEdswpGrQ8Ta5NP3R5IMkAfsYJ3wGGD9OlMsPJkTrUGsGpgbJ6KOQ8H
54nZZlCuJeIXNxHD1CaoH2R0rzyariCJU804rrof7/p02M3ja1y/3R9FnI1yLXIuAAxQhdhtywEE
1Nan6pOuI+tyitENelsZFp5MkMYhryvTBnAvFLVDK5Hljy7Ue8ing0+KaLLESuvQmgjlvYG3BAQ5
HyIMZv60k/GXiR6/26tYOA0Ugn10R8CEoW1e0bU5NTvmcSpOU1bs64Y9mZPY2t5auuhvOloxMBdy
FNUqChNdjYioTgWQiO4wKvOr7l03sipmPeRuahzQv2SG6JZzNxMZ4iCPXe+xtd3fVq+TkwAd2h64
gP3rnOQVWGrLJPCEnW0Gx/2t8awLLH8iUa1zOc7KikNtJ7+zDkk9UPO8OELYYWMBwboZvU9p3+NN
de2Ps55ZO024/h5IBfHLXOnmo5fQ4pNtlGnoND7QXsnURvFkpqHViTJ0RRwHRq2nSLB0flj6c7Wn
TllvBQUfaJN49n5iYt6WPRlDOAbJ3nS4FaHIUAW9n9KXCkBah5mBIIoOhv3Jt4t2ozHhvqDfsUFQ
o3efe1F2Yew43SahtY+/+voHqnFx7xkAHmo8I/ns64kT2TZgUQK7s3qMh8j/m4BJfVOlG1rdeV6b
3wH/igQ19QHoXdkluOBFF7C24MHoZkhyjaa263TSbKwaSGlTaaZBUgg/Mjp7je5nwRDgBoKFWd4W
JMaVrLIh2rECvEx1cquvff6hmcdAIGpac5XXxCiv88hTh+csqaR1Ziyg+SPFuE61vX1h/ubRVE1G
GANfCZ2KuDDKvZ9okmjQkurE7NndxzYojAQ6GcJSAIqNWKO2m0mqRSZmuFEFECmwK0cWjKlj3LVO
3Z7AYZ/urbZLH5jQ57ADsfr9iCHpzdwL67llVhYCpMwO00lHvyO4qyIzaYuwAszp69gSf1emwxyY
QuAkBf/O2/R335XZbhj9bqPpHosS4SVh7RMB/NFZD/mEajCqRB6mhs0yNBAyBYY5nOy4nYKyBDVk
A97qlbS03IWrXYIbg0fFBp+g2olfdZPnAby5PLHhW9Yd7L90iQ82rbaYAgpvH8nCyCdEnAlTjsTz
GeZVa6s82dO3RruPCQfs6qdylAr/WvkfdFJtG/tPj3HttPqSJSsqsaR45+KVZ3o0K7vQY4gf0GNm
7RGVFXk0DyvGYFEKkHyAVC1p69VmmqGoYlEMXnmawZpqhgbfAR+JuJvbe7lkDzDBiqZ5pD3gHipb
CbKCxBw7Up4atjHRySC2VbNimxesGhoI/olQtmueK8/uPKc8Ufc177/67sr3lzYKvCtItxs20AdU
209z3qDQ11Qnkn6wx50VziMAaVbI/5b0G4VXdGvJUeyrdmWfFgmGgLEI7n3o5/sY1LlZ9Qlgd2PP
VtRb7od6lRAAon8BZhHTnMqR2J1plXbu4/mUOeoqiUb9JRnumuln1e4ZWSn+/220vhIHFB/UQpDA
vWKrFXOazxjALU9F3PZghOAm6glAlt/jtwEzbMQcAyVdHs5lSbej5TURnMoB9KujE8SaVux9zTMC
mmnp1hsYvXPAurHNiVeE6L0uQo1ypK8G1+HPQrTTq+HMySbLfPepAYjQs96IF5KJfGM37Q8yFd0L
K1L3pXSAywi3eDyMBlKlKWlKgdlqr4q6xB9+1mnWhiVQP3eTE4OHs+2roOZz+cLMoVmLla/1S8bi
8PiQ1ZRw5sp5tEPjuZM10RPG7wl4Z9OntAtK6/Pti3h9Sy6lKLcE7F7uYNYWpHghYfvYj25///qi
X35fccMbUCVWiYupu2Y+9MeMHcY1xL6VffKUBouuMmO7GbCCQb/zZhRZAAr4m8df3rwO6VIQ19Xl
qLgayAqgi0AtwFzXYth+DNEZO7YrtmzhKIBJisEEG7ddjkFcJkemHmgpnHZA3Ib757u/hD5uby9i
YatQcMfQrcQvgRTFC9ftWM8BOi8B2K1oyu/97KM77Fm3FrNcPyVgojmTI1d6luYxLM3rS4mUXmjf
EMCEmn8y/Spy/BS+xDezWtm460fyUpzUwTNxppeMpp9AnG59YdkxpruJfc3th8yaVt7Ia23G6CUC
PmD+IlV2NaUSC8HmKY/1I3H2mLFyy6e2W7kw11ogRcAwymnxa7PiJNSqBqs0jmDHdBN709Jsd1sL
ViSobV2zV2QN+ysh/eo74bBmeJc2CeGwJLoCSP7VUL3R1qlWliMG3hNn2+XkmbNpD/D/lWVcn7qH
YV6wV/ydVoXBujx1nhF9nvPWADJVuY9Zu9Nq/suIxWaYnA+i6VbuzuKqPHReogdqYVJ+5iDlngA7
e2Raf0fSOPBKPdD1n7fP5vrmyN519KtK3BhMKyuqDPRJkCpRRwc68XifieG5cesCNnD+OcTIYc/z
R4+uOTLXGynHrv/F5opMJymzGVgp4iSy3yWMpFkEuiFCPhyov5Z1vF4fZAFoFMDIyGhcNQUnbmPo
Iov5yURzvjOdhPbZQqNkYVmHzH8wshUf7VrVDTR4GRhpAFk8PHe59LOXgfs2+DxsuzplNbK1RvqU
tWJz+8SWRaDT/S9c5PU80Vw4TuLm/DSIucfIbKZt2zLzondIcSQcIaDg4AYqC8nqtAImT1yd6kOW
PGCr/tvnVdPT0ISPqYbPk+8Pfvnj9tevzQ5O4a8jjglImfi/PAWaGlqndw0/JU1LUIKuQJXegnem
irUH1PFXtmpJnUGAhwfaABnzVU+PjTRNCl4qSAMR3mzuc0CetToyc1kI1smVvNayMBdDM3ANQL6g
WFQ7La2mqAt+KsWhKF4JEuiJDxgFUQeNtwYWupSxxTX9J03q4pk6a3BAQFQFaYNIQxrPQaJFrffV
E6fE+SjY1wSIq/0a1tTSlUX3lczhy8NTBxcNOjRdOyAusMtjl/WHumNBbGthO+7TccectTD7+qEF
FMm/NI4aV02x6c7GFCM0hMeuTQ8j3BXUi2+r5IoQ1Qa2Sd122gghtNHv7SQ7DJrxKOJ5bXD7L0KN
GubAZYTHABpyBDvK48rzhCVG4ZanGIyIkcdSuuNTCgDO1Jm0YIyn4cnIK28jOv1r1ucM0KnOSadZ
EQ1W7wVGWWoHgMfQiJXeR1QH88jqkizS2Nze90n36hbVWh/PAtEN8hxnv1ne5zM1M0zWEIMhOEcf
xK7stM9+S+9jYXz2EWzVVh+W9RT49rgH2spDFldhN69l76Um39o25b2b/DhvwKlRnvT5q6bdWXGy
4smtCVBePNIjb0rlGrtPxAWvwsrnl/TrPFejvAsYIGMtR4L3JHmnyfzI2XMHObeVeHENZ/ko+fez
c6ozD6MYOoRkLJyckK6NSqwtQtHdtOJVU8hF2F6YzdHEQjNb2adr04AHBcgvGKSCgb6iLcVQl9Oa
WidOiKdDy3mcytfGf43takXO9VYhrpEQ24BQQACn+lW62dJeQ/h+qrwQo8tTv/L96626/L5yZTDY
3dKxxPdNEsze1h83fvlmGy35wNDjC2wW8MgS5bRHkpW55sfpibZu1LR+QN8+fIhsHEIPML8gK4NQ
91KfmMN1aosyPQnvHh2KZRnl7M39bpcilGvXJ1qORl+WnvouNKswJ5vk7c33lyKUjMPklnprUazC
abYt2zAevfXWXXxfzTdUKbLwlVOkJ7v4k6AA4CeH2wKWdOnsGNQM7OhOTu0nWMCUfnb4n76uQ31t
tGdNhlLE8ATHGHkBGZ0IdfC7W3f22uuxwA8sNwpXDhQaCGnVOzdlE+Wa0CjqMT0iCnS+56CkfMzK
Qxe/MpThWvA5+986+rtzfmn+7zLd026b1832Pfv573cod9O3+iYujZieZjPqzC3GT5219pml7XSR
/AeIHOpPAMG/vDla3A8Tb7P05IFY2Nn18cd6LWpfE6Fcf7fuezfPaQqLAvz+Q9fu0Z91e6MWHmO0
Pv5bhfwJZ/YkpnZTAzstPaXuF4NttHLvitB5O2ogMoJnUpTjgDUwEkwqYK/iTTPshf6O40akh6oC
5gbsq0ZU4KBMWZIjH1jpB5FteLlr1joMl6zJuQjlLKzMa/umMKHZbYB6rVfubx/E4vdd1BWQ8ffg
7ivq1GhGLtrUoXDrAxDoNGveyeJBn31f+f2+nE7qKb7f+U8JC7LyyUsxG/uegziToqhTiXp0WmM8
+kSKrZnd53jxvdPtjVpbiPz7mcYOE0qdNXNxEF88Enpe6KNVcVgRIg3GpS8KhT1bh2IWBw8znG2J
3RpouRWtHuQAxPfI987edO4JuZqier69rLXzV6wkGalBMZFHT+O0jd0N4En+2/cVE9lbwBJ0Rvl9
K/Sso5OvWPmV369CkWhp6YMqEN8HZGvzu1ibgF37vJJPsNrMresMB4KeZfHF+fGfNocoptHMW8vD
W0tPbXtHxLZfizyudRYZJ1Pyh2KkEv9SLjelvV9nQ6EfdcZpMOfs+4RkvyWGfW3la/Hn9VZBGGoJ
QBNHMffqMQQNz5RMdacfy/FTzL4yQN7c3q1rs3QpQP6AsxsIYmaPzykEeNMOvFJRqoVguozeIwRV
fqD6of1OpZU3vYzNTuvrx8kuIzG34aw9282KkOWt+idEOZfcsmoCihHj6DeHdv6AO357ESvfV9tT
stLRwJCG2gFoL4IycsE5/w4BDoaYkekEdYma0yBOTwykCY1jbn9M058ForbbAhbPGiVJlCUk1JTa
Tk1cU1gNcCOPNE2dwIupswMxogAhsvX2yRuolSx8A4oQrBNqKAJOUG70Gg7DdpqojQEv93b88UsJ
yhuLhlIzmYWHTLvOP9Ks+kiMYq2E+5eH7tJ0QAjQn9D+iu7tq95USx+GHGxo2DEnAzpghuIX1R+E
aF41agWuMdthUje/Ac/MA0rTfe9Ue7SzBg0mFRzxdhxUQBDLXD+mdCRIhfJummnX693Ym0diheKT
Zhwb44g2sttKsqTmGOlHndRDnfEKUk+fJrfvYmIcM4uyvTcSFgnurlEsLkoBWB44STAAhsmpy2cn
94ek1xsdY8OYM0teUG18x2VCv/L/BCh75fG471GpMY5u9pCO9++5q+efNy9/f22TJK8n4C7PMWge
ourzOw7h7NcrbxkqEaSvdHxec/c9P1T6yveXbBjqu7qL7mTEd2pOuONjmbMOU9vcDluxa/wPvvFg
vj1SgL6eSVE2KRZoSjRLCy+yyNAwmEZ/bu/SQqIT41Ym6pQI2dDYraaaqUYylFtT/Ziyz8T4WDr5
jgJs1Xwy0+pBTs+SNo76Ygyr+UM/vNlJkrNepg0uRpQrALFxqQJVO/OaCm8+el4ZpUkZrQQR0i1V
3x7AahCwULgYgVHTCGhgrXhhzPMxH8EbE2ACsQ6JlnefRtRmt72plwdiTf1KLX5JM/BcG7I+Di4d
FcCqRMdqA9JoHbQIfhJ0VTE/kgatPVULvjZ0MnUrDVJL8tClpqPQI2EjVU1Mp5xaddLAqhrOjrXe
vikPhbPN4pXdXHpwzuUouggQekaqSch1xV/mvN7X1fTptjouHRhwuWBGbcBgXuVLRB47s29MM8BC
qx2h2SPRYxbY/fhYmORe14u3h4ESu+qfQLm3Z75bQY2MejoEls0X0t9Vjoj49NLbwzveUpR0CFZF
YANVakZharEYAFl4NNExiYZmfa6i21u3dDo+ysqYe5cwAZb8+9lKrHnicEQnhGIpwHD5jhpvT/DC
sUH1C205EjNNncFKeZomZJZ6PfAwto7cMYIs/3F7GQsO1rkQ1aoBWal2Mwoh1WCMAdoDNpy56L40
15CxlgUh+sDTADdLncPKnDHOmQwL/HbfaL/i9r4eXm6vZeFIYJmRDpOwrj6QHS+PJAc+WupquQUo
8S+J/7t4RxiF/hLJgyLfOFjiy+9XBlh9NM2cgcH/WDdferHLKQFq0PPtZSzsFNwlTCyAIkSaO8WS
9kIYFbhe5mPaBHn7AYjH5M0DZUBbBA+YSQB9Ix2ny4U0dUImtMnNIMLhm5QNj+0Yb0Sdf3n7QoDs
BSOHPjZ0yCseEzdq25s82LpZe9RnEIDNWVjzN/dbALUVNxzlHCznimmwGsvZamfYtLh60qen4vc7
1gC2nb+YVBIf7HKrHM3PE+r9H2lXthy3cmR/ZeK+w4O1AEzYfgDQG9kkQYoSRb0gRIrCUgvWwvb1
cyDfsdhoRGN4bYcdcW9LnV1bVlbmyXMyHPMi2UI3E0z47mdQXq/4+qU1n1p5IUKuY3fNmeuGzkal
XXbYWq2+G5R2S4vma5rQlYLOUvhBTLD5o5sQSnCAQp8Ox64cWhERw/+6buRFujL4BksPgKRuaW00
XpMlexFrB1KMR1Hlr5Xu1iCqiD9dntWFewc/AzsQM4qX4/zK7kkyAH+cjSFr+23HklvF4l9kRp6M
KEGGa1jZiAvd7g4QLDi7SG8C0jJnqmnB+heBmXEM0Uepb0fwmf2QldtCkcFVg6Ts283gAnwO7XD2
tZKQRskjswNaxOZ/xYcAQIYGMbh16BvNFiCunEpVpl8SgzClGkBsHrlgM6e+vaZ8sADdwKChQPGL
kBBtUNOee3dDDRaakiCsMIY6yeVNEtMnqvRxjvyPTHaMgM8AqunkSq3M2m8i4gRSsf/CkxcHH09q
YNZ1MLzOfBmJWGFzqY1hXycbwynuG2NNLGohHDsxMbuIRZcJURvGGCIl4JH+xnSVoIop9MPWYCIL
9wtogqGBZaGcixTBzJ8lo9tHUmNj6Bp+3Htsrel66fsRHKE5FgfjnIqMdtBdsMdhgFxyG9/a6kqc
PF1/s+h84sSECAK6B0CCNVsLN8MbudXTIdRYAcj7t5Spm1L7xOPY7+MHrb2/fMaX1mUi9cU8/fJs
M8+pj3biiqgawmvdftr6Svz08e+fuojhQFC20H5R/b3b3rI0kSKnzRA2+7gJSHI76rdpsr1sZGFJ
cIh03DAmyPSQQD09Q3jE9XbZDlboQszqMas+/5Wvx9mcrnrEYfM5MmNJFNpYoeDfhHVIgVa+bGBh
zfH7fxuYPn83SYCKKRUTMABXsKv0CqNoA9d51K1208el3+pxcNni4oxBmxnUFA6AFvPEaUKdblBT
MCxWID+Ld3zlul+4KJGjA3WjhnGB6HU2Y03XVqKuGoi0QscD5+ReZH9hAO8tzKaMtkVLaqu2QzH+
oMCpp8YaiGZtDLNaiExjvcYg7FBGG03bqFVQr5yNZQtorQGzAv47ZwM0IsPKQb5gh0l9hdRsTo96
5F9e54XjjYX4bWL6Ce92lgJ5sKFG5g1pftfjyuQNTfpNfL5sZWk3vbcy/Yp3Vizm6GM1YiCpurfZ
Tl8rGE7bZeYTQUcAtWOodE4F3Nn3uyQXaKlhdmgl3wnaS/tdkX43n6vx4xAOALkBpEaiYkJaz8v1
mpBQOhO5HY7suVbe3OLjSYmT758m8t1EFaXUCPytDRbb1u/UTQ28UWT+KIaVXr3lCfs9jtmyN3Wv
o80Y4+g0kJvsoyQw6TZ6QYPm5YVf3F6T+DMIFiaB8pnjhd6aMiDhQ0LFemEKuoPvqOlnf2V3vTOi
n05aGUldmE4E6vPGeUq4vrcj+f3yOKb5ON9gv8cxu3SzQVehlgyFHjzDnsuWbmPRDgBh9vvLdpYO
Cm5D8KigexfQl5mdPo+ZgzV3QgWqnOBbi1a84sI43GkdgKRH6vtMQ68c3VTrhxYU7u7O4gf5A4rt
Hx4BSpNoEZqKlOBOn6+4WYM63SBWKNlV/ZqmKxtqaQA60sYO/gfBtDmcnUDNUNSthZuwQNdfVvpJ
dTTax4+OwYUF3HzwJS6intkYSIcnntlnelj3/mB4bvthnBbSz6BsI8Ca4xUzfz2MxIpzkiI9DQZe
tDtHm1ynuzhZE3Y5P+Qwg1AXwH/wpeMmPz0XDpoQ80qDQN/Qo/VM2RL7nmvHhu509fPlCTs/5qeW
Zm4raYhK8wqWlP6TW15xYBk14I3Yx9vDTu1Mu+O9eySZwnPm6qFGOt807mTJvKIBtbkIqurYfLxB
EM2zaBVCmA3mlrOeE8cFSwOjth7adoxdkHhWfNPamqePK7mi82N/YmieYsmHgjnqZChy9E0vv1XA
ilxeoaW9gHI+PPCUYz87lh1YIKBuBKLsgpfBaNLM07PupWjoNm3piz52Xy/bWxjR1Nfwq4cG3my+
xZUyjlqp9X1od/YPRuBq7DV91EUTuPXRYgCw09nDGGqSZp0xE1qa1kOyNZOVNTn3NHBhLgSf8PCZ
XuCzvdYUdaEnMb7efqLyWCU3jK6syeIA3lmYRS2WLXnPI6MPI0o92Xwa1oK7JQNkElEw0fwBvMgs
BlYTx04NXQxhlg5+0RCvjY2PuzJUbH6bmAXBPHZID6T6EBqIHJsx6JAfZN1KkLqQ+EHqAZz+BPlB
FSs+W4s4Hwy9ldhNbX0wIl8Yniihnb2LFR/H0Ro2kgRkrcixMHuor6nI3CKghMb9dKTeOZu4rTit
mgapbh3KCbVEX8XHJw8WkEhH2Rspnvkhicyh1qSRA2MTvziJQItr0NLd5YO4kD8C7xuStw6iCeQ/
Hf10GIxBq0O2qNUUxQ0Y67cU/eeqIJ7KDrG8ifMr1vJDkX84kIVV1DuQvgcs/KyVE4leEM/pSLLX
1PWTsX3tSnOjCvMbRF8+nAaHKWCVEJGjQoRs+OkA9dTimipzJF3dvWjfOu1WSb5cnsSlrfDexOyk
ZrQA/FyWyLc2SkC74QbUfSt7YdEEalzIUoDiEom201GUCtdKqqTIbWZt7LV5c6ur3YqN6byfRrGY
KcsE8TsQJWD+nx1WcAAZY19jGErnbkG/fcdLxye8/cZAmg+e19ZL64+rGMAmigdIiwDRfXZ0qZLh
mS+wOkYTexYylD8uL82Cm8ZmQuLIQHSOp8TMx+XEaUGrEw1hnt6oJfV69O616Ycr7oiWgXvBGxaC
3HiKny5OF/UOrWOk9NioBFk1+nztobSw/CcWZksz1KOStRosYEWcZ7lG0TH99dnKTzLrgDZP2njI
gZ0OoACqWq8spQkTq7zKOfRZMy33RDPclpl+68Ql8ahmetDxXkn0LI0LDTrIhQLMT/A4PzVc9kmV
J1JIhFAgoEoiv/s4Ngk4CDwowBsw0cPOU0lGRAZTDokMFUg2WfVxUHZ9B7qtzeV9tnQHwQ6o2gAv
AwXdPAeeqwpAEQrsGOhvlvlWrcmNquyrBiT9415rkoAKsYudET08K5Qn0+qcrR7iNly0k3DY/D2C
etWoxAaVoUg/K2C+Y/JqkEC2sY+DozCX7wzN7orBAKGZazMZQiUm8yciM1aulU6WdgTaQfEfcFWc
Q2dQHkrtrGBdyNmTQgFlWzmrS5MFKjaw6iHkQcfTzJEyXfZxQVHiK7mzbeBLNUkORuwEI1uJEBdi
anBhoAiEND9ku+flrxicbx3nog27+mGMuw0tvscKihdRvE2L58vbb8nN4RECLC5ev+faa6bJiSka
7D49sffQa8x9nuU/FFVdCRcWrgiULn7bme2AsW61TpqZDNOfJK5vqlfjW9PlN+XrSki3tAuQqANH
OkS9EbzPPGqTZ5wZRd+EtA0az1zrrV+aLnS8oXsWtx1UCWc1no6mvBV1LUM5sLBHy0hUVg+2s8bq
sTQKoDqwzSZqauRtTr0bAVBB70BVGo40Cd5ibQ2+vOS2kdSEOjQ2Mwqss71s5inTujSSEPUL8+yn
2T4hgNfksUDLQvbNFtvLm2zp6GAro06O9CYa7mfDcRSjEqA/lGFUZ55InqvilY8oHK+lCxb40Fy8
qX8bmub1XWjtdqht6/VkiN8adRaYoj9CQnJvkOJzaUhPjZs7k+ZbjkZe32Q/MvAJYpFX9uBCGR0/
gyCvjofq1Ek6u5xqtXDGRsXlJHQokjTNTZcKVHFVv7IIwOhN0HD+pKr0WLfC9QAb3aeO8fgX5hy+
CsUQhDBnD/Oi09wqlzhwujQ9zvZOe2/b4HFf44H4dUnMLxHwgQKXAOgW8rGzvdQSiA8qETyI1dnQ
KBHX+dA/Fl2LJiHobasDCXhmBql4cpr4pZeNl1vcRqpD+JXqvIIoNdDz/lY6KGlqdFcY7M7m2qZW
1xpul44ucD9gSjGh9IMXxOnekCJGyT3FhDCyz8sjRaOkQz8OLIMCCVScpuITAoc5dAZZXNcCaHMI
TfVGaDvt++VFXfALSBuhbANQGdQy5/FinuixNAu9D9O89oona/g4yBgPRrg3XKKAaBJ7msR3B2js
Ej2yBH5/TlO/RD4MkMnLQ1hwPaYx1XwnHuHzvmfo+cWFWnY99D4M3wYjxVDeN8OrYT0m6ks0XDvl
p8sGF+fsncHJOb0bUlzkLnUivPFL5ajUuufwr3/FAJK6cDxY97l3Q40T2kex2oeWuancoP8LGxev
UKCaEekCwWTPBlCalTX0LmnD2Ha9W0f/nGgrwfRCwAEL2LkgCMC7Wp0djVhvnNwu1TY0quyrMrrb
ZmxSzwUwkuY1NKKsZH95yhYuhPcGf+UW3q2Jaaa0SSutDW0G4bZ+C7ZQv0g/qc3Hn/Andma+qc+p
XVcMdqjj3qiDc1Ul8jFxq+1/NpxZcFNpnS5EN2KFQEcr9VtSPYr2uV+jqFzaySBeBSIKzM5ACM0O
p07A7ihrRKBt6o3WMapXrowFD4keGoKy/ARfBH3Q6UnJxy4DW63sQ3NovVoHhAXQj/r58lwtDQIw
tkmRFHEU9FhPjRBz+PM4ClCb1PQhX9OmWDKAlB7y0YhvQOs0G4WbFJXKuqoLZYLwsl4TUV/7+lmA
WTmGzPKx7sKyD0bbp2sR5tJZfP/zZ2dRTYGzGzt8v2Nuu8aLxE7Tropi062VnFcMzaWEILBMtAw8
haFRBxXzmHPvDj6zkAFdeWUuG0LvjYvH7XmJQDiNpThJ3oXEaj3XTP2YDB61H9SReb1c2V5Le9ie
lBQnFk/37O3U5Qr+fdpj9cdnyFI46hHasZd38LQCs4AH74t/m5hPHLoWoJnltF041ukOPK59A040
v8qvWXEkJAVD/eaywSVv+d7gzItVwtRqOsIgab9zdt2lx7x8ZmuXwPLMAXAJuguQ1M/BRspgm8DK
ql2ogC5qQPuSmUziNGv6C4vnZ9IM+dPM7Pygxh0xYIGx7fJgrM2dq6xlIxfXB30eyEeBneSMAYsD
eN9XMRxAWandNW3b8sZtOuZHeiWu7R6Sjlyq7d6uB3ef0MFauduW5hHBP1KTQGef8ytZA0V+v0dX
ZR590tQrow/atcbNNROziKDOJ8EUFya0/HmgcaC5n1y0SlzedUsL9QvNCECjfo4zJ30pCK91FBEg
MBVIdSWUXaofTJKA0AecGAzPIBxO1A1RMUrQSgKhZ5Ve3XwR8jiw18HKvJx8Nx3h2ekauGraXvPD
i1ov5H1RsTzHg5em2UvH6LVQas/QZt8UWrct9GtXBFGl+RN97uVZXFoqKMKpUJ3H/5/lKXMjGQjT
RzVsQNfr4/Zjtz0x27uxUJSVBfulwnE2NqRYcH0DIWrP+7dA0oCqUI+yj9MO27q+S9V7lBe2SGX7
VhU02uiDGM4zutqrkMxW1K2tXhFlP3YbwSPP1F6K7tiIV1WiW4keyrLdXJ4LbelkoukG8wHqsams
cnr3O4U7iMpAa9Ro7qLG9vNIuzMk8fFMB4PX0Ux36K1FJAw65e+WeaDlPZyFb/YIQ4z7tj0gAAoK
tpYi1yezZ/NG4PKQpATH+PzRVtsiog5DNxCyBiY/uqnjQd9MVbp7nr8oIruHJkEJJQNuH3vIp+Yv
Y8IBJW69Yqx2keFeSVl4ShVvnOyuk9m9U2t+XHcrQfry8mL6JtgFWmXn2dqaiqgVGpa3zL64TuIN
463aPIwlBLfxmC4cpO6ijdv/5NbWFEduXBUiTPoEj38R6Fq1qRjxLbsHXXfkoSpwT7L7y+u7sNen
FoupDjCRD/7qPX4X1UeV0/URR69FW9fDw5Dr8TEWRrkhYlhDUCwcY+RX0GY0hcIL7JNxq1hVjSUr
lLo40poP2z5rhytraGsfevH1o0Nl8VAprnK4PMhFy7/4yNF0hWhm2uPvBmnp1NIy1HTCzgF5D1ED
bbith1tRxdsOvMJjtXKqz9ww8vLINgJchb4AeK1p0t/Zg9RWBgJJ3oSpc60P1z8vj+YstMC3Q3Fv
2veoQOFonX77MCpmp1IN9Zvcgq6HpIkHPLD0rTFK9yBfX5NDOdsiM3vzm6srlbpzuybsQMvQg2rT
EyoQEMgGrkzbWdA5GZoqU8h+AaUwp8GcgKG06XoZamVL/JrEzjWqiYbnKOlnvYUUE+Z7DRe1OJkT
tRRaaFAxmtekcpdJbhCzCbX+WJuap2TXY/65/vADZxraOzPTDn23IxDBNK3ew4whrEA1qZf0z5d3
xcIqoWiI0zWlgbA5Znu8JgaDgtVYhfaYfJFjyR5EMWq+4Uba18uWFqYMLWA6kMh4ciJdPy3ju7E4
nABbmQpYish3UMDcQfblEHVs0zK5RsO2MCoTLVRA9yE8Auh9NiqRjpodl1aJ/r/7XEKP56Daj5eH
s2JintdA/6oNUWqY0JSrOo69Urvt1vqLF23oKBARHNwp33Q6ZRz11CQtoyKsU7tDboa3CGIYu+XR
aK8cooXVgUsAMzJqk2hknu8DKPMObpMXFYrHm9E5WOO+bvc9e7k8aQtHFeAEdEtPUHQEzrM9wKMC
CUGSVaHbcot7eaP1e6mUOgSH8MjJm4TtiRzTFSDJmR+3psoxeswxOgezObOqUZUpqq7nwEVwHzLY
np2HKtkWXRToynX84b6HyRwqYABMOSj3z7PkFvaF2XRRHvajcW3Wz4yvJSbOqw6/Lt2JthKleCSa
Z9FVNHCZGjFWi7VX6HspouvCvrM1OKA7EwWr5itN76LywNdknhduKHSII+jEBsEhnqeNRsm6QdHz
KoSWDz1kij36kMdbe/OcvxdAFAKfhIL81MqJMO1035c27/uOjHkYy+aRafpTq2t+a8RBBNEZ4IVo
kMgi0Epr8N1EXXnznx86HWg3kP0g62bhfTzzHVoEqrte7XgYZ21A1RgkKar3caZ9tHO/szJ3H6bB
cwh+jTx0hfq5QyIxGtckqaYfehLrzkzMvEdiEfCFdRoPCf855A8SpX4Q5uxMeSPjb0US2h+GOM0M
zvJ9SWHoIIjWeQilKFezPUVbA++e7z/MGvwHtgV6ltW5QxzdoqydBhbyn9U1W3ETa18++/lZ4wiH
Dvhyql8PWtBGD5ed37mLPf3xs0ML+aQevMJYD8W5Kh8HsufZ3iz2l40s7l6CDJyD7ndAHWcRQ0xc
JbZqg4eZfRVXxyG5JtYKOmJhnqbENJpX1AkS7kzjfHeR18IVlGQJD1Www3lttrk8guWvR0EcWCmA
peaQ8yrLTWIolIe9FlS67Y3JWl7q/BaCX5lI9f60MP2CdwPgetsCMsl5yHSy7RlcC0/2RWbvNBId
h4GvrPvSgICaRjUP+HlE+DNvlqSS5DXqd2GTQ9PSoD7V/MtTdl4Mh5NEHnx6aEP24iwEVqPc6bK+
x4hodN276dd45MfIkuDQVa+VBnzphO1MTV4lmrLRxt7vy/wmJc3Kq3Dhoj35GbOJNWxRuzlVeTha
LfXTtL8D7HZT583OhgoLehbe0mp8Xhn7wrGCUfTKIkgCF8sZFwOIQx2lbnlotXbYu2yf1OkRMlLb
CryPw8g3oNu+6ZPB06DCbdSjT/sMRfgMioOqr1Z0U6Lh27v8oxZOoYYQAHrVFpD/Z3eIlG5NRl1l
oTZUQKaEkGkKWLFWwV1w8LAyKcJa2sTNPNtYjZ0r3WDbDJiu4+BAn+suyR4SQfyiol7TPVT0y+Vh
LRrEEwvMVFMj9xxLgv4lZeRtxsNK3Nlt7SXDtkShMk1uKtP26kJFaoR+3KGBPNtACtkEt8NZu5Gi
5GObNXAHRrmXbDNoMRrlV/Iti8v128a8dyLO8ZprCMaVIB/pJLCQfkvHNfmRBSuTfA+gs2iimDJQ
p27HGZHGJtwWYSye+vKJ8s9U/3x5gRZczYmJ2QFMR9OmWmdBK0Hdv+nu7vK3rw1g+vyd32xwmCK1
wgAS/UiAlDat70omV3zZwnE+GcLsdslbPdOMEkYa7alR+c7gFCRlgx+v8YSuGZqdnrKqqh53nAgt
6SVGEAOHSQ98VU57WtVZFHYyntmFbKbEGKmAGTJKn9IfNuNeYSVelGxRP9jY7MUukQwVpu905U4Q
5hG+E13kj/mdKxWfIfpVjyofPaIcy5EFWf6M15rftbbnunQ/0G7j6KXXg+tUHHS+1dPmERoW29Hd
QGzOc/U3MK94gj6xeoC8nECOLihtLYghu51BEcKxfqjtFwq1WZo9DOpLj0xNk+uAhHx2kxtVW7t9
F/YojhpSNRMGAdCQ2S5K216PGBfFBNIger6prWzFZSxbmJSZdCQB8F453ae5NYiCWLQIda33OwdN
lmtI3oWTgDH8tjALFWM0zA+5nRZhrj220S7tnyxlc/mwrQ1i5i1k00Keu2JFqDkvun6sRHD5+xe2
/8kQJvvvDnPbVGqhUnx/p96wDqDjwzBu42blNC9EBCdWZoutEkv2po6lsA1yjUydF0c7xEIeKbaK
0m1c+XJ5VIuzBqwBSEINCDvOiTkG3cCrLS4KvIGPme01axC4te+fba1mUBt03ebYvNZXk73kdCVW
XFyViSJz4oTB83Pm/Qwmx76sdMwXiGZz+ZDqX1iJYsMamH/Nzsz5mR3ixTTSYAcOIbXlrpTXkXM7
rkmILq4/AWkGzjkioXkZSMlqCsIdUoSUeKj+1ONeaF6RPSm5P661DS8eyne2Zjta46nhxjnmLhqc
bcHHQLb00NbOx2O7iTzz30OabWkxFtxJdQxJiXZOYXm9CJpsjWV6aSyYr+nF8K/Ou9PTOVErqrXp
FqEjqqB1IfzZNBB4/TDpAVJVAK2C53Yq+4Im79RMmxWRY9K0DLFEHpV3TnJvulfVYPvmWr50acdN
xWUAJlHJOaO7tElk0MhiZTg4RuzpBj0IgA6y1j1AZvbj7xAg6KBiCPXSqX4z293490mRlgLDQhNx
EXR8A6J5A3Ta452TrnDpLHkEtEXi8WWB2/aM12ggWdmaMS1Dp/ms4r61jO1llzb92FkAgSH8NjDb
1mOS6coYZSWIk5TAaa+17NlUt1b5Vhi7/8zSbGdD+D1XIxXTZn2iXYDm+DjfRvIw9o9/wQ6UDKeu
6IngaOZEy6gdeDwkZRgbKFI3nbpPWRRAChDFYtTnx2TF3uLWs9F3hQw3Yu95PKCQhKl5i3ElxqtQ
XzU1Rz7vRYtfLw/rzNeBQQ98hog3AAMHucB8+ho0elhlwcJRc442/JyKJHrEPnWR3CVMuc6MNU5s
1CDnmwM28Z5AShbNrai2z6IE5shhLDC+UM/Aq6pVRPPz2jD3ObH5rmxjslGYiP1ERuIQDTYk1ocq
f3J41F53WQcpLzm6V6D7T7cmj8egRbjqCwoaMMNl2VYfhwbQ7Rafuq1PemEHZs2eaNw1GzchCpi1
nNbLUsUIVCPTP7WFHW/qsW7Az111m9bsyiunxDPbjhTdk/2gQbu4Jd7YJOKIgqSy0dNU3jYZt58Z
kvSbLLfuhqbR/QQbvaDbGmLKSPh5FfuU90etow9Vbh+eks2YkIMDgRD2oBwU1t0TRT+krc42RmKP
m2JsgfjW1MKz0V3jS93ifqoWzBtx8gKa4Pe6mQqVPN0GJ2hVP6hF/5a1lfQiXpd+Vgyqp+tIDCUc
4GsQ8hm7ihc8AMbx66AAwKLqE7pCUZpAKQ2g3t262NbtKDHGWPfTprL8EoWWnZ7Fj1SMZJsqowMa
2toJChl1vqrFb3bD+qAcBNsoeSO8ghsK0EpJ5DVpVG2VNk09vccHllSyoE4GsHkYleEVBeT9egKY
f666b1ByE17JB3MLAsfIqx0zOXQZoqsqjszAoAZECiIpPTSBDLuiY9VWNYfES/RU96HBkPpq2yY7
pUwtSIqObF+AJd4zLD74GcEbgBLGAoGf/BX8qsmV5ICjVtKV29QwlDv0m+CtHDkjGhzSLPGUlPS7
2m2qjdqT9tqtkwKHjRhelo3mPhuqeoMyF2DmOcvSsC6N16G31GeABhuIpWSdn3Si8HrkPNYeBGc+
dOKNhxdFew3OCsCCOEbvgt0R5HNRq7V4udbV0epLT0/c+6J9ri1yBBjby3LlviDGtZ3dFvaOjXzX
RM3DUO5UdQx01CgRW3icZNgL0Q0H8jurO7/EK04kHTYVMLoDDTqwrFOiek6P5ssfnaZ6ndn7IxyO
uCraeCMdhpT4TUxv486Cy2OeGT3GgN5E5Z2eWJ5Z71IdZBSm9aD19coUnAUU0wxMKFwHLZTID89u
eiZ6UskBMyDtCH38hQcuh6BWVsLvFSvzqkYhxo5wpRMhLX20Abfll8hcuW/PnPnpQH71WL5bSqOx
OmKPMFH+1ByP5kdFBrqzcueuGZnc7jsjjk1ziw29CFkE1q+tlt6xyifqfzhbM+c9clEnbidFqACF
kflm7imrtAdrKzJb99LlEmzO6P3KKtXcUFMRPu6kwssKx9g4pG49vNJ74J1UjsSoApRBA7eZo4dr
g+a37yXlr1rifHV7O/N+XZf//dr/T/yWh/8KYep//h3//JoXQ5XGSTP7x39+exNVKv4+/Z1//5nT
v/HPm/S1yuv8ZzP/Uyd/CV/8p+Hge/P95B82okmb4V6+VcPDWy1Z88sAfuL0J/+/H/7X269veRyK
t3/88ZpL0UzfFqe5+OPPjw4//vEHEpTvQobp+//88PY7x9+7Hqp4wO33/fwvvX2vm3/84ah/AyHo
xOajqZNkp4lYr3ubPiHu31A3B7DQnV6GaGzCOoq8apJ//GEa+AgYWPApg1jsXx/VuZw+Mty/QU4P
6BQgyNANpxraH/83+JP1+b1e/yUkimepaGrYPIk14DRtPOCAa5z0RKeGy9mhiFMNdzT6vPdtqVU+
rRIr4ODA3YxmH/mJna2B9dDhfbp7J5PgmIISFXLbLmrd836bQRG0KIiZ7OuqEj0wouO4SSOm7MDX
pe+NoraER5ip3PbNKPfUqLqDbacW4ohS2XdIA113Vct+sEJX7lhcp6EW0U8kAd7FL0yl3DRZqR0a
pneG1xLZ3GQZrX6W/agxj1ZaFFiCmW9ty2ruWS1XtlJyExf6gLABNKZQ5+F4re94b3wpnQHp77yI
0tDuhWBebaVZ47mRAAO16UavWukqVxlwqAUYEkxa4guV6E5wDYIbxEKyuUVAwvN4r2q1s5VAedh5
MnTASFj6U5Fm5psGFvBdPelAQcQwP+i92x/KfpLoJomabcbaJvc8sUE2lerjBspU9VOSgu3ESlXn
q0O6n61bIMRJW5B+AgdsNgE1YlUEUqrJo2ULdqXmxhQbd+il4JwElQ33Z/TJ3ZCg/cE1Bz0N4lHs
zaZ5SVFd8WJWjEB2o2+9MvA2tXMDlxjJtiDqOaoGKG0d1m4S9NF66L58apTXuuR3jtMrXmkx+U1h
IGjNJHTGnII3vuzib7VCrdt0vNHMfVyRtw7cKX6ZaQ/AD38r7Oxr0US2r+g8QZa09kiiQ4ZYpqBT
EqDB6h2yGUUZe8Lqe2+0q5fOLRD7Eq907RJph5w9p2mNkmLlKDsnSW+swqg21ggtSMGvK5I3n2xa
Dl/MRh6oa22EPnhRPO4JNzCL3cZUhz0jKN+pTnqVkNi8EiL+0XVN0GZu6lPQqvq8/KZl2SYZ6K5m
DlK2WRP7ytBBYyUHdpM5bzla+VKjupd6ne+bScurcH2tNB2P1K7lqZybvmFErichXU+75Cvohb6g
mp8yMHBhG3oJd/aRamxIEmkgMOPdAUI1UG/CK1/u1aRWNh0ZbK+vQCHr0zHTXwuAshGfRe6AKEbF
FrhXGoTvtDN2mV7Lg+umgJfptWfKJg1yVsmAD8CRQo4dG8LkQ7KLLO481ipLN2OLqiwx6cOoJ3yr
1S0mrOyyV5aoxLO6ovGhsq5cu5Uut4oVgfcqqlLjurOQziJ4+6uD4WzwMmy3mdIUukd50m6EYd10
lfmJdPrwFcCMHgwMPWhQEf8Oeb2NAGY4WFHaoCkOR2ysefRFxgZ/aqwHKxminV012S5mxP3UMsTh
BA2bQ4BETRUW+GRT0K48GCY1TE/hDsWKtNXnkfRIQEgemKoQvsY1tm1IIa+qTNN+2lEbHzI18qVq
y33u1PGdmqh9AJBS4WtNWtdeQ7N74JmKK2QEAYTpXOO7YmciUIr+utehSSItsQdg9aGDCrOPStlw
iGqIULoq2vutqNgzARdi99WNBUay2Msa9bOoJLIivKy/W3EG7gTLZ7QpUbtE76wh/RGieZU6NHsU
O/dKFAWlG9/SQYlxSkS+cWjhej27Y4L/rJUk94y4HLH7LXgbPKNitfucDb3qFyV0gZPhgF/a30Be
+yltWNBPRVGWlc+xgeHwqr2qu/STJjGRcasHGRICCCOvksE5QF5vw9hxtKP7vstuESpd1dLeGHHy
ZWC5hRdJF90OyL7jWfAt7WPX7xIHqGpWfEmBqjEIu2qIeFOSEgW3JIUGnNuP454h4k4ZnLPbUvxq
9ZmQMr6GpHr2YKS+2XYajruNcrZWZUGjKjfQVdeOrSv0awVBRNCYzobRfBeN0gi4CqJ5nFbseO71
bcxvIHqyyZU0GHSl8G2S8J1iakHnUDtAg1Ln6dBS5MwS/hQCqWOf7FX1UWnqdA9NkRHeIL0yqvFr
oSplIBqKpCmvhFcP1lc1lU9E0B1e2P9L0pXtuK1j2y8ioHl41eDZrtg1JfVCnKQSihpJUSRFff1d
7ttAA90HOInLJZF7r1FUCFAa8Avrcfp5TUWAr53JmGzFoNWvTqpfjiyYjnG2VH3Mbm0WIGrEmbUM
eaQO1rJHODh30NEsX7aUnaeuq5tmhqsceok3wdXngDChSxrP99X7SabngQiEQS0CRaeZO4HU2tPJ
1EibuBIAx+FMcM3kyUtr4PnvumAsUACEQmXndiLR7S0yejkNEq9Q3n0FPQzsRSzrWRhXdVQsX5DE
YFXJ/H9h78KvlfgIfppiKPTjrvSU+Zn7dCzbLv7KhqbOCH2qpUbvp0jOc6TIC3ZVhwe4EY/Y39t8
PCXLP5Wv6gNvBw5CVJHf1jSYKvTSjfuuVcdUxWwfK3ASXk5xt8kbpBU/UKxZjYOg71Mevqd51x6V
iNcqiDtVtSZMPykcQJvqwPNz9tlYcgZeUdMohHDSSVNRqc0JQnG7U0IGpZp4/D7Ma4RQoQiChdnf
Z1H7tCNQVUeL21kXdOXcLT+lR7ugwJ0X7RuaHk2S1E3UL89f3pXRtCun3Loy4JtFn9Y282LqYPIH
w3bgXbPse5WVHToJq4bTrog9EKY+Ut4LNaWAj8UnogjtZWz7R2h5ixz48JwEatkrN/3uhPzSua0Q
O404p0Ygmajptl3D5tuYAn8IwhdHwrZiXe92C232baqicor9f0uXHcPpuegL19RpYiL8XVnVJhp4
Gx38inb+XcppKEefmEK28h1J+AefLboYlUyvk0iD12RG98eE6AskZPa6mmYQkT5O2zJp/ZKsY/Bg
QDwv1K68YMsClIIm42FbPfEhQ7ntm0bXCZrmFuBF4DvTQzAgSX8LXC0MDMdCtbvQRjWbMl4nmkeV
QAfNS5ewahrsbhS5OSXRUOeemoqcdNth8od9QEhS9zbeAQKC3EBPRW8bjAPSt0VnIrdXoJjWedx1
bLLF2kFuHi3ep4g1apwCuQ8gwulc6O/WBDdTkIkbLMpvVG9RgRHuSnKDr5ChmRhC0gzwCGGVNy2i
NkmOI3ydwWHQ5TBu0NTAGoalcLnzpveLRYwTbvEeKbhzBjCl3zUR7evJf6EZ62rdYn5Ic3rsO05L
NNktRS9zSBmQxRMp73Um6wWc5VM0598Chkxrf5T5RTCKMavzPid/7YtxTVEV4Hv9wYZurBnmkStL
MDXp9MZ5U2Q8P8D/zo6pxbBgtcsKkZo3OuLKGuzwZbBdHBUxcTGY5gFJfp1uOjqzmDeyIOkyABdh
3lE0dC6fruFq7JX/yZicy3WaP/DOHEDsVmbog8qfbfsX7ohlxxueHuKoBYTrNB45HvzW6TQ9tkbe
UYyUIw3aprXChAWWCGakAYdvmkKe/4qB1JYz1arYQl5EXbIfWfNvItq/kyHATWbG69LL4zaOwFLQ
I0WF+t/Y0yNag7idNwDQ8tfM7Oy4Hkkz/AXJvtS6yQ/Bpr+GJYAqJqZzjbT+YBfma/OfRT3JTpvE
3439NNMiEIk5gIb2WCG87UsFyLWKmxWcLguXM188dyEbBrbF4rHastF/z2XyJ6SB2ssYEZubz1NM
kCMvsWCveEQIW169mYYN8qNG9yLN/CuWwwo8vev9rwhp3EXMKSvAu4gf6A1aD22y7TGAHRdfvqap
u3DuSB2ZVr4iZMvUKZiHb902E3yn8XghXb6hFMBvqw4VDrUSTBayB7EWO3iDikUGf4GnUlG4fFan
GFHWzvj/VBb+8bdJow6PnRVUtJTKr5hP9Ad6ukQdTyrdD3k4Hfr4X2hxazRRiG4w97kwLys3OUSH
eJo+hudukqCOtujUuBT4ss2uj4LfjRoOOVtRtzVk+xQzddqicZc5DkS1S84j8RDzEedDLXuJ2NDU
M6Xht8SOOG6G8G8zJxjaF3VYIz4fvYxEgETiArC2ycPmSsQg6iXt23vbLVEZQCVuY/fIePim8XVf
kRKF/4qvzPsv50gCSvW3jyLDH72Gk0t27mNr1e85ax+KhTdfovSdpD4iM9OnPCIJcHmJmVdJOmLo
iOxYUseghrBdgOo9P7anEFPMjy3T2wsim7faX1hzjlkeHtoUs71IJ1nN2eDdtPV30sp/NGdl74/X
YUMhVNaIGnV7mNRwnzO92SpCMsHz7whr1jfT1QIQ/hnSDFKPhpg37I0R7leel1hk9T9ws/SNTsx/
xGa03yEXfQlRhb0Fwgs0DoOk/81mGlwaGmpRjwmS5J3kGpOXET8bp+W+pUH4h8dmPisQWBjGA/hU
BQDPfgmOG4drcO7zHdNtoUPxL0H3qIoihUsByO2QZR+NR57mZzQSDEb8iuAt1IRuVUx93HXzOhYD
aESQlDpG9nu7HWFbrJI2gOAN32qP+RBYOCwlVnrYFb18n+nAXLpWHLVp2xJvnr4Zj4ldZBNRMXjt
aYsTdETBxiHl6s8SbUgS8oHy5eEGElkXRLbvG/ctOtxDIQutIGHYjH/rJ36EHEbtG9en50D/Dsdf
qL68NCHa5qiYARhgDIvnRl1Frq9Bv+0yG5R5aF0t2fZr3BRCi2KSyJecdvkpSmwtbBh9gix/RWna
cIx0F2L5s/7RDu730OBlLJgavzs6v8Zy3aUyxI0N4QHDv5qzgBeEdNGNwyho82OrDyRw5dQd0S5z
5aM4OtQD/oeo6LiOG/+zmbND2Jgb9tSt3Pr57zzku1XhuFwCbJcbdOg8gifSHzx3ZgFZLqgLXgDS
q3IzHpZsP7T7jSQxkPgUHsuhWUvljasqAi/bxUgE7J14Admw6/E1vooE6MkQJAedRSNaBocjXMBn
L8YIY7d4PVFUFJYz8ejnuqmmXDehwORIJPZMYdwVZlnCH6vLwtI3LDuFC/wQmJrza6uxZnZTKAGi
uzvHTvK7Y+G6k3BSlUtku7d8RCzAYp8LQsI0ur8tPAU1E+gd8+1AX/NcjF5J+7SvAZUZWDED8TYs
0HR4bm7mMmSW7zpUbz8CKpO62xq7wyo57W3ejcesj+whT9a4irOOpPgR/XCHUFO5ZzS/ytzpS09k
TCvFIry5fmpNQRfzKuYtOzM/mY+xt2BECdEc3jRTzXTcn53rPsPY/FiERHSCdv518M38KlNxMWGD
kRdvcJHPPtaN1euymqQ2P8dGnoxmtvSncD0qCi8scRP6CPXS7rw1kwWzPv+gKElGMtJE9jAZmu+o
xURTI865SNfwi4W4U2WPLxwjAPZWvwk+wcpg2JRJJ+CRzb1i5ePXStk+p1ExZmLFCKpPaTIjLdNy
Hwu79spEkWmnfU1LGRF2gsMir1jUB3tIOrMPJ91ns2JM61EHdID3Iq/iEK82FGhfq8A9M4jgbXLL
eQm6ca9nwDJujorE0ekabHgnQeyc4Iwm1bi2Lc4YghfJpGTnRMLfFY60bJYBLtWxh/vg2yQhriJm
xnrS2Xj0WskqkQIj8SGJ9LSIqomBCmFZvBYATN3R8/OrVbgGmnANSiICQNh+gm1+afO9T1WH4Q1O
2MmffqqGmZ0D5o2dQ3tF6stwj4q+S4DLJmhz1B9HA8jIJL9NCUBvxYffa+8NuxHQce0xjFFt2p2I
ysOCazjTtphfhSV/GB3vlKi/uu92SDZ6S0XbfMx53MGIQvwyTgZb0I0Hd29lP3pEmX5kJsFlb3v7
xMAQtECCuJrWhnxPPmn3EL+/p+nqF9OQhvXkpTvWZudwSHab83P0DjeuclF3Hvp8KHPeYtJh7NU3
wcswrVfeN+jHUv4DU2pTCD/2ziLJPqQCSrlyLMUhu9CWVwOLeMVFhvDM5KdU66Nd3RH3/k0vql5V
AiHBVIkgOihYp8oALCM6mMto6w5pYt9oP4PXSxEQsPMD75HK+PlIAf9KxlYVBtcE3vEG22yIAQ2q
uEsuWfMfjVYAh4tY2x3vOfvFGu2Q6gwJNoAVtlOhwkS2DJgrkpgX/fbwFSP/0b5trpsbqwb/4yQt
0sIaSj58oKN/xYRbZ9HDKV7wb8yiGUsZhs2Odt/DCtVj3EHPqCAS3cwuaW1cz7pHixiSH1AJ9Tdq
QKNaCtHkRHq268dohxDe8Y3PzJRrm6XP0ZPXPNe4P4Jwua3xmpaSh/5+SBFwNgChREuL+cSPOB2n
MPoJhBefDjFj1ZDGfUnsNO4p9DW7YM6av/BAP0ZAECBUcHWlhuye30glAReAcgacsGzmzSIQofBm
LAOdTk01aSSOchgRCmRasF3jxpcQv2/gU+7xjC4tgOuZPURJ+26cv4HDNLXfu7QK48XUcJDLMh59
gMC2M18S52GB4tW3eI6OiRofbSruvXHisLlU3oMOv+XcRZ+DQzQXBVJjuCZVY0O6hyTWVtpGw0MP
PHhwm1HsMnwfWfprEuyq8fwWfUgemjbBOVVbc4dS7bRAfQEPrDvabUTpCCVl7qYZ8oC1cIoTIF7D
WKMX8zSbpY7xWr8T1qQIIYgVIKoeKF8IqDXS+SXx7PyCmtMZSO58EET8BiNdjpPe+5NOd2ByrzzI
T7bfNlDm/Avo8fsYrv9aqxEEmlN5m0ZTgcArrIjA9aZJWsW+WO9j0EOpzijqHmyKkF9MQLLkQFHq
uc3XQ9zp5UCABPN8XrBfOmSKDNPZqHZB0p0dsEfY5ZgPYjpaexo6foobZNxEE3GFzr2+8NMNMxEO
e0gcATV19NJkYVelIPZioiCt8OUXgSapHuL1iIGWlBG4gRN+QnOj2J1jBax6DuhzEbLwifQbw54y
PXoEdBWrHQnmc2nfCRX6nE/biRnanadsYDeMiZDiT917YwEiNnGAXifwdW9qfk4CHbl03TLv1JYd
uMm/NtuzH7C+7amMbzKPTEnkdnZd8F+TLj8C5/7lmHEp10g77RAa0XNgbuDpywTg87+R+nc1++cF
gGbuiaZESfFODiwsQvUv0mleUYLvFdu6gtfCeyxR8CLltrxx7eMsJ8vTt9frufLg7klj0leQAYzf
Q5bcs3h5izGrJIl1Fb4IbKPIfzRFmpKumshyTSz19kswYlJIsC9E3ZjVk5wvcyqifdwtONcs6E2p
JqgvaHBAuCqEJ2hP7kZ827hL+W6Cb39Jf8E5IS6jhMi6nWyJwLhdnwIwTzB4viYZEajkI2EtKbaW
YWg0yF9+9iLxRLewvrTjE+oKaMEG/doH6Y3mqNCagIxjftIgXvqDRv/xXlB1GtN1wDUOuK7DgeTp
e5q8NH7Cal95bDemUhb51K5FxMIfRM7DGUls2y7hgD3kmNYcg3BA1FoHNthOkT+pElRGsiP486tl
Vrso1FeF4AMspoBWYvd3DNu/4ZxkRR90d1yT/XEQbC+mueJ9KhENuZQ2/MiawPsHMK3DrpB1NTY+
/jfT5BfF9FPM0o+Oc5N4YIp9XSqDQaHje9uTO4mZ2IetPC6d75CJYfo9ND/HtX1p0/QQ6ukCSjmp
YgDry+LBFs9SbA0+H/eiaRlySfh13vrxBYc3bLid1xyC2NBLDMTv4I+Me/scKhEgTT/HNmAnDeTG
g+c9fBdY26HSb8/JlCDbBMXxbSZBPiyLvGCf+JP04St7Wjbwtb4aNBhiNvNH5CmzVhQgppdH4y8G
liTG69mJimbzXDZNoyqLeQaJVZikdEv/GxaX1E6YFa6gQNbwkS0HP+c43Ow6f+i17wGG2Ui+ek7r
N5CxF9Hql2Dh6V/slA85bP5VL5YPt1hC7VNANdP+x4P4OGFiQvd1kbqJXUaW0IcTU1JjwFQAgeIN
Z9OKToKNO+SMPPkBOfTkYZj8kSrvT9S7vl7bYQDCbw6gB6bCyOhV0PkMTHLDqan3cb7gHJ1SmDIi
75bSACqjSzZ6VTRk5LjKHtvIPIL1MZ2XFwFdf4vG4U1ft59I6HT7ZR4eQGRxBGgAt9wAAGvkAx5k
BTEtfKr9dAg7AKQ2TMtsyTxkFYeHvHvnragAhz1wFKKdSaJtCnb4tzHAu7O2aw+3mzF1kC3fPKML
lruw+8AigC3VtDujOwgOAoZrcbhjzyuRzLNiTWOgEEj7o2thYRPEvJoukkWoWS3osFvNdCDCR5Vz
bqAWkxX23aCc+s6WWwvFZ8y2PxmmtRPr//gLwjpw/KH7GZsoGBNP3JzqyJ6QgdzcEkMTyq8SzWWH
yIJBiMiEXkwgZLpotcmO3QytWEK3G/fMvJ/WCP+8WSAKoXle9JidisF6uyGWN5opyKCA1vkujkui
sjeNoMXCRXB0pCjPuHOFhnc+UFuofI5PDVx4sx/lH14oWd3gHiu70OzQpyX0fDJTcF9A8xa4aYJa
AdMr/M1kpdMoq5j94drR/Cay4AWVAlDLmbbasAhBZVRFSlPUTOTIioD+0LfhUmXCHwszU6yJAXCp
rdkAH5CQFOBLwleKAqBqXSADZA4vezqUwBV51UX+FSt9MdMpQVr0JHDeQEiWMedfwjH8h7wo4BQr
BpN+BBGS5JCKoisVlYJbc4Qbv8fko6XaGYuO0QmzIaLhUxvs0DsbHfJ59Y8jxXwDzomi+hSzPLKt
hr77sbQCMldEyr+DdT2zLtglq1+i5egHbsqDgt0cD8mwXibNHLpSeTr1yJxXeP0d8fZYQfDjRmM9
jJ74FcQ6eI3Z8NOIzf6IvZWLaogyVaNpqGXlwvx4z3NjC2lE1taZ82nRIqr7Tlr+0kAYg10hWKoW
FoYf1Ar3NaPj4z8lqHfOyPABmFZUmExJ2ZCUn0PeNCCcbFOZrXl0aH+q1oT+F5Do5mMmseNP/GbL
vMVoEo9N3Voz4CM8ZXP6vcXVZoO29lIHGGaIDxgwL5t88gD6hI0e5M8wFRTeW8wC64ug/cOpVTyk
9gBgDNiSlnU/wQqU9zFUBlvReu2vBPeS1xs0Dqwvueu6rtTLKktn2R8d/qcTCS6Zd4YBqUSH1PIn
jm4rpigTpzvptnsmgAq0bXiC4G075L7iRSPNNUPuneAn3qW7JlTXuBXnVQ/14NKl4oC1HnwKvjNf
2itZ267630fu3DdMlpCXqqqfsZZu04wTSdsflPYNjnJTik0UhjR/hJ0+WXIYndn7DDUj0B6Wgx/8
ovkzECq3x81N0zPyHfUTEPVhfkBsIhYmwH65ASvhEQAiETnm3QQ3VYhjDKn3oGT7/BeEaY9ZiprI
6Nav69cQRQCvIdeZRXfiy1jbbXq0lmaniOq8iLbwFAt8HwgvC89zCGZjki9iA7/4P3x1EBkgyjz+
EckYHJNuh3r0YlKlSOaqck/iaM2fqkGe6Q832rxCJ1iE/0/HD+vxpaQxaUpkH5x5vFxXPR6ypP9j
4/AuYCcoWzmS8xhnIKS6DAu9mvGXmdWVNuGnZQOCmMLBVvQQ0qKiBzsrtMcladkBrMJSZ/OEPVtO
6TX1h6D2PJX5RTpyIHSk377HrkHTJILzdiGUCW+IAh6go5mn/KjkFLZFvtrsyGcZfkbBCvkERLso
yvEDcjX/oyD6uE9Q4J1Ce1xomFN+tVAuf656Y7hrp+Q2R1B27Lkv8SAN5CPqeXp3NB2vrQKOuEN8
/1WsYYindgqW2xgvzYXphCAVJEBcRpvGL/O05t8U/oSs2FaL0sot8XaISABP4aTuIJftJnwu2QxH
MI60jtMmPCtOM9T6rDR6Q7/btPcNclknksJl5wS0OnG/gRlxyd55cfcdJZstQ5oCvJFo4dxP0Gdj
G80bu9fc2JsO+3Xv4bHb+SFPXnoxhj9Z8CRrPStuCLnBZJPO8Z915Zc19M0fILVd6eDr68EJDZ44
yNW/xZNsL/i2BOLWpvDL8x0i0cyidwvKp+qJG4w1yF5tGRlKagJW8q7b9g4i6CKWLn6Emfa/B7hB
an9Ekptw1GHYU/ssGQDxY6e90D75zOPlAzKBANwp3UXcyp2MTPRbRNMx9a5evl5dREFipH771aLr
CJT3j3gdXkeyfpoBoDC0wOl+FamH1E7xZFWTB4VkuG7xH3iJTe/9G5llL2Mr8UOalV7y2XQ352Vw
MOZoQQb3kcodaoIwWHvvSmTMVmolEDFL3pZQaqnSEgR2OdglQI00oBqk30JakmAB6Yf13Pru7AUZ
K0EH5eh0VVU84eoKCcpjJ/t8rRSIXgi2vqNA9iVWfohiAqgLcBFULQjKLx5gizWrsVjf1FIHXRve
MweYAaZz6L+X9oC+VQNQjsDrYqLkCIw+q6FvQFQFEsj8t2ZCfY2bBT40zmNQAAFXLSi4jP9Fae7y
gqolfzlYMW0g5+YWeM3/j9Vxpfom+mXi1UAKIkAYxNEfM6RlipCbQ/ZEWFBfxE5JSmADV8812Mv6
k13AfqVzyi7D0tgT9GjkaDqXfcrZ6HqMJbjp1JFT16XD3QuRM19GA3G3ecUbDgpgfGLErtgUJma2
Ja7kDjtOoZd5hMEOhZZ/WCeGGvk65pxate1EwPt9P4bR2ReG12iJ9D63Lf7GtfSVhvlRchtfADrg
mpchSf5zHFFaKA0ecaG58QpMLwGp2fMLysPjqzZyRZ9sSvHrzQkAhsh/JzZADRBAWXMxWkzfrXPq
ALPEEGIfSBbcyvOZbRqnzUja6SrCdCgMpfq7XZruNU60/rkG0FVXkYCxoQSmCXw+sBuqipmg6dsa
JPbA9cwPQKnaKmXLY0QA8B2pRv5Z4sU/rr6bjguO5fOY2hkBfxEURnFMu12ohvXaeSP5bhQEWnOn
2W+PZzCfBMKCyPPWENfvwrvCoaznMTaBhKQbfve6Vyt9aaIx2A0ErXcjEgQLb1G4xqARwaLVv/gc
v/lFXAMMzzV26vTD+Ow5Bab8aDvgMkNCxX0WErKVBCKXKJX+q/OH5hgvwwJeCvsNRP2beBmBl8Dn
7mD3VcaGMEqx/5DQBajCHyGR66w4xm3Uf0J0J8tomXN85vhbET6XsZACfl1/PvskbN7BFCClP2OE
YxBrXqDG8p6zn5tAcKbMHEe22N+pHsWbD23ldZqcheHnCqUaft++R0q6hfCy5Nz8mhfX/12mPKXF
nIWg2EKodYAteI35yRWMA2VC8q70/QYo8qj/NbHTN9pvHvT++Vq3MxRyMeTzjyAKTRH2A1Qhq2nv
po+xRsLc3x5a7QsFOLyj98DiGFIeXmuvHf0L3i1VbZmXFt0GmMshI/AY6iUUJWc9fltqzfDpc/aL
LKm7jnkKHRhgkWJOZn70mnnb8SWcy20d9Q5uOH3O7EwwDDZN1Rh4MViP9ghJ0vUuODUf8EIMd/xJ
3RlbXfI7Tixol5jwqC36efDfIQtoATQOUfzSZMmPJlWfUbv0ZQM5b9UnDbwAU4a0We1nDw8A2bxH
9lT3gsp4cx1at30tgwbH223Drzij/9atT+7wGwZV04zkJWbQP/qUtMewm4ebmCb4caaZlcZLgPil
y3SB2SMppnBgNUe8I5RxXfMjzJDmjHyL5rDRIAV+oIc7pWTdWza0u9YfwRlsU3rze8XPfbzktZV0
qVsVlituhlKj/eii/AyP1GoA9YAjw7mFXoBRRcHPvIvYi+TCfrF4BRbopDTFrJb8t6ErRW18ML9b
ZvpqkjL/w3gc/+v63tzX0NEXBbuFrUF0wVzCplwUeNjzAxD/5yyUZf19xsfmVTaK/nvYDP8g4OPq
hjwVhPncoYhNfbQony5J16f/tRqZ+899pqazzBAI5cMXFPpyANC9AReNe/Hiwqkr1TDjn3ki2VmC
oz5Hh+kbUkm4V7Qzj2YYdRI/gPIW6iqstCK78m2CbSoIbcVCs/xDEHO0c96Ew2QCMocTEB8Bdhdx
GEbOX7RZk2rkg6po0AMW9SHW6yG0fcHu2vADAQg1F5Bjpg+GQKlKDcGyaxckedWjwyTHJ+CIpplG
cTLJguM6UhA/48lZvpfMyLCAh9I/iwgcpwH2fQSpp6ucQZK35d1THic9rMM6PYk0FrsFGchHl2/6
EhnaQu2q0ek+QddUEyu8nxRZrDXIMjBu6h7ODPA9NliCJ6hifL3L7NV3IXuJu3ZDKhHqr1Rj+6Zc
4uipvRuHu+sjaDURSHpuwS/Ui4ACLyJA5KEIJ7uJWXX2jW0QQxLCWIU2ysLAhgI4bZSHrp/FUvhr
zM4DaukOoJBJBQEcq0Y92U8erEkhbO49OT2onLg3fodtkt3RJz78WQXU3yiDfJ60EXAUNXjfbWwD
EK3RZvcx1MI7kHKY2nrQPBiOMo4HE5MOXiGf7pcmImuZkjg5xuPy7bz0bmiU/8TuD25pRk1JiLEv
hADKrV37r5XBsNezwtMqE6kQTJwjlVaEHYy3Ub8bZSw+UHCX3DYREuCvoXjNGYXAEDSw996CPd6g
Q27dfytZgUoqwItJQmMPAeiU/x3CQGFe9+PtlUOaWXZuWL+RmAXhadp6vwHzNg+wPMCAt2mEnGoi
n1zjkO2pa6Ai6Q0kpQrzZRYmt25gaaVzov+6mAZPDmsNolLIHlG2SoEfm2aodDxQNnjamxTaAyhy
oZZKve2UwNP32yfZ9mAkS3Y6XL2negtfYj4PogoQH1UxJN/XvbOYcwa61hYitARs2oLn0qwRLg0y
Y8Np7+saViT05MNxjLhQ/rT44aCWqzYuQ0yJYeLOtmmxQ0m7sali6IsByj9ZGKfaQL/C/RchBdCq
+J4RkGBqdvqdBEvyHnF0DJtNPGPqmwUAwSr6DVHlK7rfAatGYh7/6AjzZOKWAYug0vsRMaA472X+
Pg86+SYUoy2Vbk+mxq97/IEV06s6Y2h75tQo5MgkBFgPRv/m4XXIb2ADUJYm5QH2YYfnc8jin1Ah
sQs2jOnhwxUGPLN9TpEr0jhItuZ3BoL5Ps2oqLYphHasn/qHt8ivTEE06zbMaikjfY1XOkcC8rSC
Fln4pUU65esUPWnK2Xuy8kokEFxBzY4FqY13YW/bn0wlJ///qDuT7biRLcv+Sn5AIBN9M4X3zg7s
KU2wSIlC38PQfX1tKLLqMfDk5Ho+q0nECkphhMNhBrN7z9mnL+orDh/xpVFK5reuLGPSPdvoHanW
oKPtCtrDOFjjfVwrEprgVlEpjlPW9OIc9RJdf+kyTX1S0y0ikvZR1BbXThtNr1UWRo9GWyo3rIP5
xKNuKm8Exzk/DMLD3xBujIeps8ydoCv0g3lWvyQtZ6RE5P692U5TeOHX4bemSI0tbQD1yurMkX1G
2wov41X+nCVGezfkTYK2U2LBgoCCxw1ZQ1mGykGXYpmFTnkbNJE9NGov+rXV5qyDA3duVc6p4Khn
Q+PGcQROVUtH/RzxM6e2zYdJr827zE+G2oU4VQwbhexGqigKkw70B8p/h1zK2E8buuE1fRGbovSD
mbB4rQX1SY4k6izpGoaarkKe1I1MomkbXCgWgkgkInj81EyKVz1ngHA/1hivr/OQJasbcV4XMcdq
OUyE2Op1kLxIup9c+miCb7NKWN4QpQjcHImToysVmfJgOlPTu8TSoiku/cmVOTFvNGEF97Iv7E2r
1vqx68zm0Udic4HDRUCMStsXCsUJci2BZEVDdLnOq4HSKgaUey1KFNe2Ud0OomaBq6xoV/XZva22
N6oh+Reij7TNYPvTBYSM7LmcDAw6bTG7dCgCNrFqrfuAIyUH0QRdWl6+irgSxaod7bktr8b7Wjaa
jTJE8bbIkVsl1HQeUkMPV8IwprWPv349SL5xo7RSdMhRAV+MEUOP4ahuxYS8OmzwGU5WyLlvQpUK
8yaShgfiZ8qLUpEkN2s09RHAgY4jQoK1aFf+pSid4n6sjOxn0WFncjOcx1dQUeneNsiBNrqdm3NX
CdZUOAXydw3N0U1WkyQUKPa4M2XDuI0VXayo0svf46bvLgm94w03CvnGDoxg1dRSdqM5Le7Beoif
tThot00hwksnz6Kbno3DkY48FWX8vZKrcRpb8R5tNoEtRxsO//YmTwzrxumtYR2PavBQsXN6Lkuq
06MGPA70yLiNK9P+mUYGPn1ExO99ThMrQFWzMidCxlVfz7ZOiomIzJXMvNbGxvpu1inPvp4kuF3G
yAFCFRfswGIrfIyCbJKowlLzxVip3o1Gk6/oKGgHqr3+N9mJ01viroZdCR7iZTKTbJ0X1vQWVBoB
k4neXsRSb+2bfFZO6VMwUjbuZFdIFAnliAuXDCn+kaE/fTDsVFx2pVIfx0Irj1E+8YrXYp9IdmQ0
k6Xoa4wZA9r3vFxxtGvf+3CIL3pdxD/6Lg02Q1Ij7NEN+NLsRiKW9sYJk82kxRymBavKW1Zr0F/w
6CL0d6gGlkHWvyqpE/2so+SO3d2wb3qjdUmWLX6gMm8uEgGg3o8ss0Grx/zjbWrLlduSpf5qV0W3
Cx3SZZzGLraU39qjTaloxapK05lJeQUuXJnhGd02MQft0GM7+c5WPXx3kCk+gv3WsD9njnGU7cAa
XaeiizCbjBwUelnwEMQ9LflWkZy9Zg36erT4jRoxezT9+mHHAby4GlTcM0M9Yae3hIlTxrQKjjvG
QRqTWuWlNbUbDhrWvVLF9OfwjgVar7w2IFafSsVs94NQNJJSovBBiQqO9kNjUIJMKLxURYh6rAw6
bqiYc8QLy/w56NVYr6EwZrt+ALeuWP6RRV6lH676NxESxl+STQZs1CphSvuwxy5UVREPtDJM7bjK
7C78GRm5vteKzt6qCJppsDj5XomDEiNq07N9Rj91rJiV7G5Elhzq+eBEpWQ8GnXV/fAd1X8MQiPH
tezQghssu/pZ65O1NUKkZupQcwfkUbmb0oHihzoXeOuhvvlLy0JlDHTQZHoQpJvYMMfLQke+SE9K
fZPNSv4GGXjcd8XQ30xCjZ/LoB9eijbBEVLLKDEuB1WUh34c403fRsPGdDINT4DurK0KmTFumZFc
m75wEbMXG4P3ZLSq81J709hEXeYYGg4xBaXA/StOKnLz5DDYC9+p91mptb/iCUkNUmWWyqzQkceV
EvoRpRcbopRQXwl/2ohqgMEvammXh0FzaFBer8tGLahcTe81Pftr08lRYPZZT7NG5Cb7PlvRaJrq
Wfog6HKmm4ReA8a/nP5v1uolbV2aOmgz2RZdyoZI92Mi6Zd1P5+Uk6Q/psGY7+NWizhMB7RWbGuI
nierpDPJc0g/iv3RLVuKK7uNxJsZysa90Y6oSZukxAShBzX6qjBZDxrixFirxGVWoZ+3UYatu5wp
0rRBdJ8N0ouZsoFs61Q9kjgYHouobh6HKRwwYWT6bYD755jXerG25HbYxvEY3v6ltR2nbt2K9s2k
JCutkpxtCWt6q5nUo6IS2W6sPPKGotfezs6FFnmB7NYGcMZWqtofQeCjFFUSDBAa4J7RDXIeN8tS
6++sD/mGk8m0xWOsrcWYqaX7V4RGZijk3tzFbGx2cRii2Wg4zf7VNqFph1oa7geUc17sIxKWTEBr
ih73u4iTx05g/znDy3zSqPwPc/NN+Z7ft/X7e3v1Wv5/YWmGzvI//9c1/G+W5uvZg/xfF0X9/vpP
IzT/19+eZjzR/w2S1HJoe/BWcmRsxX97muHzzPZkgpssEsJoi/An1DL+19MsA4qf8TAswYBbGI73
8G9Ps/XfJgZpmwQDRrT453/iaZ7hOf+C60igWlirNfIb/2nw76FrlLNg7c6xKD5VQaDsQnuS/yOi
8L9GX/CHYB3RcfEr6TaPjW8Zj6Q7ojX+cJ//15390Y196spnl/YHNEGjCJzZnN3vWCtu0CPZ6wY2
x5mDz37sD4NrHO0r8Lj+bZ7G30vU4lQJsZKdd+XzJ/o4eNdQIfG58oY8jVlmeIGVTPt7Jv4DKvDx
tvzTMf6vW75gKTjGpFOWSIM7ChP+RvRS8ZrmMsoV2huH865/4X/v+Q3SNPErlFEMF0WfbIk09P8j
uPK/rp8H/uPNIS8HO0ds+7fUAylr6frT0H6Vw3Tq3gAp+Dh2Qx9tGqPIubW6gv1TzS7TUKJwZYfy
F8/NPG3+MJ1+pwF9+GrbYhim3KRxHljlBE6wLPe1QTTOYEQtL7BZlqyIN0m2ki+QVSdmwRJzndp0
D9s0s29jIa4nFITUSfTxi2fp1OCL6Qu5Nc9zMhlu5cDEpN5BTaqN588fot+35E+3ajF/EwAAwmpE
d9tUykatqBxMBbikg9o+2dNjUWPXZXOd3CRVvME2ijxyn4ofvn+w2i3/LJwfyIO++KDq/Ev/dDGL
+V4VSqNPNBpuhV8hmOy3U3Ah4VeOr0wOn4b2NtiYDqXJ7dRDZ79YZF7mTNm0qo6+fJk5+Ij+/lfV
GfPfyWjphZ1Fn2SEavRrNrF/cdtOXeli8ZDt2s+GsOtuaQgeNO1tpFZtcke04QKvn9JjbMdUKdWo
FqutJMoVfAPXSoeVnDt00KrV59exSGj6f/N0SaRAix1LtTrSkMtmC4ODrrgiZ7aFHc4dwpmlcsag
5HqLhIvatMv9KcaVpeDOQHHm6747tEjKzEOSbPHluOyDPr8y68Qs/50Z8WEOor9IkPGW0W0FotlV
a+vQ4w+2Kx1dUVy6bSqvCIJUsYSW94qUCjclkvrWN+InoBSXjVz9ikrnMiqzF0eL7tRRuhKAxIcm
eJQa4CrY5PFrHHt2h3VIdq8iXVkCKccQNofW1x7pk7xBG1/3FAdwlQ7fUZdswrRaO2F4ISS6k76/
x4SF8Gm6Ntvhnn3BEcHUjjL2hRTCKJPk43zHIrgb1BGum07sJl25jaXme5RXV3kJUUlTq72DEiuM
0tvIdGhUSjhbUjzdafrUS/02HZJNbcSUr2mCq+lwNKLyiL1413TVBTiKa03J79K03AZdkiOn8j2K
vWeugos1XOmzAE9gUnlqxwsuHIBQzI7InSAT4Upucp0ukNa4Pk6rz7/zUwvVcmEfJl79Iwd0mtZw
f2tKD9nmrKGXvKi4xwjpsNf29J4HYmpNnJLlt/PGXmy+9CJLbLPUKq/C1+OGpn9NWvfd52OfmAXy
Yu3upAY3mjXH8sg2iAaEy+FtjIvhhqqM8xWA/cR9n7e0H1+oyN9GSw/Gxht751bo6TGWky9SSE4N
vViRrbpRHAzYFWpgSbhTWtwJFGnr827O/Es/LBGSMdhSrAUNtkq7X0lGQkmgSeRdgtTwzOdmsQ8b
DJuMDlOpPfy5HoQ/ND5mXp/3vC8JRMLBsdbR5/N6i/eNYwT1vq+Tr9J1Tt36xfSljRzDz0sbLx3S
bxZFJVTm75/f+FNDLyZq5oRjJIei9hTE9VSWJk+XaWCfM7juLBBf5O+kbdez7KS+oq8crnyVA1Q8
b/DFXI01KS/mEo+XDM6PKaXeUETyF3uhP98Vsu7/+Timaj3GehG1XtbYu7xGg93Qyf1iMT41+L/N
0bGpEpvBVcffUp6ZsKUAQD/vrixmqW8MNU5Qm1WmolOOm81Yxz4gps9Hn7+4f9+VQf36533JOron
PcJEj5qfcMETbbs0ua+S+IIm1K9ej455i6zToKr6BVzv1M1azNrGNMdJTuabVSa/eJ5WWo728vNP
c2ps9Z+fximsIOlRqnhqXbLaO1j/C13ffz74if2Y7iwmLcZYO4hKLBtda+WveWZI3yZraty08wky
qwZaOzxmgGsq9RoCMo7/Cs/iKjGUO7YM1U3eGf52sug7DpOpXaeE17p5CRFGMhXDRYjTX9KU/InH
Frdjp5hnPkCLBQHJizUMktx69LregwGrhOjaL8b+82GMlK5/3nBfZH7tICvyVCuR9plRWxi7rScZ
loAJAfRSYGnZpKXcHD7/Dk58wfZiiZjaPnNyyngeNkpXqeXEVVqIHOcNvlgjLBWXVC0kXrWj6a+k
2mrdxmZt/nz0eb7+YabZi0VC0fA+YeZtPUyUESI6I7vQ+zZbN0JRznqh6/ZiqRCx0ei2mdReKBWc
GEgEhseCYurzD3Dq3s8///BG9yutpAhuN57VjsD1jeanOeJz/Hzw30zNP92exbIAqG3MInTA3hwo
epDbAuNXH/0g1oGdeFVOm3jo8B7ZYXI10s6gs0gEbBrSPPn8Ak59usXSUVgpq6xZ196UNXdFWV+I
3Pl13tCLdaOQYr2us7b1Ckv/Ucr6T3qYPz8f2pwv70+3bTG5UQ9qwp/RY3ExiINSjSYl99zhvCrh
wQlwna5LPAXrJLaezTDU132FeiVhsTpKcAxBHmGpcCbcWZjIxb2V5dIVMnJ/22MC4HQzShCffFrV
Wcvr2E/q3aSa8DpL4Ao0zR+qzs/WytRXa1hn6qaTpsoN7dBwWdVRkilttm+plq+ReWtbG+AWsJeq
QitrlMDYR+rz0HiuJYf+B03NZp2pk/2SODD76xB5s4ZZ8B4lR/viJ/14JIZvRqzDUBht+YcYm3gl
91a8HpOmdKdewcZnmbgbTOfF6jLUJHiBIPB1cBCH7m2IsAtWWXTm28ZaTIiml9JxHIrKQyGRrHHt
o9Rosy9WuhMv5mWaAV1vW++SrvRgImUrGrXWLFh6x2NKzQHkD3bd0g9dJebkMRVhsPv8gTqxSlmL
Bb2ribgKZBIHWMpDMAI5DiUnqw6D2n3xG05MNGuxhKvgJhOgwUQn1P6llAHWLdRa+WKRnRfTP0yH
ZUxVovaF3yF/8CjFC3SSNaI2x5KoHEjjQRml5Itv59SHWCzmw5RkpWwpjdeU1Y2o/e9yXjyc9w0s
FvEhSjJ7rPrKwymhfbNrLbvL5Qn6jpnI689/xamrX6x141QluRWNpQdl8BKv0c84sZ8/H/rU87NY
6+pyVOM+YI9Up5F6gQWXpjSkiSuDw/EX3/GpX7FY8oSmJhZYQtNTIxlqFYwp+uV1uUKSN5xVIdeX
WRVCEtZYj6rpmTTNEUuMj7HTX35+h07cfHPx/E+WWUVdydhSCiFVxPVV2ZxX2dfNxQ4mGXu8fXS/
vDhd1cYuPO8wrM/ds4+vfiuxpdEAXEAGbHvInP410Jzz9izm4nFXh8GsUEWZnhU5aMf8IHHjHsbG
eTd7/hI+7FlqhziL0cY4VYUKTilMlatRCY/nDb7Ysmj90MGWzUzPkIp4XafttT9KxRdXPn9lf1jJ
fr/wP175ULWqQKznVXJXXvc+jZTAwYwgHAUojaNjJLSwqnz+SU5MqWWMMIaP2mo6zfDsoUI4GBcR
mq9aukaCmW8//xWnHvvFrJXID0MRrxheX0YYy6onSXXezxraWLyzggjpU1mPfMmVlAAebQDuGSir
zht9MV9tE7sI5FYufPQ7V7Hz+w5Z4XljL+driHcPzWXt5TEiEiIOqJjrL5+Prc539g9PkLGYtCaq
iDAmUtUb4su8tXaynWBM3qr5gx8CJCqvhggEu7IbsndVe0u1Z1mfLjQTXxf6cv6rOkZTAgXji3Xv
d7/sT9ezmOl6OBRjEmeWZ+NLNodhZQMqUVD9jI56kP1LGhW6uLGq+JB013leo2Jlfaz0HUSYuJqb
GBUBFJ/fnBNPozH//MPs6uO4mEwzLTw2B1uUpRperFicOfhiXcj1Nio5ShaebxtXENuOvSp9tRKf
aKPpv1NaPlx5COMOS6edeTbe/x9Y/sVMXXilOB9ty2n2ORJVfcB9/Bb63YOulE/wrey7YZy0VWnA
d0LX1LhJApygM+lbFZ0SrbVS7W86RQ9ui4a/17S2tS+K8lvUgPrKBvU7zYYrraq+yi49dfsXu4SB
5r8h/Dr3sPX8UlWclo6NRvDz73Z+vv/0nC1WmikrkHYpZB9XQ3oFRwpFBAc7KDTZqxr0581cfbHm
9HSQMG72qWcFw6vA3mX2T59f/ol7oy/WGxSs4MykLvN8ogQzJ0ZXRJrM52OrJxZ6fbHgRG04VdAA
Uk/QszyE0OfvS62Ir4h9at0SgBLYmaZEU2xX9boNpOEacXd6B2AIGGlfptseSfgaRp35FkZFd4mr
Qd4GEaXDlpMgWgjlwVAHdeu3/ftQawAT+qIntMbg1JJF53XkdX2xsgUpWFSRd9z8FkKBGu44Uaw/
v0On7v5ikUISnWspUmuPWbQD0/hktOkXC/Kpoeeff5i5lm1wck3bxEvs/N0pnRfF/GJpPTXyYsGR
+0GxZFHEXlAbwUZvzBpTU7M7746o/7xsw6qJjpv6yMsE4WZKUClrSI9fTdZZZfWn2fr75x/uipZL
Rjmh/vYya9sB9GBXQ3HsNhcHWu7Z7GiJIQsUr8R0u0GElBZQlo6nDP8xpblEmWB4GWtMrdQPnogk
2iLDdAOH0NM+XBXKPfN0RcpXgiXZLp8RNrBHdskquve7atNQneQ3tfZLz0/hy/79a5XAOq+qpC/W
ol6WVFTiaeoNk/wGp3DVyNJXk/nEt64tliC60UqsJUXi1V1Br3zYFpF63neuLdagyEkCU0ryxPOr
4LJQm5tSnLduaosFCOdVDFc6m9dNSj42fOVgSB/PelK1xbKQssCEmP8yDxOWr3vVme9zbbEmFFma
K705JJ7WASN2kJUdkORa2/OuerEsJD55EBw4Gb2ogHyLF+pyz+cNvVgX8qLKkqwGOS5PCVgPkZQ7
CTfA+rzRFwtDaBS2OXRqgm8XCXZTJNeIq50zB1/sEMpCNWGjitgb0+BZMUOsJDMv5LwrX8xKf+pt
rcek641lnmwDJNOaVZz3daqLWZnoMvo3drWeEjvNpushJmYOhLCzrnypJZ2oOgWmEmWAQHTY/Plb
XnLU/3xswtX/vBari8npB2WSCDOPPFmVdizEl0x7w3xirTUq+yCntRtlh4YkGNZo5P2bsH0GoLZR
R3U1kuiHY2LtZNJtANRNExo5dpnbNz+15IERUgrDWmpcqoxitjizTbGn9usS+HHQlEusJ0TE8JAW
zwWnT5O1XUtAnbYwwiaPBbzMjX0hDp28nZfqxurdUo53/GTisZB6+cD7o9JCuLLfh6KwVnV7xR+q
ic4GASKAPb7Z/k/ZfsSt6er6DYfdS14G2mT/rIcDAQ1rVn+JL8vGBV3F4fxaKMScJaDv+O2V1QL3
IfmaDxKVd3F2SPg8UvjujyXf749GQC/i9zCkQi0Yu5LbxVf8NZskLK7DADdrZ5Rws79vY4Orv9Z2
rc7+BUQfzqWsg0y8jf130ZVbbghvs04uj36qr0Ukw370MZhVx1beOn7Af27nd9yI6D/r0ptCgaNF
zrvvoLQsn1XjkPTBpeBYQ1ItZiLzmWsIqK8EabZXlZe6wTKbG9+wRF74OayEKocuT9RhgFGgvVLN
S4sGUggzyaSCKpp0FcCnGyZ1puDv51uokOzBoUzIW1Gb+D+3bfsNWJ0r9+MFHq11GiIfLNdJiROB
yBzxYicmwHsHaq+8rs4sKvw+JH3YPIQ97V4H7KHXxAGZNL7xHSvjF9Nhfuj/cIz4vYX+MHYAAxNP
N8cIq+0foCL3dKAAvmugcd2oDlsQGNjXP596J17l6uIdYBcABDo0IV4SBpfgZB71wLw4b+jFO6BK
Kkx3okk8U4T6wSbCw9UH66vst1MXvngHlGJwTPBnnKOl4iXrgV602Rc12N8yxz99AYtXQEXT2jB6
LfJynv1wCFfEAByZYKEwsJhv5x1Pk9yCRGu7cB9OyrXSPn1+z0599Yv3Q0oUZjrEfuzZWvqLnpfk
+aRuPmSmnfzSIsO5tvGGfPEuOvUxl3rmevR1s5zMyLN1p7roHYyFeePDFsK44gohDVe5HUerANck
GE+QjcxJxTmU5DqAa1DEIbIC5YvXy4kPvpQ6W6aWpnWa5Z6Mc/kKP0R6DVkwfYkIjmbVHAmWjNPm
vIdeWbxtsDODRRrjHDpQ/1ql9ks2Bq+ff4EnXmTKcifYalNWI2LxFBgXrM9W4DrQoFazq+kgJ7Wz
l5x0XINcLM47gimLPSJOztG3hyT1cOV3BHEmdBvTMxuNynJ5sAwVoNSYeklffMux0Gay+v3zO3Vi
Av9+Kj+sclpYN5Kti9SbswsUs/tOvfOLh+nU0Iu1YRRS0sa6GnutJT/5TQxryPiqDHZq7MXaUMRN
3cqFkoLxkp/h52/Tqv1iA6fOK+Mf1h1lMfsV3y5E6uiRV1tqdhxGGTO1QRZfAydiQ0J2FLhSbtNd
LqRKnfG9t3jG8dE6RhavQxLidkURqsQTSNlaGslc7YcC4nPgVGuKCsq+hpPt6uQlbxM+xLpXlTwB
P135X3yAU0fqpZ62bkbSq0on9ARU9cRItjgEXdz+pC3bRMjfsp8ZEVTwL5mwwaSjn8BWqzefDbgI
seHNOyoo/JA1IPl6agKV+hgTpJfGcBIwpSv3rZltEouo84IgAX0zbx0621/Nu61I+54ld6Lp1hou
9KnR9233UxYvnfjivXDiq5fnOf/hiTUzSy6NmE/Hxjcad8pXk0zFW/jnb34p6K2dou6pjsZeqpTh
/RiVYkvxdHrUzd7ed3AnNkRj1ptEyUCkwTbe5RIMixnHo+0UW8ZyCNeVHQ4BWg6wYnWFzCJ7SggA
3vRSo5M70ijZOmr6+rqvI4resBDczoqx+YqQ0C6n766HwkigzCANq0qD8J9OLTC0m62yBeGVXPRt
3qzqIFOPcl2yE2nivNuGaA75hnTp0S6cOzmV18ag3IQt6QraAIUTroXhttOYwjcpa9cKyxl/mluF
m+cdRNUo0i6l0NHYyY8YuQUuV73Xp+2o5gB7Uyn6JYk+frVBc7x3RVe+h2Xc3ExY2GE6OsnGgcS9
RcINSRXq/zMRfMGGGWK5REbmFJehvEfxIF/6iPi3ZjmkBy2W7HWhAU1TjLc41MaNj1N/Bbmnxnoa
Dkd0dkRu52pMRI0T7JKqeo3suoPf0ulXtp69k70ePIVT+M0hVeaZ0BjjglBBf9cDit8acpmt5IxY
EjfX+u4ml9N217eD2I+mMNcpApXVnKZz1DFyrtFWsFPtYWtmRfSURnV5HUvgL6TUr544E1lkE9il
+aoDK76J2/qW1/WqlUJ9P1Z6sGHs3FVkcrySUSj8BbrS8F17ol6KZJNaVnDjJ010ExHzwCG8lVxC
5r73A7y0MWEZGTOQl102qutaUrpVAlblXoot5mmp/0I4RJ6WGuQ3DIvSo5YeRYqgOgkGVIIdmJFj
1EHQGKfIx2kfm9Ib7B91reXQr0khbfeaUkluMGkEaWeWum6CsNsHSa4cYqLlc8zk5D+p7Rgc5Dy1
dqaWDd9k0JBrp9KJEckHONgOGizy2OCnkRWzkWF9e5It8reZSo+dF0HQthBlfPRJQHHRd7Mrs8bx
Ic1TKMmyFFLfB3OC/z817catWVuRj0HbEa0jVp0fDBycTNPRXeh+fbqC5zpdOrxDb+tWD95b0y8w
tafamx7odca50CevDAjm1pFAqpOXJ+8KX7XXoyOBZLcHCIGTrD1nRqPhLpf89jVONeuQ9yWJ8WNK
3jieZRLPRdf8knWDJ7SQk6ON3+4VCHa30kdOl2IGMoyKlOzgeKjbzgxiAAUAVqjgYmY2SkL3OjG0
+wmkyqGGGv/qG7B2y94CQFCk5cCMaPVjb0FfqjsOvIIjlVaR3qW+GCBrHDU81DUE12wANFdF1oRV
xnEgIIX5MXcm7VsjR9qVMok54m90oqNgYrL1TAEwSWN7GzYE4ga8TXZybzfVJm6t7Ingce3SkHQA
wvAe6ZgB7ncdK9XejcTOzFWsyWKLwKS5qAXlGgqnkXIdhk7i7ztljkop5SG5mDQDEAReHuUA8Tq/
sSs5cTaqo6IdNYzsqc+NeJfhqHlsmxm0amhVgTs8tAfyAbIkdIsqUuDcFRioplDlbAZvfLqHG2Wu
Bvg8PxtjwrFip+VorltjkMcZdYIJwbYzBfGrLfH6UfUChpRZBgId+ND+iCXYRgxkiCfhJBS1krr/
VQJNBh0p5rySTtXErT015qZT1WzapE4KhUWveujDFcDrgQhHwiEnrIO+KK9BMHW7qS20jVEK3FW6
1WTrKVDzY0yoLT0LPk0eEs9bNxoJIGQ3buox1C4zUmgvqkaRNllRU8QsbCJcJpDUxDoNwcbJe3Er
UyBcD7Epb5oWVVvS9c4qyjVS+QJCZeBKFO9x206vDdo41xgnH7ZztBJVtfILfOxTflmSU1MQjoOo
LOeBH8iIkqx93Ah1bUkAL0fTgQIQGb3u+h3BUtCU5PAN+g/xjGqg3smhSSguS4W+xluAl65siSUz
wDoB5APwrZKcJQwBt8skEihVwmlFtg771wYMYhm2REpGDuhWPW5a81ppCnXGNbTf274Vzz3ZUpcB
Utx9ZYmBwCzfTu4BD/m3YRt1VE1qWOoGsTJroTohBBYfV5ar5/JAgBM9G/IQQPo5KbSuyFRetdFo
30awYSvY8tV1C6CFrXqQHfWBxA0tHKggKDkxGQXzqDGqEgaHZt6AAWoGNzELtjcjffnch+Me1h3s
ILXTN7KT5Y+A7vN9qBvRdQkD8Vccmtj0huHGbnz2LVGj3fCpNAgMQ//u++N42yFyXrXkAb5lsW5v
p7GTnnWgHIdelNo3QXArTxe8QPCXrG0A8t0glr8rUfxDzqybMCZQN24U7TYt9MnVx46wDEX0hJP4
973KCyDTAX/aTU5Kg2PEa/KvS568QRCNbLxO+qi7Kryala0OKekh9DDsUJpILoDJgkyuvWmyvnGb
iW1l12lwCjXCBCMFWnuqqWBksE64ZRiSSgKDkkAyCbRNikQTkLixEhb5nexa3THj54H2WuYxnIls
ReRrtiIhrbxlP/NDzk1gXsYMvc0c6QrnfH3IUMeSsmXYbFoHtC7q1qnSwxjW0S6r508UtMG2DhWi
LQOSu2TZzgm5bK3rWvK7rZOU8l1vpsqGxl1CNLyvoeqVE20X9VDfONmDxsvBaD+QxKhp26JRUvZZ
QgK+qVlquK5EJx/8Sc4Rco71VgizXxGwY25Hzf4GwvRHQTobKFvV36RwQncme/eNlkXSOoVqy8M/
ZMc8Ad/hTiO2D1Ud2q2VCID4fqG3m0I1nG2XB++kBAJctKKUd1Gdd9EqyiDG4pyM6gdztAGTcxJY
hwphofD+kl3jFOOOxYgaHsmKuxqG4SqevZmRIk1HTelAiJc9rtGyDpxDl1baJdq1Oz0icUmPjMqd
dIncawzMKB2q93lne41RV7gw9QGFEpMRQKfSOUkUatCum7Am1FAm7y4ySmMnaVBIyzwE7VowpzMR
QxHhTXLMChWCNwD+i1RyXsIpNg95pEuXWdk/BnIHrh+174Fsde2b6RCWEOvJr3ok5jdpiyerJDhZ
ZyNH6TRBH1JPhvQIRkt6pQJKzAX8rWNtWKmXjTCbjNoBiTtuQ8MW3xoucNXoSn4dSYayt4vKfzQF
bNSJ1+d69neSU3jPYtKvW2noHqtJDn/YYIhJJxumg1oF1Ra+ZLNmxhYupJeBydE40U5LG2eXA+Vb
YbKX4JgPmnqZ912xrXILGJDW4RR26paANeUerBUbRQdvbNlY5iWZR8FFGZsJ9cdcO8bsTcgurHMb
HFE9vDskTFqrvhmJMPZzoAGuRMg8ZjWc5KWe9hY7GoczlGSPK9Eb6XVFrs6lWQ3sfgOlE6T1DfZD
UdegbAPIYT/Iu1C2ZlcHF0Dlbtgzqg9x1z0R7+KvemT/wNoCeU1CU3YXJwU7DfQiENo156b2a/Eu
E2F5DJzol+mU8kYrI5Xw6AJwINZ24rICVdn/H8rOZEdyJcmyv9LoPbM5K7moWpC02dx8HjeED+Gk
cp6U09fXsZcJdGY2CqgG3iZeRHi4mxlVRa5cuSclvRVnfyZuipq4VuAhKO9ESy3nuKWlCKsiba93
dhvUalwCzsqYF4ZAYB0wnka6s6je8woyUOiS1A6NW+achcTNppkPD172l6VNxIn4c/lhu3W2Y8nZ
DdayLCIh02U/e+UvGj79jerTU865e1JsmGzngTjyOK7+FI4YQmwYc8QLll4WC0JDbFDxNebY4To1
lm2XOStYMctnASLvAhu44N6wLI5FO7WZ2k7gY5Vav9N4XUjG8rI5XDTpyw1pbxyjqW92W7/T7SFM
7VmuDLxJckqbt1KPvTNZrlSHFDGs5ubfdTsSSLzUMDYAtfKJ0gn5DUZ7ZbO80qkuOt8kOzApg8wD
+5Vcd3trscwbTeZ/bJJf7i2rWzYKgXY7w1EZwABq5ROBYiUrECXKOt/3j2rK8QBtE6S2mYnt3DXu
jqSI8tAWwqfeVRXxdVf60DA1761LQHcjob5aYgU/hzpO7pac9+zW9ZE2TmoHMqU/T4TP7MnYr27U
bNT7bhiJvo0XeFh44sPMBdGtRst+7sDGnp2hI7UNK0DgD3ykEhYqQEJyvBETWNAMQPGqa66bTFvg
JY01NG+Cx7nnYy9k6iAOrtVULx60KOoGVz/rfAtE3UgX+zkVsbt0kPmqorsYaTLQwTI7a23Sr+25
TiOCemDHCZU/ZgvfAcq5OLBCk0reO80nQ5iAugDI6nvZD7a18erEe2kHMWTBvBDH7cHBu+niab0t
KD7CohH274quQMwlPOqZPjbun8YFAoGnz+5PAlSYBFXRQSTUbZxkgsTaJJ230nHfajV54aiTP2H7
2q9t6fqWQBiLqKiYTC+2wgieY2v6yU+49UhEL0+JrdzTUutG1NQ+KWMFCfz8eOuWTNvrkGhwj3pl
YGtpKvOrJs2tq1j56ugYaG8y43ZaAeMEjl0RjCj7XywGn07ujDXxzkW6aVf/Z4pTuSkhUweFaah9
33NjDw3pkLrq9QudMMGIJMiEedc62yXnhPJUv9yOZPfBiCGIdsqS5YFWyn9YTA0wTJbOG6VNMqp0
3iC2HsiIJdiTKdQK+CIWbGDYXn1TXXsSx1T+BnqmftB0z91YJDgfa0+sgQ9A5LHwaOk5hWjyFm2s
Qo9P30PT1+kmZsEBx88oeBJc67Ei1koPaDlJUO1qNtZILgw9THnbwSDBdoQtGALObF+yeca3wUEO
SVr+JskyhOMAUjqdPCNiS6nYkv9Y7bJKjbt6dI3NlLEZXJkz/OFxbi6j2Uky3PvmN61j+QbGODlx
UYrnuh3yg+aY13a9tQMihqngkzgmIrZzA3Lg6gMBYMul9gvAxwUMRAui3yXmq+5mfYTqnIs2Mjxs
kPE1nqxR4MlYNZrumdHy4teptu9Hc/1ZWsuNyFVkeNv4651cGP+MVfldFlK7d4tR2zRd7T57axnv
G8rvU4v6G3grzcRckhDpzStVh+XJrZ2xI8WyrPNUNqT3roUd349d1UWjw/5DSXlClV+kEtyZYT3A
ACJUH3/TIWlXMiYXZ3xmp5mugk7jMNpjt3Hb6W2yXdbqCCpkiig8BpWi3w9cUCC4pDrFjBQCuQgB
9ZYJa0Uo20Pld91+mKFHDC5USorMZNwvBpaDqrR7PhdVtTNguwLJHOWbWfIyVcIBEJMLm2wD9RFL
ohC5Bsp3WJ79toLg0432rTku/m5e0iIiDSy79KzjBaKezDtY6ncgw3SXQOvZPup1qnryHnU4NcR0
ptuh9V7cWhhENso3j0BIU88GAD3rHzqwtyKN3/O+KH9J1yZTTYlIilmP1Kxgt7lE1QE/mT/0GDa8
xxr4JifKMLRMAvgH7rknptEQoBBytr1s8k2dziNLQaM8L47GGpLGo5y4Q7vhYf9czDQP0Cwcnin/
T0wSGFIZHEVjoI9VVi+PCF33OS68a/BetQFGAv7KHOBOFVRFG5USZVGownnqzM481hWnlV1N+2Vu
1YOxztq2kF+NTj/qYanc5fZyR3sk9jTeYyiu8USqqF+zNLm1y5FPckcoMNnz8+vQ6+IH9rHJU6Ea
7yFn8nwyM818SG3JfqWlyhcAJ/ZdPHSwJ62WLGSCGTcw23G550AyEU4MkG00yLVORGav+2+9Wi9W
ap9imzm+Fxc1aGcTbFFNfG6c5jKaiGl5LpEbbnRK059MgVwCGJHtx2HxgwGebV5nz7xmpKjZzU8x
GC1ykq82UwmqeamHl2XwHinI7sgSoG02zE/pF09DWWUHzLwiBI1SAUF1AGCsMVfNPKFCLNaFXmUI
eFhugJqG8ZRVAAbX4kD2dw1PRBfZjZJaf9bY6UFvqOa7ofCWD1Br1yKjM8IB8BF8tS5qawfUin/2
VWYHeaUJIDWx4u+QBrmqBa6AS1o80dmI3b5KXww/Jf3dOw+FaW1AB7y5jvNs2878YvFx3Uuj7s5u
mbpPSP1yq1XpsHMHknu7MvZ4O50oVmpX9175oxIFp7gTE/Gmll4fU7cgE7wa9L1dW25IMwCFdXGJ
/p0q7CeBU2LJnhrr/gpI0ivP21iVJMSdgJSjBrlyP9HPA6iXgCTJcoz01Lf3JdH+QI1KZ0tGKbxe
8nU3BXVQ5GqaIC/TXkKjncvXNvXdozKZ96oUakRWZZfV7JdAEJ93wEZy1Jsr/axPuUeNaUv06nIm
/1K7J/k+e7YyXnXeaf/kmYAElT9QBWjmrfAMOkXH4fHySvLAKjpIqoFvZ6hRtmu7D68kcs4tN2q5
PG/a1T6puD4LQxrgLVrMFdXYAWEibTC2ls9xydOwbChSHAGpu57LYqfZ+UgFsH67VxUKt9+j6JQf
wqoRgfCIm2auJInb6L6Nrn3T0qstUZeXccbqx7hjRSU17ueiPJlWTD5BYr2spSC2pfFJ4xXndmJZ
yOzVues6yDJ8TAKCrM99Tex+7o8Qm0bj2+Jqa+eGZPIScog+avQG6mNETbGoQY05vrcdn6Z9LZe9
XnbyFeCGdiXppLcNDQWhkbV5IlTOgQHouaHr+9d49fQoVvPo9sx0TWPXQkY0QN4Io31OW9O7A7ZS
c7To3hGwDgmQJn3eDN2WKcPItezpUe66aqu7/kGmhBGnQEkCkV/ZBw556xhMs29DgSdq9Gc+EVyB
mpTAfwYRGKa+nwZSssisodbbuwRUrnry2VvxsS3qC1StLCi1mVDg+351iVycdzKVLeOJCbeHoyWR
57jd1rbNPZHGJVHnfrC21bXue8MeTFBw5UeEFh/1pXwY1/joeRpg15QU/pYy877I101r+aeBC24Y
vO2CNzip1pHE1grYU9ndZo117rSKMMhSPTM8vSNb52TE833f8+5XNgAmI3fssCzWaT+O012CFSqo
M6mixZHVXZ779Xaa1/HRS1wUcbm+JZXZbKX22TXZ52qh69ukHVyRA+iIORmqTPTk1hMd7IVyPdbL
OO7TFK6azPiopJRpQNf8onlRKnsqmHl1g3gu7CpqezL4Z616F3n7J+kLnNRcFnFVGNetzLPkoofS
ZdxoVfLAiCVcy/XeJFL0YJqgAgaTYdraEkHvlenLrKnfbLT2BJiTXOrDS7e7B+SCfJe5kxd5a5UG
yTye6enOxaQPAPCM/YwPNszzOA1F7+c36axrF5Hy7RvTurEz/dTiZOboKXNYran/uA56io+I14wU
ZYRQcjvWwS7CtnVINVWPjlqqUMmY2Ci/jPwOJWlKm73ME9yxZgmTNq+KoCrU8NrCctnYaUy6QZ+e
81bfE/X+xlaVvpkMyiRqPEUgZu+HYxGjPi3zTdNg3jXmr84e9hSSGkHoJUCZ7NvtfDADQ6rQwbq9
N1e7qpHvWSvP9OcnZ+Huj4e0eYoN69SKH8cxX2u9O1p6EnXzLaVBlEvEENfP5SnLBlzBSPP0NZM+
wQmpevlaudV3D3KSUjffdpZ8m+JBnOzZG4/egOZnJq11U5r1A1quE2BZf8pR2INuWo/90A04VFmD
1oxJC00xvUuT06W1hpsccj1sizt7qY99nbyjfdag4T79qkYAI5Ia23wbkLN61lta6k4axiHtzCsQ
E5xeR7y3ZLllVOYtAaGE9HYgNTmbskOr2NXw19fS13vgrM1uwdhSkWsVKmZpobCbls+ZaR9XmK0w
mgk1AcFyZ0z0tbP3wXF/E1t/ph5mNbZqqj21DjezIPLZLuY/ie0rCJQcEYut/eaWtjdMtz2wo3Kg
5akOOL0yRi2q+JriutCOo7F4zo71mAwhe01EF+ELK5howwinkLdUQJv+3Gg+UrPwrIQjU8w+XjbR
ffTmdGXFLNcpp3WfmuMzjGjeaNKWGSII2jejsSlWtBFnT+Mj0I6gC3IW2LVWXZaOFr1sqSBo9/Mn
9P0/WqE1e42t0pb0+qjIG+jXtL/g/4JcsqaZ6rqzsUb3HWncjczG+O0L/8HFPmhUhMMlaTGEiJrt
xorrctfGX3Kc6XhUHcFQ6JEf89fFkF5oFyVolzP+cT3U4UnmPc8sPKkkEECy4J4FY9H8UdR/uknG
mYiNlkq2wiO36Ex+dHurYVmHEANlznFPBUD0OqG5An1WsKJTnkZeonGBqqZLIqd1gEn8UbZ7oW0W
+uP1OjPb+aT0rrqd3fmBVZlNag07YatX4UsRVGLwf0j63OkuF15MI8RM/DspDaLWp+VPlveBDgDj
W/eAk3Q9C2sLUWhaced1yYPe0nI3ViUYSkLCcuPt6NXZZomzPQHE4I/LKr1xpJntfHN4mfpOhItb
3TDjhGMxMyaxRoJNYgpq1JmvusAMp7hb1ysNKgEhK43sHakLbcxNc5LxGLQp1Ua9BtChBsLuuunC
2VM+anP+pDsWr09/sRwMEnHzMfD5DPt2ePJgE2zSSq1sm64freF/gd/5MP3+ixnjutE8swmNaq4i
LhgXFl39qFbzTNK/YXcCmdTJ9jau6rOa8iJYkwE+UuXbzzPF+sbq06NBOl5UeQw1Ms1qHwiCd6Jm
qPelHGidUlB+lYkuHsM2CDSjLX7k3DlhU+ivzagNEUwBm/T0sgydFXNaa3FBCbNqHlRK45SQ6U0v
uXSvdIEPMSlSO9AeWDzFnHMqLfbei7UulGJsQt028r2rxhen1vqLHst4s3oGVlQoIls55/NjYbf5
C9RNhGE77R89gRSXpsl0w+TP3Wiz5z4KNYr7plbvbWov1B+eQeBBWq93cz3AF+DSfCw1qT9xE1gP
IoHs64Mggo46k/jTkaFtKkoUNxVv+jq2O1H2Fa81Z3msT9ZD21QT4daUqiSWgyFn00edG67AM7Bd
3IT9Uj9ZS21vHCd7qD0gihqBtAFdSRWthvLvJ3f1TmZbcZKQRBVIW36yylrtSopkguonogwMxlg4
EMwdk4WF0TOM3rUtn6CtDpzc1nhfdA5I9bnKA1+R15fWiN9gfbVB629GSoOT2wgZauwt7GstzqPc
UPCK4MLv16nergaf3iXNtI3bWckbJzYgStV/gBB3ABwBq2E9TCNH3KkhGLpJezLyxj5os2lu4Bst
IUEMp6I0+5DQbP9SJL6JEhgrlk5YnXtKDbs6m+YqySchlVLkyz04HlwAuc7CnWVkpDQ6GRdlTGZe
kVm3GBPm+7TVru4b/dcaeL+gVlhPtlUVkaMNDB47tUZzqb22M7OBaSg6ugmG9JMfPwrXRrYbOTib
kMfDankEsyVCX9CeSc1AWJrZceYDlFEd9g6IaFO1e2NEM0BddJ1Iet56mlNexHFxukMST3yShecn
ZgTJizFDb8unKu+XY+1oTVRMznQ3iavkYE8CUnNRUUhp8mVSJGOuS+/D0ZqeUBcI2maMbnOex2oP
YMm/zKuXnM0BcEo8F/gJpqnbjbKF+AlmGviBQ05WY8n4Zh7m7ODO0vpspb1GK7HvZwmYuYMcyyQL
7AGXgpOmu0HSiuTM2HZMfS3es6a0T9KOJTJs7EF/ccufuLeJBhpLgwIRH4mJQ3zV4y9AVPnB9R3z
MLT9ephMZZ+Jk4Z8k7pZ+T3xWN3yhxs7TFt9fXHHgfSmYgBU5vb6g6iH4sPOTesIIp3uNI2bV9ub
rC+GZC4eGHDBGZO8EHsXdwWKqR3JdUlvUD6TcE4S81J5nR84ll6iILuIqZIN2LNZzbCzFJTWRgrW
5/K+P3SqQM5bRm/HFNp67UrduBt5Uw7mUA2njurmKaeSf/DbrPtJRnOB/0f6eKSX+nAdtuHHN7C4
yAHrjDG1WrRqKr2bEc1+bS0td8aK3Aryrp5G/Bc5wncR+1VUZ3lBXEyroeQPoH0lvKUb7NVgvRS2
hMAAM3xcxzy7gG9cf6y1GnhGOtI8x0Z9dnpLf1FX/j5fdE5GQB470tbtP3zqYT0ksCjwL3oP6zj0
Ibz6a6A/+VALerTjvCfgqW+6zqu2+bjS4hs1cbsBE1qbNa16mNPdIlK+hyl1+whwXXeerDm9G6rE
OIs+0aJSinqTgVkFR8vIDjHU27X8nHhzLIH/rZ29T2W75d7oEa6lgmkUChjaGgK1aX647gw8yqvq
5U9c4A3Nme2GWlIln6MmpoOuW+JJtEXWEzFjT5Fp9jPzGg5eBtJofKgBrg65yvaRAWuv/c345BpZ
1V8ywZuJLc72Ph1mrfcMRatPU7rTb+2PXpBlMQKb6Tl3Qyc46Ns5+Z1dO3+QQykioSzGfnE8HWGF
ihAEBJMcw8q2pU2Zm3Ddnwu7ZwNnmU6Fa3WHwrWxTsy5276uNZePX3yliUj6q3JT7DWzncKp7Yhn
9e14n4MrnXC5A+ZealQljb2BevLYdPfSC3Oxl7zh5gTJxqdEjx8LP2ue126BNpigatSbsi/dbzsB
PtVrfHXoCcXRNzmHMzDYW9PIjTPAVT2EsjdgPcPGE6N2f+qan1waMTJmymEJMvYVt8qyiThpO8h6
XdvBxFwlZ2K6On8AGYyst6GzZBk4T98D8DoZ1GjJlAx50DA1uaux5W1Vb6aPfd9gEZAaZgGoHSh0
FUf91bi97SEpba2Rb0dTSX1o2FeNUs8xN1re0qqL2jpVXpx+ZjlDSD0tXpO60gJYPOAJCQVzZNQa
VfshErd+nXhNNsKZuR3YLyZYDQvQMmKrCaRW5bs27T+nHJJeb3cf0hPzjt3p/i5vpx7gtW/uTZIr
L4XtWi8iH/q9LZeSKZyFNDU3VPq9s9DfdMZWryHnibHA6eEUU1iuDW41oEt8KxSzbb18mM5fjNkp
3jLF8WidPbERGfSCKjNy3PjMi1eoDVvf05gXT/5w06+5y8CE2VASE8FsTNYQtAxufiC8j0jR4KMU
xp9AFuy0rOBLdlY8I3TpSX6TCAeO82BZyc60bD6UsnIit/dfHOnxJHA/F++p1XW39ex9u4Penc0p
4VDor2h44JXPnPnjJnXRPIcnnRCoR3tpkAq62jrEClqDnYr8tKCRnSuTqflQjVqI0PNblm5JENVQ
nqcpaylvMzI5p2l4nPBnMld3phdnjjMGnDrzDSLCWUjOEWqsqu5vVjNfIiMGUkqeUb51C2L4TJKp
bh27AwGiiwPwrzmiYyv3c9nr77kXj8clnRgnC7xL8Cr056zTcHLmzQPlWAPXGl56Eqfa7eT0MGyF
JyIcagaNX5EzZsQMK+NBBgRa0lcnPT9+hqUTbMmHSqYVQ5Br8Vh01Uakdb0ZvI5+rWn8C6b/bDsI
qmmN6XYYu8VP6jXebvQRrdJUL/cWpKI9l3F/crmGaiZtk3ka6wl6LOzwB2kukEnrOd5ZWvwWx4O5
m9NcO8+pMj/jtuOX7bCcczE6h5Q17R0A9vSQd3W3a+oxechndIFgnBztIttxCu3RGr8HaJI1P5v9
6MNMJW94XPHXpLLZiXhljN+N356lMBHT7d/BDFkaJsuecXYSkYWLw0SqtQz7aGP2gYreq+4zr+OZ
t1DRR8D0/c6VUZ2AaLl35HRizM+1N5jrxXloGUuatllu2hjBSRPjAD3HmnaofstlzTQVJWVVhcM6
rG9WkoooLYUVWvbSP4IS754ggXTbqbPsA5GcZjRxN7zLqdrieANTX49IJ2loS1wWmq4eENKRwXvL
DsDOtbfxbOQbabpmEjDQ5mvXdRcOZcpxaJhwo5lDMq/b2KMctw3QLmxEBwbh0eQtKfyjvjqCGufV
mvTxaSyWdqONi3ySK6YxkZjq20OjQnRbu2O7NM5GLCC7EDWYQFBD1IEz2y/81f7ocOcCajW/U1yU
vJ7DuHNjWXyu5OI9T3Y+bDkY4nOnxvRUYf8kcMLyN+7K2sNi5MOnga/iQ7N7z+XJ6eOoHPUXxU+1
49W1H+Kk7h5912vToOmU3LT12kbxDOh31trNAqDmZIxEjZmDuTyyKLmQIWdbkViK6r4zGqxQeYMn
3my97DbxPWdPHBq1d2eoI8aF+WG9QomzeRmi0Wz9m56h1CutMh1mCuflW5vBeIdxQx/UZAJpW5nD
OTPG5ZYO+llY5bIjTBWauJGo9pwY03Oz0tea7dqGo+V9jtIxTx152FfAcbAweMwZReKKZNvwgQyd
Dyerv704yZACJPoqYQ3IFm4z/ermyugnh5HKoVoNEb0qsOCUHoO0Pv3LFLG1K2snO9iN37Daxsgw
DswksSDk9iZIuLLkfxdFre0XYKp7z3IFDNHqQ5sWPKArGXV715dgVOWCL8pj01E0sPG6qqmYvzr3
Vu7KOyOumXAJ2d0v/To/SUFIXaOripU7JuZpmU+7PNM+itnLQpxYzt5pGJ3k1+zIHamJyanwgBgz
FLUiK+FwIHR0bC/4l58XDTB5ZzfFoSI3MxyhRsKUd94drCsnWY7Wm+NhR8nSMd36c/ziFvOXJLwv
ysvS3mCIYBmw5iPVxVb8UOfeXncuE2To1JXNh+aW8tJ6XfXgdC4XpddFmFeMVWrsDaYrGfW43hNm
F4FbaLdr0YAwt62vhgM55Hb/zQBCDs4uae91qx8uJujTi8t24qrcZBMDzNp4Serf6MXyBQq7ioxm
ROztM4+7S1Xctuh2RSlocarS8r79liQ2oOO4qdLVdjeLpffbWbbk8qFTbAYHE2jv48Zj0+ptBCYY
Uv0TuqPHQosw/bqPMOm7W7CX6V2LA+IdcNP6ay519WTqGDHEoIwHjB05B5Gq0Ns1EWjJmL06Wo97
Gd8fAEtMjhGme1yamrmPldYcNZ8OEL62WdwPxYyXCM22ZewXi/bLN9mPxa7TbBpMWHuDESw+bUlY
NnAl7MGFEeKD5fqYanu3sJvKiEtr7lKkucPsm3K/gHlkuGP0Z3LBPz0suqEqk/lQFJMJmVDFjN2T
ZHpUGO92mL24saYihhm9jE+tXhcRVf2yb+IsCQ209nMq9STENoHiM9LguMxTgr9CamMNWSLxcx+J
1vryhhihTRgaMmK+av7tNFOIT0nm73zMdj8tM1ba8RWjkznmm36U1Uvr2jWjENRWbLo5I37HbU3e
/IyV9KTi0x84PU11UNBh3ORLDwaCtUuJ58Z17qUYuDFJehjoKX57xPyLsjOZRYk7er+i8jCqKdw7
MXPRXVyu7kVnH4eqSlaP05U4z9Yc2uSQLV8+/tRjrbFU2OSIiKPDUk6cjdnziH0KWWqcTkPXYIeI
/drdgkucAgNEED8OPmBt8bubHv8qgnyG6SApxIPQS4wl2mgG2Yynj3pF3zVm+4YECZ2thm27JhjJ
13T8IVmk/PL1ebjQicfPJerWzm/X+liv+cytJmlNGj6mnXSXPX2RGRpW2R19VclI0R69rHIF4tCP
A7eRQaRm6sJ5r/P+OHYTKwEiw9Exm86484C2Xqq48j/HEW2vc/t4I8q526c5NU091jMIC+Ycx3Ua
zT2LGyMlrEtV49OopQtOyjlP1gyR2GvfO8deNzMnYuBmcj4LyboidZGb7h2KCLAJzDgtAywpjLbh
z2Bqswztvq7fEK3Lh7nH/FFLQJEtIUgbYTHxXQ34X0OlpvOssFQSLcrmTElncoV7MQkr3AdhpI+p
3sY7vcqYypXGO3YalYU5V6JndfEe32y9q6bYOAyNwMdlJ1YW1IlrP1qQ5M4LvjmegC4PW56mgD7Q
ADyd55s0dtHzNUjAE0HCrzzq2SW2saDSKpcvg0/uQGBO7oKK4/XpxlfWdAtnPvlI+P0w80Z644wr
tG5iwjwWqY5GCWOzJyh40/gJUNuJbr9w0DYS8tnIteLkRbV/dDC4R6RoMk1MZPvVA86gK8imfYJ9
OzS0RZ1GA6hdK6f8UPlev5WrP/8KJ+ZZ8LlHd1xCTVhzoTNinWBqaP3IZkqfrcmGpRxO514WCDbJ
8gqgUISoxN+rrtRmtPBX6laypCHp7dredtsPgPMML7EZbbDvAEbAmjKxKQKFA7WURQ/Rzj+TszZB
wsOKb3hMo2yS6a7lCbzo2crOkdKHNwbHxabO2QtdaVkP+uK5x6LxMvwEcfWR58X7aOjInSkniS1Y
7Yjr5V3T6pUFGdvBId5rYYOr9yFnj4FF+oJHeXGEk+MhAVnjJorHwYYv+Ney4//5F3JT/xdI7Ltu
FtaN0uHffvmfT3XJf/9ORfsXftruT335LP/0//6Hrv/OP3/df/y7V2DZf/71Z5M/9fUXmwotarkH
WLI8/OlVMfwz2ux/+pv/689fX+Vpaf78x//GxlwN16+WyLr6FwjadfX9v0enHevu5/P//Qt/p6ZZ
/t9Mn7rM033LdA1x3UD+OzXNsv/mYxyzBSKTrjPaZ4XzH9Q0y/qbJSxbCFyUwjf064rtP6hppv83
AyaS75s6PatvO9b/DzXN/CvR7P/uYQpT6Kb717/v6Kbp2P+eSjHO0h96U9GMpaOxd0zOqGytzWxj
t50v9kPHpzqcEp06jdt73WqijArn6nHsGTiekhX5Bkf+C1dBe5jQ3O7NdnhX9TX2TJsuuLyXZ42u
4YkDyq/CWs3TrrGyeTus+goC0mCE0TfDnYV36aZ3Src/wtT0k00x93wXJpUQVtTGKq2jkDlbFl5u
4WgIdNeUBbEKXX+jdFcNKvTI1ojZbjHiHIts4dSfsddTlgOatXny/CT1tAB4A8/TMsdmD0knK104
QxQErMsswiaJgRTghumsLU5TO7rtCdYi6fPNktF9ZWQ7W7FjVvjCypJTKkmcS9FNE4v/DA2ZUObE
JAzYSSVfF/MjWwwkIDE+G2b8FRNXJyVyij8cVc/cVRCb6Q+0rgGrkTFOYnFmkYd+mO3kOK2s+GBg
Z6zGmBoucHLorMZ/snrF2CDMeZ3ofa0sbU9OXo6MUbTyvS3nWZwLRgqXFkEuypN+HW/nKwY0W4bp
2dPBOt3YPlELl8IHONeytScCy6l859NiwMTPIOe2eNJdGhMA45qyYl4lk5VGVmyVmouwEHWMAZfF
r9iNOuyRr8oAQHlyFXubqEi6viRHqVxDizJpYLdNtdR5lZY7r1HjcOXhQvJ6JkZrmzCewkTFsetA
AmJNtu8ZPik9F8FcLEAYVrOj1MKphsLWTyNm6ibX8z6cM1jv74RTdCu3mk7pnsj46uLs3czfDoly
2g3huG3gpk2ZhOu0kOo5SQfXyZSX0gFh7BR5CA7rezCzbolmotqcsMLA+j5PDvuVJQgm/RF28JLs
XGHHL4M3Jp+FvS6wy0cYdYHDbqaNPyLNH9EcHKoGb2GvoZhFzWDTEHjuUnxPZlgzOjqR5TPxJikl
kEWaoow817Ju+0SA7EYYZNvNGNuemO+0lId48uxfQffGZcneO45DwbKSVRO+HNp1k2ebSrPFWdMa
0wlkK/x9gRsTfzlblg/lKjQ9kImdNJh4bP8m5/XBcrwWFTqEJWEprSSmB0W9Lk+d06W0W1OuvjyJ
AyjiIyB+UoElJCiwBL51+Difrab+L+7ObLltJevSr9IvgAokkAASl81RJCWSmmzLNwhbtjHPM56+
P9BVXRbt3+r6o2+6I05U1LF9TAgEMnfuvda3DG9ZMIXKlnqRMi/GRwTbMJzPjbIkBIg2O4rguxYD
l7u1coxpdES9LDv4VVzTANPy8nvrjaW37mQ6RzqVOuYRsg+b7MaSlrjDsF3vIqUSxu0siButoAbF
lSE75jTx2Om3Pj6wfgXVsJzvil0wdgqqylhL6enJou5MS60y28XLUatiK2Ij/aCRS1qsJ6djp52w
pzzpDfm+dqvk0dZJNF92gHA2YZb1Js/qbLOG4V6VS2nprYM/1MEkNFBTfXAqv/7euplrbtBMDZ/C
ChO2yqHoWNVgihtXmg6Hybwb0PHwF1FnOM5wsqoou+ksBPkrMSK1WTMI9KJqa3lSSdCfQx1vMFoY
gx0vrDafz8U20h2EmQu9I5Zo/Z/vy/+/RptiX/+v9+fHOW/0T9Gm/Ff/jjZlQyWNlDAp01WS3/l3
tCk6Mr4QTFUM6eaEqH9t0uoftjBMJlrs1egbf9mk2b/Znk2GGJaJz9cFcf2v6uT8c/P9WTBRyvzz
339NwrxiuiLt4NJcrk46potfUL9iJlioTX0SmPwzCWrjObBYhjsrrXhoeu1IVnGOIohzS6Uakzef
onuhFU1yQ3Zfc2vXSUAKZSLVAtZKf1dQnK5oahG06LkOkdkGaRDv0VbeWvwvF0x2qZSObum2o18n
2FVFQIxsU/lnrJ7aPUJPxmFG3G6SyvCXdpt+KgfJPDZzISpptPy3JUS8d5A8bykr8zXgqzO4Y/zD
13cB9/5CMmiQMTfSAQ6oRbY8eZNjfEk7Ue6w46AmqtlHVrJsgo+/PFl/+q5mFMkv9RQfyxdkULPx
v/wzP0m/AhSCcKhL36jzc1BnoX1qMCy/UNUYx9HIwy2sR+d2Kgr/CRD9bHHscmEs3GJSCjuaF4eb
dMjUvdH0XoIn1c/WuDDEO2G2b7kt850h1kMoSj9buhYTkbeXmHpmPbZFlpwbd8xue4mlNHBrsq1t
9ObljV46YkdhYB3NLhje4yleRZD8/HTlOIYtedcc6V4hk2q9ikzHrbNznpr5DokLt6GFKHunoUzb
gw1mckncD7ndUlS7GlXjyk3CaB+PrKPvfFnzl/Hmy6KqlDqsZsexDVOXV1yZKXJoPTZ5eJ735AqB
t9m/Tpjzjro71Okm0Hxco7SJiCUvDUQnGOgXhlWMt76WZ/5dnBkpwr9ubJ7197+mCwrl7dUJhlSu
OVfoyrHV1aNkaZEVAsVSp7LQc6b3+XRUvVG/CNGF28u0W7WMu/CoNockirR9LvL4nVt0eV7fXgTx
jbZNuPP8lXGCefuwBFEDq4LZ33lANbm1rbZ4Fuznux499H2dkT67sNwG03ccNOUyDayYwVwXIJl3
m/w8BgGNMS1KHKjIfvJhlPKRHsGwKKygJjG9BSyh1Y11oHHZv3q9cO67CFdTPEXhdoyHp3Joe1xd
ZLtgfkH66EVQnHRRTKu53gwXvZ+lHzJv5C0a5y9K16cG4+M4HTjZNwu/wSYQTG7+gkOIS43IYU8W
RTSK1RSHxk1FEXNy/ax//fuTNXMIr+4aCzbqBgjgPFf61VeXduQEyaGJzjLs7Vsr02Ns0kP3KZCG
QGILgjvIA4H/uUiR+NTZO1CgP328ZbH62YZhm5bFpvXrIuS7ycQAsQ/PtRZoe5QD8UoA7zzwlFY3
RZ8juEawV25gz74W4FrPf//pL3zmtz++q6OTZnM0DaWb10FSY+e5zMz85KyPFU9FF+A3KF1rXuqs
qX8VSmLSmx9q+D/iiI8t+yEqhR0tKxOXyBKyF+4LhEKQJ5Bdrxpca9WiaGtBcw/21GIk1JRxphcg
9qcbVu60cBDHuarc+vgYqKaxZrZLRqs5lbrlVo+eNowfJ5D/UBBAfAj01kT5rUJr4KK0NBPHKIc0
s+jDwe8X2dTQ3EqrThyJH9GHZUbn4JlTijhqwu1fQZFYB0ZS6adA78rnBnnK3mYucQguq7pd6c49
YNfiJQ0L/v6/390/fbnK4B7ZBtB6db2AdlZtZn1lxWeN/R2vEWvcuRCmvzOsUIAPnMavMMkZCJhj
sNZGX77zcM0Pz9svlxXJUKaw3PmUcl2NpPjSmBh59QmJQPEyusn8Rs1fJqqP4kVmtfXOTi7mNebq
E+clkPKH3HnJj/z2cW4ckbaJZvUnihte4pjkmX1Cths+cEJsc8KVV1YYYgvXnW7RcsZcDXhgNUx8
P1tbbzpbbyqx3zcMk91TEv4lHIzG7hVVzeNUTfyKGk6BDkuwUbW7KVps22BWAnNRWXp4h4jFW3PM
jG+bjKeJEzV62S53kKZhM56mqPukwvfi/n7b0k3qTNtyKXN0vpJrcmnaj35BxaOfHLsPt2Loqr00
zIBZeW6/iBxvhnRHsfA5s7zzNFzYa1dfjrQtEwspe4QwrncpYbW+wuUvgT4UznPRdQmSvyzPFhWp
Lq8MJcVR0ks9m4i2lz7EzcVEXmlPgxXJTRzoxWrM+v5mCMb8RvlOM/zHrwuPDAuRMG1bn9+Ytw9P
qdeIe0pDnnSzb57bxqR5W7btZwYN1W0wx5o7Uxx0+AmFhdI2sb/+/XW9FLtXN2i+N6Yj0JiYnCPe
XoBuw09H+kwNmrvax3pMOXGTaLsShg9VumrCrVOK8M6vtADjRDT6Hzrfi0AUstI8A836z3KJKMBM
8831XO3oqArTLu4DeUL28Qmj1l640Y93fubfquD5M/gkTgCCWu/6oVCiiyrlKxxN1RjqSzU1LZnn
Q77L8GHftn7i30Yx4RCZTg4CE27rxkcbu3O6LN4FiKnbpZCi+ZYDJVgLt3XfeWh/f11c4h+pgJXN
y2yLqxrUpz+eSElAhU8j8FbGsiHPMsRATH9cDxPmci5qIyeTak/4mPnOevb7AuoKW1f4KWj/uj9b
sr+cTOwmIauQavdc9TQcFklgN88qUfqRvouxdBqTE9vfv48r2h7fuaRRbNrKmct9yrn5hvzykUEM
bDJVbXRvhUm1bANfmsw2ctyaeY7pcl5GOQwVINZEc5c4TbVMCMA+V1mrrZ0iLV6mzEU4XzmkcNYu
HqgBC0TgTPldQwzoPbXfcOjxcHp+OH24HFnivNWf/v5TXBIWf32TpEVLnLOcbQmq0d9qUQf/BXL9
sT2B3ipu3cqg+UmbeiNr+Tg2CduQL2KIFB1ObfRo8Wsbl8+VmNilGI1il6TS3NkhnSU0bIiAUMkE
q663keS56V0eZZ8i6JVq0Yl4+qwPbb5lMleBclHlkwrM/nuMpft8qQDyyM53rh1ODwN16Dcc0UQw
6DOTIR6s4XM6GcbHmMkOkj+P6pa26o2uKq5QleaNMZZ4QxhWb8q+I7+hRzKDq8M9eThNcFGQ6dCM
llp3tlYIHkw33eY9WF/ljuEXsB1z+25MGpz5GEW34RDxCZHen5WDM2Caig8aq9xt1DAS7Ky2fUwl
hddknQw5Rag3JneBuF/7kiKvv69Rjq7tdLIOqmlEu40r2EYI/3GMGE38I3C17JleZL7zm8JAozZ0
+TNafP0QoQK5bdpoelWBIV7C1HN2SlolBGWKtay0jPCdp/j6vZEWJYDgxIrSQ5BTebWQWm6fjZGo
9BNidwqxgSbdYM2Vm7TStdtFwztF/J8WMTY0nVMY50P9+qUhA3NyOxtBOVtp81z1Vbkd4Quli7Si
Lbj++8N9IdH++nDPyzK9J55q/lFYN96+oprVDEamMH3jSqeiCou6+8BkPTiotB5eUw5ZS7uG5rIw
NdQwHDq7tSRW6pY6+lkhLCFhwefu01zPVqh4CfkSfgVESPfr7QwXudHHoHsv4WfucV2XZjTNpDBZ
0v5wRp0s1+otoxansi1mqwHKrmVF5X6LSpBLylwb7EBRmc3BwZ/05Ej5zZ1L4hZ1+Y+mt/u9wUIB
2DzOFnatJU8dL+nzO7d2Xs6vbi1tMx6++VDicrVvb+2kJkFvhYusS70DUoYA85g5cbaRImm3flK4
u9F1vaekS8QRU0WPPD9cpTkwXqsLv1sE7r7HwfzjjWM9o3y22IXE5fd/WZH5TJgLJUK3erKsQ12L
5pmcEVbQMHceyU8KD6QbozYxogk3aJJ/7pqO2ldDta70yHzUmta8jfKGYwnyhFcZBP+t23bpfZqM
BbnSq03DGnQTX0kiaGL14ogaLjlbkffR7Qv8U3WNFj8qkhu4bvlBd/WHoiqo9yZb7TieNyfND95h
kv7W0WMHo5KjsybnKvy6b+Vj2ARG24uTW/TWQWZh8dJ5BQt0EuBHGB2jQp7AzXzn6fmtmTl/rCI8
jU4RmMTrjp7bijaZnbMnP3P9r0YLTMZqu2RJsVmvNWPq7yOMLofKLZx705iAZFwOgf+Nq1CmZbtc
jJTudZKfG/eDrw3QUGLcWQw8TFUjnLaDdWQLf1b2fNXLyfuCdR9G1vzrWdu8F1Lzh44U3WwhKGLp
iLviuq/gtFXrmIMxneg8BIc8Z/8Xk5KvcSjF0fH6HJVscpz6JFzhYqd3Vku1/fuNuBxl3r7MXINk
95eU9BRvV4dBpxcFGn+pnwYOHgBBbJ1j9vzi+siDkoWHyQyIZxzbm2ycgqMMSvE4ZGX+PW/DYFrZ
0ipeyEGkLQEptnmOcSrttE4a9w5I2IM1H1/9sMt3lbBrZEQ9YvZkRKmEXzYJN4zxdYMDTkiZoBwO
vZcmLQk+7x7zua2/b0A03OiQ2oJHz7SvW9hJ1mEJa/t/rhEJ6pSjdIpwi3DfuYdAIg4VAT/Mocsv
EfruB3Z1dS8ZShyIPOFg7FtyG+rGeFtlxqMf2nI9aPDpchcuamJZE9Qi2X+v6t485o31qTI7uhrD
1ONUJUgOHkT9gY1x5lihePnZIh0G5pblhAZ31blgJPCQlMiUAgnq0BjGh5ElA+ylAV4qmmxUe3M3
dYgt2tlabloHKpgYAk2HMmbSDl0Tlfu2Zijsxo21jvU++1SmPv0MFWRrACo0iN0qvrfk4PPgC56t
GANSI1zxwL6X7zS+qp2NGXwPWq58Gt2i/TE1gKNRsTKx7wz/LmDf2bqJMeFR0OCvdZr2FVGUThrg
XPaa/DsnVmMu9Irc6mBwZeY2wml45yVq2HJm41HhVKbuuz7Ld4qhwn3pQuZKCzhbU+ztpe98ZJ55
D8FJbn3dB13G/DJ8zW24F5fCuZsayhRRqD0oz2hPHGS4tegoDwxDNzHi5z2clAHkkVFuDa8bDlNv
oCud22BR2/X4Msrxe+YE8TGM6P2mmUedmSb9oTTLmjg6qX1UWf89Y8p5JK4xKlDTeQBQPebPgZl+
SePW3XMm0zZtE4MTjERwUi4OzhTVLarcNhyBaFhnkUTdCnHhbRhr8HD7VuQ7XGHNc1qa3QNwSXYg
RlEfHJGUKGNrMRAkDbRscflDUk8gawaV9ViJGPhXi6XfiUgVlD2IoWpwk597FYxiAxcjXd+qwX+t
YVF5CaLS2qUU1Wey8/StaSHBXZQWRko6ym26cOfDYxgY+e7SMy7bkttw+dIwfxhLj/Hc1yiO5R3d
GGeb1Wjw2s7NEA5S+t+MPSScvj40hZ9/Nr3uLumEgxNC4Vm2Mm/JBmdzirBQOULgXyW6528tOTZP
BSBV7GqWdRtatdpXcTIsG+BEi9goawSlMo0Pl90I9kaIj66c6GFqmfnE8bK4E2NMgopU2r5I8mSN
Z00eQyPMlyO94K99XubnjGiHnW9p3SocUCJ2mQAMHfbFyun8ZotvxoGQ50JEMtPavSsz96EDgHib
ueVwUyFOX4XaoG88nmT80j6ehkIG4gXrExAGfUR+0aao5FcNjIWllHqA5NuhtzCGWrASCCWXRlHJ
j3UZIoZDUKcRrQjC31WHwC5gJaEsXWKZ/iBqx2Ap9b6kfhI/IBpxvvRt8MmrfbFWmUyRmSbOOUFc
uCwq8DyXVRHxRfPMNrRhjMKFhVm7wsOULnkZv0wszsdSZy2t6+6zWQUoA4cs714rVeMinA8cUaPz
TmpBB5Ok6cwv+CTrZ8re5lnO/dWfrXzUKjyEupR4mcc8+BJXrH5ahCiUn5NhTeeoLfqUeDl5HKDG
sfJvPTzdW5tj0HNJGMPaxRCzGWY4UN3q9TnqwS2OsvFPWtr4O0SAELOsLD1oyLQMLGwaUCslUVku
HOQga1SkESFHqvyoIt07eoUd0LRxWF7CyBrWTjM+kNtESqVuFy/YGFgIm4GxBHGRcQuEx2b6Zlrs
MnUVlS9BiSh1cemUXO5eMto2xHjsqdGUvnplmKOLJ5ZyC6YDcD7nvzuo1skr4BDrk2nV/Tckyvnd
oIXqZKe59og3ddzXvWFtqqE2d7pT9zshJywSXlOvpzAtNvCtwKyS3g1INipgiSGBsKOkeXbUSCs8
mSiZp4A+zWUpGwejecZLA1YEzqZxE6Q188oIx3vZDtaeLcf4YKes6q6ZPxmhfjcN7LJThnJjUWiN
tUC2Bec4B8OuiWmfjmW+hS8V39YKfU/oj3zaOIrig9Qwtg+o6nt+zhy0dttAChrcT2kji+9F4zGL
cwqMQiBA9JfcDh+y3hhxYWGGRXR/UL7p39hxIjdVMqm7xlTmTgrDulHwgpdGh1tjRn3n6F4eRwNc
iVspa20gOL1Lg/Rs23106NrGuldztem2Dt/cpcNNGo4ollSEzha3ct+n3aOhmzQTJndNUTp9h3g+
3XVjkv9sOUZzcRSFmsRWEznLkK9qm3QmDT7T1/olnqxZnIaL0dYC/ZYWWIJ21K0JA8jhYpSRz96m
BZ9A2d7amhVBzfP7g97js0j7XH9KGdJuVVOOrxl134rOjO+sogki6mJSTf2MfZ+5c+uW4arwxDep
D/VHVEQapsoIP47pCWMJ2pvWXB2Ne8OVJLtXTop5uWKm5pXxXRUCY57AOcAWj49iaE0gGTHxRIxK
tmWnY8lJ++85obN3Ao36PmYktTZLzuiJI8NHI9Zt6C/tTLzvvA12UO8h0YbmYDhNfkqykRaf9MqZ
xMpbj0NHf6ZHk5zggZEJFYyi+wy+sgYCSqv0Uu7BdwzvSzNOv0+eySx/jrNFz+Mvas22V7klvYWK
OeOJnstZGBFmEjmWzslh+LzIJNL/xu3HD8moafupyOrZQlAdCfgLtxxr8p2jZ3Jp6qUCQ8CNhKxF
qbkyzJqWDy/4R68FNc3U1L3rLjtkGU0Ed8mS2BgTLV8rDbg8dRvxlk+ty26WTzD6zaLHmj6/ywZF
m1/m5kM7N88yF+gKRNY1PaXOX8UJd6pVihZ5xBHQ5DVT7uNo9vahBfWypQwSz7oGczZGQ8xjh/AJ
cryD9KOL1H3m53NVPEsHet+2P+vJoPHjx4G6R2zJO+MmuvFSUFZwiKgq9u4Sn3IESKlm5YHix6/0
fcmJcq4jQQgVL5jj+C2wNhFvgK3ah6jmVyd8CgffGetPfu3zBLoKSIprT3JPByfYh5GwX11IwMfK
jYm8UGi4dwik6wMaSAN99VSXX6Us+biE2Swt1wmTOyLYJ79Q2knlob0pzWkAzSSmbJdfRryG5gDe
70DRYf/t7FGeJV4/bT2WcH6OkYf+Pgzj4aHPwlPsmeW07LrZlRRaTvfIgKn+prda96lhUnYLbB/E
ll0ygVb6MDm7S5cHWq3xjYQg7ZNO1YuDpTTrexMt4fe8MphEg/lMYPsXnMdB1rR49eomBOtnhNiA
DMRk1gRXsBxeWHkA3HS2RUMbCiGoLkUSXlXonzHI+SYkkKA/DJPxjFxNPuDgOY+R9ewktvs8moPa
sY52OPh6Ll7oGlVXxluWMxv1mK0bFBrr0Y60Fc86JhbqFV9b2ikyR7R6uLWBzCxMp3iwPD3eMbcZ
12UNgSfRbOslcIr+VsRI0AKz6zem49mHKQ/2MrJQthph+Ek5wRfEG1RuAeDFE/JD7JQ40PCsoeSJ
m7HcygD0bUJIl4Mr3KxeB1XMZD7fnjDpZFr1FStWiZkpabxjRs5UtmoGU37j2fPcHRDHNrrLg1hV
SzsfhxsnhRuR2YV1xH5b/Mjcwu432hgGH8vUldHHZNTnHYDOJzb5waw+qS6otVv0jh144shIy1sH
nMNn0CLOqhC16y+GYdwmdaKWHoCABSbtU6rM/din7d5Q/XDsbSC2RpSUd5Gnfy9DmPlYoMPkPskU
mzf7QPyFFdEcwd8Mbrq0Qxaztd1axu0IRt9d9IXrfKk7anloiXVQ7+Mskx8SnxAkMi/a4dTVtdue
AZQEpYt7KSnjLYHT+geBtY+/Tw10/R1kVDALpnBLkkG2TkD43QNt85b4pyXTwoQTwKSbmbW8DJ9/
1g+JXdZq4de2dypCsz1d5tSXHm2pwadg8p3vSptzrIEAtGdX13i/jbTj1THSnFfn8sciXYTjCuZn
vtP9iDOQGQhUSJfao5iX2ijllHL5o7VHvZXMM2+fbrlaubAUN7ICix/YZnMmrE+tKrTFRzZNpo82
Tak0DcuXMKr6V9bzHqMkRzm2YT7Rm0/NflpQFJCn8lEHokJMjw0aY0k4cPGCb4IQQ3cI7R8gtSxW
o3ktS7L5QJD5bXQw7dw62HYbr5JyQOuWpWH+oZkPvH7a05dFg4KUJFSsdXIUnNOh+jBmaeEqszbP
vb8mliw7Q2E3BS9V4TY4cJoYHgDqdWgn9Ql5bfNsotPc2K7Paxh4xs/LyIuav1Dzi8sqKblr/axt
QCAOUTstbXefOKW+0fFsHrFQ5qinnYy+qNCCuYPGTx74wFgCVZab2p2GmzENfrSdwnlUDuOO7eDc
l8iUO1FluzRwvRtWB+fZ7wkKDMKWTYofcUG5699osZfstc6NYJdRW2kq8R/rPDXueGdJoHPdblhG
shEPedM2z3zt3D+qTWIWhsBfNzFkV4ja6X0qvQkZ9WTq+yLQNj3i6bu0qSFxZxr/x0++XDohorc4
jNc4IA099lbuxClCidj/5mpquhtVKYC5+XrwNQuxPC9qWDsMUuab46j5Ecvq7kwv2DwMmgl7f8TS
9POLxeL9LAZB69CJ7ZuUHZ3TSdKt6EFZD3GRgl7lq50QlnOCiXUvWWeSs31fN+lXh8L7kUyOfB32
6UctCTiuYsqDoRiJdC1FZD+leix2nP8gSk46zY+YEIkcTeSRmBJcpFQIj1rYsNmyDvJ8+F4IfCbm
1JD2zEAuT3AU09TzIZeBqAojVrl5HPBzRzVBaS5LJu+7cu5YBIMz7OiUj0BM8udAC7/i8rBOUQmF
jR1QjitlcCTHF9be9jXwyNnqcd+OVfUKMUI91EEZmywN3DBZutr32qHDukx61DzgoRBH9TIujv4I
t0Czp2BcIJMyX+FJ6XgHEVpjiGR6WaTl8BUFOjDfTqdMHFsv2eAfBvdGeOiNDBJ9pzQnWfdqiE9T
FVX+QtfCz5cGjZ+AQV4QvAnKayqd8cNP4ZRjgwjwusR8po31USYz/TrGr/RZq2NAlY2JmOYiMUp8
lX1LBs87Xx730ie2Iqe28Cl3ebvjBB8l3RDzvhmSp3juX+t2TuamIUobL6FGQ8D26ZaUvcZqZIY0
4UpbwzqsmaQl/FyOhAHoxcH8jbi+bpxF34RTjsS9ebbnvvFWj4xq5q8QXghpiA5IVt2HcqSAt7S+
IiMmSRhTTBy7U7gEDXDwysdAOXglxY4OCXbTkEDPk+4Z6WfQ2B0RDmZwuqxuEjXFjWFZj2EVqmNX
U/JtLl3CyxGJTkcZQqdJxNkzC+u5msvJy/GO/YhmIWI6DqXoZu6hh0FrYpf0bsnHUffYDlgRLwtx
pfNDZ15wiJoc6GYwoHJCcu/uJVT/A+jJ4jgYIElh1PBLcNZLGOxfrcr21uj79bOuV8EGwFz8YoVj
tQsHuSZUyDrSHNMeSKvk8DJ3+goTKVYjMrifPGvpXW8V1UsiK/xySP2gobTDw6Wz7cK4PNhpz6Fm
SDd9acldA/7vlF30UXNr69KQRH6Xf0wk8VJ27UOQ6kdtWRWev9byuUVUd3n9EENKPSboau47tyNa
Z2i7Y4taZKsgLapF4eBDMZzkoM8bH07n9hi4ECkmPcJQ3kU6bRGMyno1yI1lgkhYwNfxQChRQQ+p
TmoNtM2btBkDZhCm++pMIz0btKVd5rRkoOhkxY75UZiTAP7SkGLl6h5VkVAbrUbP6EQWD52Fev++
U2MBI1BawdEKmSDLoZ49tj5Qsxo8E6f4JgnXFovUuKJDRqhD7CbtNwGtRu7bEdQ/O07Uv7YWo9X4
Iju87PPkw7BHOdPcCGCr4FmznYTvYR4A5W7oLXPXcmZ7m39PTMqwpXvk0Lwg1uLyLCEdFpvclTQN
4L3tQaNV24we7K7NCnWjSqvYlQTx7NyyXxeZp98KvQueurj4gpsyuKWgoSizovgWFvQN6Bnja13I
5jmZdRiqcCSWSuhbAHCDO8HpAAj4MD7Fhjs8YY6Jj65LYWCD3t5aEfFLadcZm1yqo8Oh+tbNNeMb
z1P40iGrPVye+L83//8gNmIO5SjsdCwzaOGvRsDQ9VQOBZlxo9MkTzTPv6kpBBLZgxXohJXtq1xX
2z6Fnx0G3ceu6xiDGpoyl6Gbed9/KnhLdFrbxO6989+v7ndVCcMhpWMGmCUlzvWIph2giiVFPJ0I
yMJMi7omvsgMpAwMAAF5HB1aSFQERRSl574TjfkHmRFKS11S0NgKNZZ5per2Eiuze6ckfNkP8e1j
by1eLisyXSoC9cK4vNMD/UOfJRGniKYwz/h6gu+xnuQoPtJw8/eb8ftgGMuCou/kAEv9XaUYVsTt
tZ6mTjjoLIrQgrmFPh8ZdYeuYCxZvP/+gX+4AY6rhI22HXekbjhXQi/K7S7C7qWdRo29K6GnGC+G
UHe/CWPUT2ORywctn4kovnLv4IPPhEkubtGXTbW3Q9v98PcLujyMbydVXBBTw3m8i1HkOnfYCCU1
QTPBZ8CFeO94gftaTfR3dZIYNk1d/0i6zt36poJcMQ0kavX+/dio4ocre5JLDGxI0CELWPGaHq2H
uvIOehZQ8Yahepa88Ddt34bvzNf+oEMgNVvojjDR2Di/qSz0DjZCowzzhIc8Xk94M2+0MqBvFIMZ
KnvvM7rn5uxnESB+gF/dGp+XdutEXrJsc2a+c7jaBNwaNp8PmPVc6U110/uQhy77hcKGfP/3Gy1+
V2VyyWgydZchP2bbq5FgLuMMN3xgnZzYSYgAqs1NF8h4G+Jn2NBQtg5NT3Wt/NF6GaCRbmK/fyEE
klPxP3tKBC+NY/DeK/n7wJrrYscQDjYYru7qlcShUgDvqOSpD+roA7np3jaSYftcO5DgwBgb9+kQ
raIK92nucXZwGPMQ44dw5060k71XcyFkohhdeaZdv7YYN1ZE9WXvSU9+19cqnZOnzTUiFneutQiz
uLb3Yb+e4suE59IDC8e4eAkp8xdcGZwo8tJ2ZpV8ycIoXvXGRKd1nuf9/Zv8fdFQ3Kj5XeERNJ1r
qSQ1F5uOzsDzMtDVASF9c+HboMDy06M3T4z+/nl/kFIj60EAjkgRn5C6EobAy8Kf1CXGycTUqtNI
fGUck23zIpKI85R16Ik92kE07xjCUBT8/dP/sJspnTE6T4ehu660r3azEJYMtkxetcETRL40Nh3t
0VbH1k1oYjfdnglDfKtSGUIWR50XW2V5bwUuYJMs1V6HvHhSoHnuUSO9d2f+8E0IpCl8CSZyO1Je
3kpmqjzILR0/7SlMUM1eBIIXnRkD4+IFrHn9jkbnD98Ea46DqGPeL5B3vP28kcJXIrW0TiRTRjcW
mZHs52H+mCY5Y5zUhGRQEaeXYFbZW9JyFu98Fb9LhGibCjSr8ypimurqq9Aqobt2oaxTrFntDoeK
f5OpJHst5zggEVkrMc4SYka8H7pJZXfGqJ5ql9DwKO7tG58IyndMWn96OLggmqy2QCQq7KtvwMSq
WJiFbZ/o2dnPVZT7iPjMyN8UCIpoZNjODymZJ+BYJVpr1G7aMm62IggykoAMuDeC9Mmvve73r8M0
yx3+fsf+8IVxl7jViKpZNK43twJ7suabjjpJEc8970oywmrT/jWah7SxiIfXS7F8Wa/wVzOa+PsF
/EGMwuaKG8ASiPFph16t+s2QY+sPWuukumh8qP053C+KYXiM8SG3muaQ+jAJBdlGN+EwJNvYpm37
znPzhz1eobNgBZGGJIj4WiOF4yG38VOHZ9dq90jKM+ZxQ7MF0c84VJumT2rowaZWtH0YRsphY4T3
sR23BzMPCG1LqhgAp1F/aX0oTKCXQjJBRHuyNdoppTf1RABDcHjnqv+wL1GRzdoSXhc0NFePFjw/
TpLYvc/1vMaBz3fuW2yNB1nY86lkHvu11r+26f/bXJD/M4vy/0v0EItt5b92J999ef2S/4/H//nw
hjgy/zf/9CYL8x+2jqnDnT0MkkbL//Ym8zuouh3UqTpeFMvkv/mnN9kw/mEgGuJb1k1OBDD8/g0Q
Mf4h2PSkziprI2ijKvlPvMlvF06NT0GRDY/kqtqGXKOK0i27g9PJtece49x8Hsy73ocp3Z89Jqm9
97HtNiCfstvYNV9+uUfnn1X0r06cy4bw7+L63587b1y/6Cb1QNYN9truQGk3tftEPOp9fsz8ZxEA
6UEKciKo7YuXFCvbt1e1w3Ah32v6upUPZXOT8AcY+8LF/k4/kWygef4PgMI+9Qjae6luHJdmREwX
ehln/qGV8B6Gr3+/diTEXOSfLn4WfP1y8Y7bdmnkM5yOw92gf48swOufhbmWhIdH+ISHTVm8ZuKH
Mxy7V2HfBP5q6s96NNIPP7rjGeIFpNej9hJ+5d9Scszy6QY0uzBuASHvy/TRiZ9JWVlUpHCa+87D
H8lklBnJPv9c/iAdCdDBItjlN/VNdpd9BmYLMWlDXb+ptuONt4bTvqrX7XpYTSsi126nBSDT/0Xd
eexIjmVb9lcab9wsUItBN9AUpt3MXIsJ4SKcWmt+fS9m4VWlm2dFVNTsAYlElAin04y899xz9l7b
CzzTBf/txG7i5SfBfjPszG48hqDhIT7Ik9OqXuE/skjCaSfP6k4ejmO4iautLz3rsFjT+3zcQcI1
lPukmu2BMIv0kRY/bA/8eAs9XHPp/zf9SSxXZrDqFXdKdy8N9PBdUsHaOJXMKW8EhUCODTHKONbb
YqU1KF/8YztZiO7pNduVcp1MJ9L44Pga+iat77ggmue2hsDQIE3xVzGj1uowZEe1fahyTMUbRQMM
tgG4JambsT9X3ckMdlK1Fvut0n8wnnJJfu36TVbAXeKYQGbCdAMmzrZiB6VXthFVr3zDBnzfKGst
wW16pV2l5AfZYP5Sy9VuCCsPCrv0lsCbB0G90hvKyclV6xNcXf6RdiT8SfQNqxHY+POgQ7gY7P5V
fRffmbW3MbQphHZEoDUxoEbd5afxwEg3o+GAIEV15OjvhX8y32jtPufrhg+20WFHb4bb6GmU21Vl
SY+DTpc3OBLiPjV3DSYksO02zGrgAKGT8LULVwRISMU+Y/yEz4BurBQ49TrVXD6n0BsNMIh2rNMo
d8N0oxj7nGzvh5l/EV4NM9mdtG00PXRTRFAuo6Bdaz00/QrgyKr3mq3ipbv03trIO21lrbSV6Fku
yZmiuk6YGfyqevpav/5zebjY2kZdysIWadteuE3PhO/syPM8KUftStnlx/FI9veVdM5+cYy4ADT8
82rL4vin9xlhAVJZ4rn2+aF7qI71ebwtXsJbxGNefKyP2fN0m3v1lXks/tMrsq7/+YryZJDPg9h/
L53EHabTh3lbrcNTcqUfzJO2S4/iQd/Ij+ZRufv5osV892vJ98+7ZJv58zX7FB3gKGnULKeqcuDu
Yp1pqIofrWO0G7dAye7Ggkm4nT1MO2lbbXRvXiUbXoEd3Ogd/92qdpVts8sP1jtH80N9bk8kB+3z
MwFK5BWmzSb0cRLZRFELkYuyKXArCdngSk6cQPaChIAJ3J02si5Y12D+oQuGPjnwtnyF1KJ7k3Jn
uI5GN6VG7mB0Ep/ixB6MM3s2oGs7h2OxujYayHurbtpqyP6eygOIRJF37tD212LtiNWqbNeavpGa
XXC0Bki1hzSy0VWkRDp/TrkrcNsPycR/GAnYAXpe2PqnDueHHMN1di1eoUJnhG6+VjfV0drfNWtY
byFBZBKnZye5ajdIEZBddE8MXKbzROrVKgNJRXQ0l9xygRNjDMm2vLhyTJcIYpxKgoRuD3aba7Sb
LkA9s66yXVf9sFh9C1pFT0nzzlylVR7k/DMQt7WxMePN+C5fDXsYSQK54q6kuijG9F0ZbDpCBH6I
b/GVsgX2CCM+dev34G1+ZqzYEyJMItjbeBavH6KKRWs/Ji/4qIPMrRVH4JyTuUt8Dwkl2EmWTFW7
bD0eiObT6Oz5PTpOXrQJNtWDUl1b6rKPKA5fkrVp9hNJtvbwqN+IN+I1kU53yhOBCXa0Cnkl06ti
0zk1L1HrfhBz6eqrxA1O1plPXxpYHle4X0h67HlWZGRMjHTtdktk9ipZQxC6qj0wSs68kq+HyR4c
kt7sykuOReWITnnoVxC6T+JneN4TxmyTDeLyRdkDl48dY5s+VZ516gC08vDZkstgEz7rFZve1vAg
f9vmjlsst5YdOhwGGe+zc0PzfZxOiM5fmmTdWtcBOqTpgWmPHRAEQlANOTwioW75m/jD2lc35XP9
zENQ8U9ChBSxz27dbEzLUT0eTwLFMxvu+6e4Ag0a3RO4IQgrs9+S893eaUxjwpNUTXZxz8mXv8oP
0Bd0qS3diNOtma6Ua/FsDmylN2SIKzdEkV7Xr/FRu66epOvpZB4EjxXaUw6yVzmJg0bDjt3ZvtOd
YFPcCE/GSjssH6bghI6/e2m3Fv/veFU5RJCtkChfGU5pP0uOvuruIMuuQ2/aVKvn0XkfPZBFh+Qj
bti62tfonB792+4JntfILQW2fk52VWAvP41I0d28Y89yQ1BdtvpKQnkbuXGOwtaVR/T4nvQmtTYN
cg+TharvezjS5YS0XOH1dFScMLKtMwnx7ZE9OGISTDVnW7a1ylf9nrdN/YiJj3wSLcybQLcGh0qR
KJuZcBlbXzW35ZXuk6O2Jk+M1KF1ceBNnNfZgZS/MgQ1dtA84RhcR8JD8WKs2kMf2WPnZJk7fA5I
NvEJ8eDLV0K/pscIFyBSVqO1kk1Pa5zkRfWCjbpTVjHVkr6VHqVHZaN67RYYo4kYZSutuuO87Y7V
Ud+Bp9rP5+G6fwfiBTy0CZ2aIB/NJkQQzJ5cObjF43fyIbNrtLFBgH4efPJ6UeGkWzy1dYfgC6XJ
wUz2XYVW223Ga03Z1M1+bs8yWeyiU8lEE2i2kbryfPan4zh583okEXbclY/5bbIP9u2hSXZF+SBL
z6XxZiUvuvBoPAVz8twQzwjmyweZB7fWbu6C6ZO4vDz24ntkMmN71+Tpm5EDWA9IeUAXsKyUwya+
wvJFgYrCQjc9sqsIsB9SO/wQngB1n61HAp4yp6iqFxAJB8Na6aXsCgC7uBm++MSufmQ/zGfjRj6L
5+mUzSNyUWa2tv/evgbP7U1/HTxVw5nG1FrUe08eK2cs3ZC5LvkyXVVtIBb60UuQrnEH2gNlPqi/
EKUnwmHMOds0R2cKbusmF+DW3po/2g+VfNveJi6BMVZ3bE/qs35LkdNNTypKO4PpfTPKW4mB2MQa
MRr29BpFp75fB/0WBEsarNSb4iP2932+IeqvvDUfxP4taT4maSs8gT59Uq/FJedKQ27XUL3tdNOx
MBO5CmB/Ph9e8SJziCco+4cZr3S+ivCrAg0fqT5Ln7nneCgphQM9uLKaD8UiAcRVwbsO5EQ4lbIN
70uiw4pKtdtH1TWuwGbMBCawbLPIag5yed26yaRV7u+R7FTSqlROnbDmZFTvqZ6xC+oHdZOcqlvo
4ngjHjSiEmokNk6GMIcwXwwfhBOUlHoe/YEydkYK0QA8+14kvz3zBtwl/f2c8YRFjvjM7sat+QfV
ta799+AjbGyt5seW+XnKnnW0FyE8qMkRJoJ3V9pEjetSZQ4MhRVHlWyFBUKxsx8Zh4xmrUk3s3XN
GBq1Fesc32n8iQAtOcuH9nri2Ss3Yf2qABQk9Vd9s1QbM7KubdHsc7aT6vuozh3k6MQabBICsEcG
UlDTIaa6mrRX4v2YvklhDAGJ7VlHU6w7YfKQjY2tjx+Rf8e2aVDAIGU/TQ+sjddGaze89cJe6Y5a
d0yuVS+6SV61U/mkFC/pE5Dj4jG6LU7KPTkQUCEfYrq228Ydb6SXM2uS1zrlfYT+yisrTlphypyf
12yTJx5ZzhqYrNyeQFRBhV6owovkdnAn6bGLoepJEkrN3hG3AOvn9ewl57rBEryZ3oLiWr7VLA+L
vxNyPBnyu+425KeRvvIoXYl31VlmM5sJFiK41wXPz+FyvB7eEbqREMFDV0Ven26JMMQnDnffIeHd
0w5x56iPxp25as6p5sSAWchNcSYY1bfti+nD1VwJ8toq94Z6V5ckBjlWbRuI0dyk2RB+5iL2zOz0
HmWSue9u8+v0h1A44xVPeMA4kjostIu36DM+jM/M7XLV1u/JP3z0j5AkSDcbNYesdou8jY/q0aIm
C5ypXAobWd5Uhp0qTsX2Hdr1SrzhazaJRRGd/x2hS4oLP+n3kU8bWWAxEjsFvHF8LTzpjnofmjY7
QPJDR/4Nc0A8xs0V5jnb32Fipch9kEdXo8pZDWSEYp/1hMoVRQimNeRD4VmqXrsUHU2XXaXq5HGc
tqSnoa69sfj8o/z+rebZv9cZO8Lkzz+L/wFYXVmk//GvG2O3r91H9L/+X/36Fr3+uTf2x1/7e29M
0/5GCwuWnMJAkibXF7gubDPJEDXrH9jd/+b20QCD14+0Eqk5gD6L8wy64jb8P/8l6XB3SaiyaKbh
PQGt8xutMZp0HIz+2eYxYNcCRPkDjqIwApcvfcfBZARpI6mEWaKOE9aIdLMfkWoBdAXKru1GTYpc
mZx7HlYwfFRzSjs9zPOUSVu8WkTFiHqWftaZNN0GgbWg0NU23nQm4Q5yOLNkCyKnoMgYfBKxLHxO
pRrEDjJ+JgJwTYMPLQ+qrdkI9/lsak5tivleyiZCehTFrx+juDJcOY+ED5924Y1R5tJq0EZkdhQD
yuBj+8iIM7TMbkg3YZUrzbask+B1lFNiIAnnAE2A65A5as6UsIWDnQTkI/OVkOic4h+zgBhhBwdT
+gnpE8hpWveDW3W5etZ89GSK0Kg0ZZSBukUDC5p0AfFGBEhSXqk9rY/ewlE3NS0etXBEpOdC10Xc
UlYZwcd+w9xrBwYbDJgZ1vEtoGq5XyuMerFPNX7SXoXJGK0LpZGvYPsTLkqinvYktkY03stah8Ry
xu+1N6Km+eETJ42qORURtZohjoFUrtJ70jMiArEIsVZu6dxVcLzznJyz96Qi7J4Tb590KQCyppos
prSDn+kVWRSz6t8xJiLLydXKspJCtsm+q/rPgSxZmRA7WTTLhj1fyzpfEn5ISGe6s4zPLCN92GwC
2fKAGXdFjZa7rs1SvBrJKksyB3B8FBwjgVTz0OHxFgrgpYGMGjaBkCbllnQFRjVHMoXTgJNKp/qB
I+di9zEMwsQvzBMEokhrGGtWHemOPQEe5sEE8QYWXO9732OAgcVBMwMyHcgt6d1qJnAWU4BpvXbI
mSS70BJrb9S91h5KMBSzSQFLpB51Q5uJqx5jLnp+ak+n6xQ5vSLyRu1vdETDPFqZoqvPmhZOnkam
G0earu6tR8tKzDuzSoqjXsYUBmLYJteGPpr9jRQLuUa+TFk3D2gC9Qd8NvFHKOaKeqqKvnwZpySP
1mBvR7AWTNWJSV3yoMci085mqTMS6kohA/xaZUl43wwECK77zkT9BZtxICV3QdYlCCBRQ6eG+d5U
YcBmCP4i3PsydthFD6fNTksYBfreIZmfWiZibF1SE+xneeBsIVgJ51xjxELi4cmdO5dw4uFkhlI/
bvqyRKkJnsBCbD/V12XWyffoxhDq+8yAn/MOSLardQmX0gWkAf2QWZ6WmK20k0zKHOLMzY6Qql65
q6LJb5zelKz7OJypxbRWj7aRpIEJGoQy8B0tGKrRwzozzK+iiXDYqxV0hdBaYEThI0uqZtPAnsTI
mCr0wHPAHieg2SJuq1lIZo6vMELtYuJZtAepkgAFFRFpFOKkGB81IVREgqb9hGSTwfhdl8ZBuy3B
3s4cSQhWcENo1ZmXJXq/itBeRViyLeAxLTNl6kaSS17LJFMJqB3CE7M1qr8sR6voI83meE2QqNA4
6HX5UsChNPsAfVpuxyQj/Jh1VEulPMpYTAYUdxif409E22K3GjBYzgzp5SX5dYaID3c6RRk2jWQi
TYFY6+7YGNkGCWBZuFMR5A+mMMlP86wHlLVI0R9xfiAPkbpWtK1ajwJXyqehglToNx2PioFxtowi
VLb87SD0lFFXQieP1GQ1VWoX7NFz+u4cBNWJlBXrUWBhZaRg8Q6tIJFm28Igh3eFUJrocOyG1CvZ
YFHRVMiD6RaMap9nqyprI9q/UZ7mzuQzYV0ZaN4crZ1DJdrjQApIbKqsglJDwCTVOoShmDnFaIMp
ZrqVJaN/ioSMDK62r8OZVK9siVePFgS2BKNaJ/3PEUSx1w9MLrGGsXioJoxGWOHDS4Zcl0imSiH6
tpPFRjB7N4uRQ3BGrbAI+uXZIP0I3SDe3KzqNQrMik+04RUZCIYh7AEP8KKsykWejapmUoMXmVRE
AeG11JkefoUYgvxoLLD1/A/weqVoVZ1sY02osCmwKZJrJ+ajLBIOKvFzSTHumfFgysRxy6LTha6s
ZQYhEmkSZDiP1HTOfEShnW/0HEmCkVgGomKVYY9V0ifvLiIKaISXp87gBO2SSI7KI+JSeNcwR3fE
UQdjdVBjvk4hz6UX3JhTcjsZQt64mtkxXghI4rmNKssoHH2JZrCHTJt0bDdZW18jSQy6g8/ojrOv
Zs3TRhsXcRcogTthtIgbhcazNN+xUf1ApsRh0Yct0DrSnFYTpf0ov5RpGM53AmbC3KlTaDx2kJe0
HLNG9Y2TnChRuQ9UGShhPIogwYMytGbbjPyMYnlIGRouaTZyu64afnniNaKsYfqVmb321Gca/kF7
qnWoHO3ckbVCkA19kzLOhmaFlzvjmAhfaFZIXmExVuSw1bfKPOnZIRS7gLB3lhGGJh3JNABzem1e
i3mUqsdYr0b5PIuEBDljiuBuVY25rl/HYyAprhz18kvQ4EOyUyBMlqPUZtzgvLFIcyIF8dRyR9ZD
YHaFyZKi9tD0U79XdymxXDW08oQQVhvwnZif2kSitWcOonYSQbcsxrqWOj9e6rH3RiJlyzGzbnhO
KyGoObKOwVHrhelWK31/ZYS4pBxIZKFKcpgcZ62EKrSTX6SoDstlyVGLl8LooqdUQnjrlHliMveL
x1nfonKoomurDPNbiVgt7UGIR2Mi5rBPUnm3WFiY8lT60JJQLVn1p1pwUw+FmeUWhj7MmdiW2ooz
BE9/4+9rXETiOi6HdF7hdAZC3voNKZHkFatNNILdUitlF6hi/M55HhUH3Hk85SHP4nTuM6wbL107
py+xPmoKrgidXzTOiuU7BZxbegUFb7SdlL7R7gLgEPBFM00jIJbKkEz0bOxG2tyh5B86y9fnG8mc
A+kumkIUhvhVLLKCLFi3L7kcdg0TRi0/t+VovMSpKlZoEAloXXfI7Rc8HdZxDykB4qhBydqEj20e
aIAqUhb1L11M/DSrQ8MobGIg03NAFzim9WDf6BKJAad2wnrTJ59nW1wst7W2Vix/DrdIICc6ZnrJ
RkDMWpxxvutbblGphA74SmPVvQfpBVxbJEzqiqoLtfI4yI95OsYnmSiEO1JCp8nRfGTEXlsNyuQ0
ek8N3kpswCLxYE4TTiI/3+w5AFapqhCXm1j1o2i1BMGoYdd17jRohuClMCeSU6KVbXJCsYMVqEuI
YZ2jSWh24C9jJ5PHMVqNqdjt/EY0X/2yyXtH0CrzpQrIMXYzHhr9VuibLHHJxFKh1YAQJQKD8h4T
UrDEWQU8zZ3afBaiNt6XXU+oFLarcJPKWXkz86pOK4Vk1qc0Mlg6dW5hG8h9SqB8JF779dydItgU
n9g5BjpZmVacKh2/GN4GsyRtQRBp9suKSi8BrN1MACJOO9sM4F65DV5Iy26sQZQ9XciJorcRsAT6
yhQtdQ/cYxSZ9/ZK+JElWaWtCE/wG1tWQ43NNgNMsK16RX8qBBTOBVb9BhuNSNcC34zZE7kgjq9a
XaHPUYwKzX5LyYiPr0l1ZoaSXxsHUy9ChDO+VDgFPkWS0bRMZH/Amn6mULdes4zZazxCRbNbxY/o
oMmM0sm/UMfBpdDt78J5MEhFbsPprPcdqw/g03hDFCjwCNKYdAsrfj2+JWJsYTLuNda/RiCdfGUV
kkGvXhu6YteOHb6hAVUw6puR1d3+0wH2L1QLF8IbKEp8wpLM4VNCwq4qF+KFRJVIkJLmzElUixcm
oZr4HLWB34VzAb9zC1F+dBuwGP3651f+OrtDyAtdTNOh5bBaEqZ7qXQsakqMKi9zhIQpZqdk1oLb
mBArN01Drp7pWAx7yuSzErXFZqaqGH5x78vk9c+HYX4DRJYSp3d4agt28esUkb26ArnMOl1mcBIa
IVNXfjM1f++T/GtC6zKMvLiMpug4SFDMwdq8hLbN6XISGgQSkse5bFyjajIilnT65DKeLMFG4Nn1
tj+PfAoUcqwqGI+UGRu+rt6pJokhvxDKfb9voHWc/k0N7KLxzbJAqlwB9BToxzwp6gpzZLyBVx1c
//z7/aurgNxEcQ8gC0nehX4xkcKix+UIPdAkspWzkUqd4+e/GDsv+pSvH66GwQDloSkTsWZcqt20
0eTkGJsYjnWO7qzicIJhllTTPZgVPD+/e08GrlWYjxJtGkjWF/wxTA6+3vpDTlVm8YpMUIA80S9/
yWL7qhVY3g1k2jLKKhO9q65c0qr7UuzY83g3fD/v41VBsCMRdRMDFlEpcy9R2sjf/vzWLqwiyyUN
kE4Ljk6HoXwp7kQTbLG/kguPybr5JJNOOYPQoZUedvodTvjsnT2HfrDAc/qL5/Hbd7goFS3Qp+gm
Udxeir0LXSwtnPO0EpKUKVwwagyW5CbrIlqhsfzy8xu9VGkuS94iH+ZTBWRlyJcPplxGZRZJJgVO
r7DttNbIxhCn03Sv9Rm1Ftc3rn0t1B7MyvTztVYb/jEqk+jp57/Ity+Z34PFD8oWANTvRNqpwRSo
CBopcy3mGfriM+cIafHCMlqEWGFrqf7LJ+sv1nu6goYCdpgFCSfA1zUv8hUopEi0Ob9p2kNWGBJ5
zVFskQua5iIGOCswZ2bJUEcRuP/8hr99z4j5xUXbvjzVvD4XK4IU18sxOMyctDcwjmj4E4EFmc1n
EKqcY35+sYtPFy63hnxbXNiV6PdJKfl6o1Ojd+KoSqGTckTF5YSX165M/TltktitTZqDv7jgxXq3
XJAthAWPni93eHnB0oqBjJEy5hStQUs0BtyV/npV/XZbOjYiduulI4yQ8tt6Z0ZpWFoCgUVJVnq1
FRMboDah4RSDHG90cfzV9nXxwNCq5oLL5XhYFzjxxQOjZyCcYBoyfAkU+SXl1Po4sgTRNNFIqaQV
BHaBF/XnX97Fk8JFFZUkDjin6Kl17Mlfv7xGM+qBUOmAfuzw4dOFcayi+0hl/Vf49L+4kCZjKeJF
1FjZ1YtHMpwiqZRrAlEnXguifYPJSVNS5mMZYc9v35OOcJ4zBhe0gB5/vadBHCYx4iQAtqSMsc9w
UxhimfIsf/r5pS6NZ8vnB92EzV2j4brUd1+vlfq6FjeKzuyWGEg6IXEObogE4f4KqNkc78ieCa6V
ovGPc8Z5y5a0mYm5CaHYX/cEfKZXpTSmg/fzX+v7h435Dpohjy30QNjnX3+rvO3NMm4iusQ4Kjxf
rNEqml3sQZtJfvsBUvk22ctUbt749mFHcxqOiF5CR6r6e6Mb7vusuxf58+/fESUke5ckgci9vCMy
adUyD+matxgyOH8yeSP3XbVJGkr/gw/PZBJkYIgy+AwvvtKoQ1rdJ2aATiWbIC/M/hEzAnqP5U8/
v6vvr7wKnFaxWKixebBXfP2e6LKkSS0jtaTWiTc0nHm/x76DZ5awxjDiCK40Ie/ff37Vi/MAzyxF
OJsDsQo8IDhqv14VzroAY74JHFY4q3BEDpzHQeu6k9VAbJnDcHico7rbkhmKvNessl/Uq3/xdIIx
RRmNWdVi47h4OjkxD2YlkBsMULqUz4aYyi9kAVEbZHrGL/Tzu/1+NW5VxEkjYg3luhdnD+jHJagl
5uxVPd0LmUDvG+b6v7EWfL8QUQgGlRV2FHZB7eLLlOLBDHoyfjlgjX+8CczO/qM3QV+yeP4oik3i
gS4+vbYswKMQvOBA0UQDxHf0QFBOz+SKP/3uR6dTHat8etzO9xJmaFtAalLJR9fEu+XdzsSIRJnf
f7d5EFRqcYmzIRawiw8OGiln4YpRqamGxZ6m60emqPk+DtuPn9/Pt8JBJ5OHOpDam9MSp6GvD74G
lKOOW9odMXiQjaoNvfvru/mLi2D9xfdLrb2Y1S8u0hrZFBUxsohUyfNbGALNJ2+UuvrtWzGXs7Ru
4TJd8ha+3gr0t4ph0OjbSa8E1+wv+b5qu1+dLL8/0gv8GE8mFRALxSWXnPo2itSw9W25IEPLVbm3
fk06I+WzlTRU8D+/qb+8nLqUrQaliCYv//ufJNXY7XLfIF6Gyw3TfTqMCJwnGgYAIUbv9y+lmxaV
JEda7dvLCh5skpgPEIKM5B3tsBUVaJk4PhdVZP7KYfjtkaAJIAEu5oCOYe7biS/JYmui8y3Y4KbU
lUAnyBNDHr6f39K3q1A1QoWFjIA7nB3p4pEQ5qTuVS5jR8vjBn+qd8vJ/O0PjqvwodH9W7Zj9qyv
31FXxr2g1wn8II7OA5piU+o5K2fGDbWkWv2i6fCtCOdq6DhYhCj4KR0vXiZwg40JUd5nqJFEDwrW
UEcRleoGMCAj9xhB3O9/hhZ5LcSDsO59KzPEODZB4ikQvpa+sqDLvTtaaKp/+yrcl8LtENCkfKuZ
fI42RbwAosJU8Ke9mI0cB01/rKbA/t0rmax0skl9RvcGe+vXb2tq57okhow3KquwNTE+xT4TmxkC
rZ9fSPtWyvBILJUZVmoENvz765WagCAL0n6XZY+1G/HueBX5vvyWIUg4lLiGF7RgWZxKi3mnQE2Z
ulIwxUg8aqJyCTtOsJcwJVkojYoo7MWJNGokDo2IgC6LPMmYOnAxvfaiFTqW4CRMmyPhUPNDaE30
Dmg/Tve62hblvvI7plFGFXPyHKBQXjPVpu/XBhqH/zDRq2CbNIwbNgwxHyufSIBd5mvBc6O1Y7iS
l1PW/TjU/pHGeoMHp9IQEmtQrO6HuTSx0bSZD8erE5UzcY/mjHJXCw8WHCtQhyr5PZ5aACoDXSpb
P2BnoilkLR9kEnb1cTMHU2Ee26iRXmJDoNwxjY7278+/ju9rAZZmiyM5HTQ21sv3BvZdM4IFt+wu
oIZtEiFn+vTL5/j72wmKhb2UESPt1j9CUL+s13wcRHGzPahmQTtJAf10zK2OGnIQ/KM0lfMvWmeX
t6WQKKTJ6KpECvQlYu7rQ1bUQ0qLiOThokuaT9B86hpQerD7vQ+PqywBazorHHvftzZybArRrKH4
sAn4pRSPKLNmTchuf36Vy82Oq0AqsegAshDQkrtYrv00krsmBEHU512xj5sygBua+pwAMv2XB42/
+OA4ofGCUvpTCF+WC0kMk7woOsxsg0Bydca2EDC9/Psi8FtCxbsi459LBSI9/PeinGpkWO3//fe0
jP+jXL583v9azHhFHmiRfhUyckr4p8nX+htCRYYj8j+svH8PIDaNv9EqoR9ME5FpFe/SP0y+GkJG
RI7LqIMdn/bDP3SMqvQ3ik5CxzQeLEVjAfgdISPdyouVnavTqv6DBAGdw5TF5X//c1XWCoXMMTK7
YoIOZ9FQWxS2Yy1nqVORpDtcNRQ4keLqSPOG7mGkwYWFNEpCoj4bUxbK+7hgvPhDXxiTJ73U+4mh
zDS8EQ+XGa+JBaxtk8SZqr8mZTNIdlEp/byKCbCfd00+ld0Z0RqJLYSu124j1wythDb112IVi/Dx
J5RngV2WNcCZCSEOs0dl1kmK74XoLm0YlcdaNWR3TdOWw1lv5Tw7CJaa3vRtr4tbI5yBeQV50ly3
Wao+JECSBGa7aOMeyUwiqNw1x67ZCIKvqbGXCAgnEFGwA0p2TosguiJrR9voOkliK3+0Jjxo6aiP
mK3GLg5uycEwAja/tjI/GGubBzlGGOYMqdIh7O67Ht16OGSe3xNIY9d53uZXxICzJoy9Vii13Q7i
lGzmASHJPgslcfYAQmTtUzYksgE0FRDCVq61otnAppabDwzXZbANhThDPY188yWYy7YHZSoMJ6lQ
lki2AnD//WxUhZsBMSsdman7u64OzbrTmnEtZS2TlzmW1bsBxSRZoaCVXFFN0y36OM10zEArI1T8
Iym4DuhdgPLEPATCjygqaVSmuZqPbp60GimsWQNxPCLUoFwCIzgw8VDUlbWam3g+Bm3nzyA+4HIc
9H4g4MAZQykSvbLRpsUjPMGp950I3q0PNrju61WRzwjQx4bf9BpBYUkGQ9vDjEwqWdgYY4wBbCgw
kPDk4URMg6q9k40xUStvyiWBQKzMRATYmUaEwUgfpqI+aybZAMdWyzhqMSPoSy1wF3UQVgR68zN+
kcZshvaYAn9NHisKHM0xwXi17rKPgF4L9dASN77ameYHAX6Juh2seJy0FY0k9H/9MMG9lGLJ71Y6
Ai3D7a2pHRCrm+1hlvpBfZZ4EpTHoRTxQfR5jUpw0VJCFUVSEWm5l/eoL+7VoRNx7FCA6K61wFRt
rc/9bBuMjPTPVEPKzNOf1MLgFUh/KvQtgTS+qAqyVnsux6G7bbsMp8FE2lTjWXoAfRHVjRA5gziP
xsbyowRZ4Igp3RtJ8cJChNonQqPQlIPTj3EfEEI114L0VJtd3tjoVBEfOwhcSAUZ0wagKmTRVI2v
RKOex8wTxsCcMpfcqzLc6bD8BN0WDKXxUZfR0NZrF7VTPBdOmnSNyhkTUGhGdVU0GtLQXrSG0R6H
JJp+GOFYaG+toQ6o2Qp0qKJkx3USB5rNKV5rvQi1mvZQmrNioSmaLBPVr5rovnEVgmkSTCe1fLlY
lRnauXYXdQRkFrtOMPQsQkGDyPZWnyNiP8ZpqJWXUpmwZin0xEzHACul3/mZRNwnGj7kjm1m9el9
XxokVluooyMvLZHALmmH/g2oM4wNquyr2SZiJgvVX1FJSrLkRMPwNmkRvjhFMKxzUCDrgFhqlh/B
iKlEbCdV2CRNyBCbo5agOg3BHhWmdlW9y4QcQmEDhQmHUIRUxJ4IE1GedLh4LIxaREhZNwGpexos
XSjcpBdhBaKenZ50VMMAfUGiVXcVlBT8NomCJLPqCvUpK/rUrUZp3KpLvOreTyi9m7GJryalSebD
QP4YwPgKI1ceRIG21oteonWP3AA5jyVF/c1Mas5TFQTzUSngdUpWZe01VF2nhhBLMNZzIp5UKinM
jPgknSiPRt2h7DXssCyL1VxEwjMx9+1z0uBniiLGTNgoa0PZDINufohZMuHt4++iRDVjnDFNvtMH
CZNkmZNpIpU+wTTMiuwm64MHE/E93pMUigI9hcqLgOBcD9KQ/UjM/0/ZmSzHjWzZ9lee1RzX0Dgc
wOBNIhA9g2SwFTmBUSKFvm8dX/8WVFXXUky9ZJVZTmSZKRCgt+fsvXYwfwsMlIhIo4Sqtj1YOPvQ
zw1o2IBBbJETZv4SAU2hWCk16u467xv7LJKo/J5qqf4tRRyy2Hbr8GzGU4rwUsMDQhJTu9JB8VcH
JPFQn5kEujqjH4XVi9pjcLuDO7YRfvoq0OQ50PS+vJFd3N+XBti1Aydonb/KtsjRqaNtYI4KJWPa
YLIsqrzYKfi+yUbXMnmrz+BTU9CxONKcBz3sDHeVIvZk+EUhKO6E0grM4EZrH0NTA+Uv6zjpnlU9
pk+hPTSYb6dAXwdkqzvrMCStpK4M9ZIXqj4gka5vQt1lXQhHe5WHRnQ3dZl2zOI+vKpLk/VHDOWp
FsR53gsxaGSpzMxIqfFBQruJxzUhoxmqbcNsdy15HIB3QaNzo7O0F0hyWH174d0GRi+PLbi580js
xhKvgtC/zZKb3GBMup0TIN5RdXNyW33mDdqWAJB+WslGaWd3pjFnjrZ54sp338KjZpCZKWuKIt9Z
Za2LiIdNDBlpozOWw2Y1mnn8TqjiPsYPsJrbML00Tpvcp2Oi75G5YtW0NLzFfYOdtURo+S3sp+yF
vEa5QXrB2EEqdQSOG77oc4tlqp/Ha3PK1CkYh2qda2N2EBkbyOiE8dF1tBztKXEbyJX0zNcdYrp8
FTcYdQGV38l57kkYkEjsR2eW4Ph7gBYOWQOrVEzJ29LcqFairJOVnjcaRZ2qZ4QSTnqvl3Nyo0+w
AOvJck9jMtf7nnTEXd7N6WOsEQQT5AEuaifxruWYMSx703gLkpjFwDMx+XkSw0k6pN43M0wgwEYh
CV7wkw51yulJdLPle6XlXQd15L6FUn2kKIU2VdA5ly4UYtcbcX+qchO+gqN7l0b30rsgxjQ407XN
VoOpWTeDVebXWVxHflVkt3Us1Grx8iyir9gPOEwhBwdi2heOtx/SqDixGGs+TbRoN5RCJ65luQ8F
kTolhm0hAs9r9+SVUUxbZHAeWgPSc6q38moSuXPRSKR8NtOgOHoMS5ZLPP3lnN6Kwqg2FWGXW1kK
8RySeLR80JCcesyiazrMDySZXcNKxxaYzBQlysItztLjSNr1847cpsy3alwL3fAjCpS+C6WFqDRL
kn1rYLism95YpXr4oxu65MFtDITvbKv7JE8y1ltlbtqK1GE48Mesi/WrqgOL4Fn5rZrH+NA6aLmr
OLl2EFHu6Yk4/uwG1a51xvIKyiOulZqiNTKlOoxvGRMW5JPY8rKdg4zYui3JLL0WfRB+CMdLXq2y
L++c3AErVaLkGmSkrpJgooAPq3aaWOxICV3nZZS/F7PRPNUig3ViC4+Pr98WPRN5l0ztvWvG2rpg
pQHnDwbdnaO9HmAPJHYKWTJiuzUK1/wVbvhI5IaGynEddyK5Dd0A98DUie5ScSa8suiOnsq5V1s2
6xD+yoxotM4aew1nenCxvDbeicRbREveWKLLkI+ce5Pbro11dq8+i/YQvBaiSS3UKa96c2N2Q3kW
ap5jOsfYOywNctIqQIN43XWUw4cppjRZOsU6HKOfmia73WwZ7DvhqOz7LmnReCEO1t56bssneO/9
dWOVaCLqueq37K/4zAl/+BEpymUAX5FQ1E39yLB2183kSk6kQI4KXEF+3kUB16EWps1EQlIrE0J1
JhQdZPyU59Lm7GZzHNqViQg/TFqk8Ly8hOgVE/QJ+ew46Yk6W3Ef4lRo59MqRB6+aqI+2oIfd08t
QpjnoR1HTthesKXqVZyJ8dg3k4nJtxDtAWl9sPVCnBNaa+Ex1WcbBWFHua/OuFisNNpIr+FQB9vR
BDumBGvMNAzmi5uZw0FvC/YOWeTYAJziZ9Tp12ki1FaysZzzIuv8yGnUyRR9jnOhnU7GXCPbNoy7
yu5pn2Spc8i92f0mI5DVUe1u3aBHmR7REcbyogd+rRVXJUevQ2gV2VbXPfCKHmZcqQXiPprdaOfB
w7k3RP2tT3N7NZuc7HvCkLZa3rPgTEXCfGwKv40mZDuElNyFYZLt7Tr6FfrCZYHE9eu6zl0+0hgo
v/FImxonrzgsyqSNGXrDsa0AbXRBPn3rx+619qLsZKexPEZhLpnkxUs3xRGnwlknKq6EBOFa4zz6
1uTofmfN1ZZoFveqm3LjFMXxXTcYwHMqoJ0HI2UQm4l5T2hW9YAdhFSwSqTfWH5fcZvVuzDOp7WQ
nG3ATPt1jf9Cdq617WX7xgBTe53T4QZFVnmnysrBg8S3biwc4JMM0lvDyzFiYw05iz4SPoeBZg28
7V7Q5vJDS6gj6m6swM1y/82F+JlZUE1mgyqmmp12rSu8tPnQkrmksY07Ey58zsMrBGpZsgprOzkV
4ND3HWm3ezVDCGhVZXPlMPMRLFAekHBUkHZp5AnZPTOUOyMboII2M7rvTFGaWPVOk6FwCt90Z6rO
xCWlZAnJcWNlXn3PLd8g9t37NazHnKsRpAzC3i9WUoUXwmq0+660xG7WPO/U6Uibw8AqyIdhLV1n
QfPYapH3RhBKdYmJWFpxQ+WK7M05RVNlay+dlqfbJHNw6+pddF8R9Ap5IuvvRYsxQHgLd69KB0oJ
ddmvSJXJfRxSBR+r0dObrCmxbnvhdEeelrNncU0Oc5QXj1x2hxflKv2WuDAA3qKyNuAC8ps2kslR
lRxCst6iLKDn+a4tpv7aIR0QJ/n0LLgXPHtlHL26ZgZ+ejKcDVMTDg1bzCaUbXaEkCsu1OIeSqO7
GE2KlJL44pOnT/Ubvqn5yDbT7wFAipe4hwiSxV51gzRoeqqYLM/VgJwAkxKnugih+onDwVNdGsYm
ttvsnCcsuyh6hje5BIW5KoEYodXnwRHDrlQyPMl5wmiuc9EuSBA7ottVG5XbC41WwLPoUvLQTLUN
YUpvW6tE2a3a6TwNBgVtq7WaXcc6fKx0V527qHmYPeQss22ydoatvoYTWq49zHOT1MRVFywBSmlF
taPsXT+guulXoUWCBMnNg9EGG2LEHyurqDddEZqsUpQT4qa7YcEeP+ZGYv4ywqrYxaHlHqwq7om4
w0pKr8g4OFN3S3CIsXNMMTzFRLhvjGrZVKQ3+cmScBa7fb0L8qJ8KD18KVZnrKPCDA+m4owcNa27
JhcsB7aA47JKA+PsGU29Kkfu9bik+tvGcWoESokNqWhJCV9HRiNr+gh1c3Dxfu+UZ107pb1M2Ypp
bOhvNWk8+5CoE8IE8d2YySD3SRM3+9lJQdbUQOZ69DIH9vP+VE6tuszYLi6BmzanGsEngA4CdaIg
so+8fHHM2womvVXVHDzNB5s+Chqe/hgbqbNqS71/8Loig4oQaw9z2+Z3uj71vpviDLbDWryOqZrX
RZXVflwE2kkTZuvgj5fxvnbD8IZy87BrnOodNDV+R60g0s6uHByqrfWRIur2UeXT6kN1jPkxb8aO
QKKh8EuHFBGKlt52Yi6exNyOnDZ78Y1mSPWWzTVgD5dKo0/dpt0pnEK3TVOBpOEaNKyw8CwokZgc
Ewcd6iak8Pldd2YbNINmk8dVSI43HWGUpCXlq1o1w1HnEL3uojLxdSUxE0VjgVOo7Z/zpKlwNI/y
lvwMY5cZRbPTHTt4YkvGzmrJ9C2BWLsBpwmDAZgiZ/kyOenuZOwHPYB0h3MCuaJV0K/poTlxAubC
aBfZVRTrw4mGqr6jmkWGZD9rx9FIzkBpBiD9JPB4DZDOAsMecXxhNn/YMiWzIQ74vu08CdzO4Qu1
lHDbwnHeZAYVO6BJXn4bTzFG4D7qYYW1jfKlZb/hRjKu3BGbIMk23KHL2XI3JKEPO7zaxTfSz9UZ
qU66NxudkBgSlm7tqYjPShXM1KkY1+QqEmtdRYJzsz28KhEpb2WUDoiMzlU3kzObzyQUjVsMPuWD
iLkmrho9a0DAA0CgIWHf1MpSOzYQ+G94LN5lZpnE2OS55dctWJjC1aY7RODvgWPOV/lEXKwZUZZZ
Va7Z75w8dLdxpuCEuLG9Wq73Z9kArSFge9hqRT5uZKjBr51GHGcrJOruJrE07ULNlDqYKfGCJyq+
jwZqPlSd7Z2OW+S6iwg5WCe5PvsVav3V1Ib6ZWzm7oRx3r2L+nm68lJZrTPyiVdjDS+P9ARsimSl
w/Ep2A29ZKzWknv7dqoGD5kRvVcvSeRr002d3yZOA21sxiwc1BY7n2nhC5IFQaZtNgQ+1fme6LVu
fISkz+4RWpZGXInbB37TR8FFalzVtS5C11h6S5kzBTrNnmRp7jve7rRaarvUJijoSDIWehH5Y0DV
VfUYoJd+tu4PyG82cmLrQvgz1XviriCaMX2zDdGS2c4MudbOZt4dwiQKuRxFzcZEtk2unjO032Uu
l/MzDpY3slWjB6lSAS6DkI9H6OPQVMzS3Uk1ZaeaTIiDblcl7Mdm4hRdS4o/wUQLfpXnkF3CWr2N
YWZe9wR3gToWnCg1d7p3ez3b5GLOPkqtG9712BD8GI7xCvQTyRMV5ouQlXc1MIkNLu6NscNQYT+F
JTf1JBLWjV47A3igKTxISXDpqhcUjA2Mpus0mInd7aNmS7AV/d+yvbhZ6RAzxW0yHexpRTuV9NnA
fM1lEBMnyqFjCPXiuR2maRW3fbkm98Zdd/V8lQqd+4lFFk5XWe9pkox7jrYfbtxfaXTZsBcPP9ym
v475hWer2WmM29mqBHRDo16ZxIpt8UnrsNvm1KfqbBJpODdbyXhccS6A/KZ6uQ74GHHvPomJBR1D
K4NtqC44PY4V0XJEn2kX8gWolzXFwyABaQESJabtpS0tTk7zbL/kSf0eRsReqsw1OIEkFYQHM79R
uF4XGOl0zzGiXgmKmYCHrO4eAzo9dK90s/UYpCDeNHjQWtlx5ZUp9yqZVz+7zMieoQTsTZtFU1qU
xaOeos6QRzA8yzjm2l9YDQgj23hTNcsFF3N7x7J9PwnqEZZsIMZVwXmm6U1IZqtrB3x/l3iQKTef
zmUk69+aIpye6sjq/Abx6VIwj9ayodLRaHMMOz2qrmi1B2dUX3KDh/yOGvpjHRpwhzTt0VbE0QRu
DaWomn3mU+x78eTeaol7wqAwXVO2cRlp3EWRtZ1THG8/OsGC2DsVmaoJFQU7LLgG0So9VCE3UlNp
+goz2LAhVyi/c5PUfTWMiYMVQr1NUZbEJKdT+2oNJqDXwDS5att4qa22uLfShgQ8lbYHvalHQm+b
eh/MhG/CJyDSTxu9W4lR6CQdbMZGlDo3he2NPies9k63aagiMR7vSsGkHGfXWEUi7J4C0ohXXIWy
5zFdFlmRjuk6N0aqa3ZuWACqQnI/ieFtNrVptnu0DslqqoIRc2irZpr2A1CPSLy6xhLZreA54TGl
2GAU2veWksBFOlpDfBkDuPcoo5V61d6GIp93oLCTsxvY4wOOVG2HRkGC/cQ+7rZKWlsSg36t59E+
rL3kdnSjfpN3VbNPuB4/0IgqdxUFuyOu5XjfeUDpaaARzmxQDA7IbR2J99lNLhVpUWJlM/Q8uGrI
qDr2A4fJgtf6mF0HuKCCLpsFTgt6gPwf18BbPmlacjeVEeta0suthizlEYwtldqkhlumyAvEFt2M
Dw6kS4hvmu2d2szquEsMzIRBEfbbVgbrcSDs85DZCmp/MMI/y+dEgYE19DUnZAnCL6kkZzutWWFn
F2eaYBRd8sK9zlLbDDdVDA82LNsXp7PKCxsJkYyTSwiry66yERNVJH2YKHO3WBB1ixQ2AKzc7YLQ
S/yiqM5FA1Y30PtrYab3gV0Gt3YbGCcKEoFD5azL92laxtfUdaO1U/fxQ1epjiha4ASUSeN0Y4HW
2Dg91fWVVcQP8dDdk9OV3+DF7K55Ec5H+Jo5a2dkYKahTXUzJ1OWXV+VuyHuF90z0S3AJew98DRu
8PSpzu6QF7de54o3M8IJvaLkMd3BJ59XAypeqHjjsNcwyl9NDTSE2u0tKrNe9F1T/RuZrmm3Mq2o
eaIwhUyfZProBr7E4NtmOxyriq1w5VU2PblSFft0JjCNe5Pnz4ic/Ma0gVBR/MXtPSaXJiDxhgiQ
QBJLZF7Kioi3mqSsazV4GtWz5huwhsUWb9c1Zff2+xw5I8nP2LzriEOS42WXWtL3rezyvPhPDjPE
lVuGOqRgLqtq2phzNELQ40EUbxoS3OPNnIwzXNkiN+GezVZQVQTcyfwugWwgL14qrAcu9lJcFXkp
n1XiBE28rsOhKNct26YBKG2y47Vpzl33I+96KipYIenBuHbiDNuZ7BP7WwHChp6sakS9JzISg0Eo
GqPd2H1s/iA40qNJ25HjfisGg3Mh6YF3jXDNxu9zZwy3E+iLajvZpGmtvdheeBNtMSaAk8njDkfT
ukMKm5XbVuvKx7Jhh6dSWYLnmFRxSyeu2JaTDI8abbDwENdFTKTT1ErlqyhyX3uh5R6UxJE/F+SH
rtl75G75RT/3yJ/Ozay5R6pj/YUlk/qCgddvpeVmjd2szu411UY/HNu7DNXsfFc0hzZmRHx6U7i3
DQNpZRSxm/ktvY67OJfWyCQI1JVRzhW9cKO1HjTTLNotqAWwIFkj+is7C8oPXMfjRYfeILcDN7bx
oAWOfQEnJL6hVbT0Q59UyQV7YQYADacmvMbMjdzN7JXDtRiHaD4SflN7D6lwG6o6EWvDmyU0aG5j
H7TtRnhYugiupq3A+sv1NZssPmJPBS1i6xYE57VRp1GRSvL+3qlnW24TVFPDY+S1jUY2rQijH50m
ei5pGqPHLsHTFMTH/jSHxUssBd91tszhBvhJvEsDjmZ7Y2iLF8XmtZVpChkv72ywgyUhWAgD0NvQ
co8HKqfa8BCT3rzlg5mnTtMbP41Gan6Z+S5GFvRlSbTJTNpy76v3rlbb1zZXhcPUjf13jrwEmENP
oMvcZr4Y0w64QgT7zU6bbUt3b1fOo74vajGfS2wS68bE4KcPlvrpsRHc56bXmGtkBfLRRaF5STlU
/9DJ6n2Ywfo863VQbjwtdgC+YNNdB4WIrnpT5seKfvWPEuv7ViUFMAbZW+NO1bRqab3bUEParL6S
uudS9cK+xypPqfnsDKP1PrR1vh9qmlPpSOL00LOYWvXRLus8okXX1g/dVFWrKasmLGmZ7rftcrwa
TfOlLKe3sMJIFkvDgDlpd2Ab3eFWBRF1njjktMsKraP/47BpJh0l4WaURz0Y3F1dMGXHgVNvziha
u81QXhSh5ftIk6TwhhNDWJuU4eeILHxJMCfo0UWoyKw85I7xnE2R+UoWofE9kYyfVCujh4km9bXX
AONDutiu6iKQ/kCg4N6Zk/QBMsx8oDdzz7HbhOybOeMOTQK/4nh2z0Lz6GL1g3JPVmy5e0a/c98X
HSnXUDYvbtnL57JQbLMxQZZ+r8ECWYVEOW/iGi4GS5R+jWrGQqVcDs9go9KHsImms25OhGQupXA8
rY+sSOZDVxfREbYHomzVcWc109qhZ2gRjuYlnklTphsRbFCenqVdAorvjzpgm3st6+01WTR3Qa2/
Tyocw1UXU3QwqLYeC33uuaLZHu3F2NjYpYJyQ4lizdwtUIVQiKvpuq10Qz+1lEX9lFTbfavL6JBm
NuCA0qrldmbxWk8suk/pGMzbzil/zKHJksHiGK7cQZp3cYf9XwpKNcqxnC3GEBjLHG2WSZcSR1oi
BpD4s4mrtZheocVhPxwtuaRrROfGqM0NhaXvjUUIMa3q0lhnbjOtQ/Sih14BOgYI1e6ZXibshsFe
58shPmMg3vTm7N4pN/A2UdVeQiHhyFt9/xRlWfyzKyfDXSNHat69YTLPXVWX36d6tu5HloAlltJ4
GHBb/USnMP0EzePswT2YS4vvTlh9far0YLqC0gNaIjTvQtO4TZzefoy9YMOuoHP8s7JDGniwGzGj
umYNPpGfId4RHVXd0Iqqfc1Gf2JpVroKxtm8SxLV3E7Z9EOl0duAkEJfZ6ZX7OcsfUD8V8LPb+tb
6pbEO1cNh4ugNa5wmtL0FUR8nLxpAolao1DdLlVYtBi0WGP2zz2Zvi6cQ6elGzzRC5imEeGDsDiB
EFhySsPkmxtFESZWoqKeYF5ReRap/cDQgK1Yi9SD2yH3aciKUQ81P9IwO1d90GkU/Wxz6xYzNN8c
QKWuz2WzGnLLYD55abgxuZWfcfIhqM0TAu3bxleWPr4x6jV/5oR2n5Sk13YeipNo5P91o2DcY9X2
fKPvxNtEz2AvrZbz1TAR9+rQMr8PtTS6p1U0PtjU6A9xG0AP7gZOCHUKvtsWS7oQPEXzuWzTeJ9k
3je9DeTRCQBfNOUgVloaRh9UP6jHRrmWGms2oYLmSjna0XspyCeCkJvPxZU7iGDXpc2hNJizVzMf
42bSwrm9QoUjt2EMVGjbxgQSFmmcrDX6rD6jjHZVO9f3jJbgpetKjZfrIuum6WVHOU+YNO41K5Lc
fLJ+782mczDqkHw1Tcg9GbDJurKS7krKuI+fluDLoz6HwMJdaCppFbabFqvp2eq65lwYgx3sGtot
yo9rvTCOqZNGZEsh6wnrVQLVCaT6TP/HH0xdm45zjXJjS4cEpq105qvMTMC2GtrUDKBLpBW/JDrV
bKIPtCked10RG91PPIZSrgIDddNqVFmdXAi1NztCD2r7gSDxWfoimnvYLQOXGv1JjG7gXlB2h9aV
JtkU9xHN3SHeeCT38qJm5ynSKxab+sNoxbZ77lNURydAcsiHLC0DvtykUd5975QptBu0ZFl4oZU7
joBfhOh+KOENKTKwWNPyb7NWBwnh8a5XIHiixpnoxWogP5nIc6/SjfRnpCFc3tD0pQ+bpfPe5gR7
JBR5zleqoqwhhjr3wR/M1wVwuLXugpGNKS7fU4+ZAbsiLTxlTaGudeb8PnLbJjooEGi13xmoZyav
CjdGnTvboAfhO8S65/e6CO47SKYkOFJTRIdjG+lVQqv8J7Wk5tWRynqzNTtzKJ6ZMvWLRE0fVCjU
+1yNxrEjO+ZtMKzOOY55WWW3peKytS3I/RbHqawZc6q1zXdSq8nRKqEsOyijaNkEHWLOINX0XW6P
6qeMuC5NQgQs1ypvrFWLb8DdIKLJOCSbNWLF3qJmQth0GX+UM+2nQ9oVyFNS9refGF/mg8ZpZO+J
jv8WK16Q7UoQHGzs3oTwy4ex5kHswkNUbKUjiRB0lRkS0M5dNoj2dkZG4I3ItBYwSTuAj9tO1Hoh
1g5ZmNnPcdOCVkSdYFfpO0rQiBIbXVCphmdNGwvRUKZFy9nccF5MOCXaGWHV9GI9s9uIWmnp967L
237PXTK2k63rdv2dMCvdShAb6jY4YlQjIQ2AqA/QyG2cKC53KpyyZ6cxW9fvqn6CKeIE4zUF7rHV
eHpegSK3mm4tg/CVtsLwUpRAi/wxDNAZWB41JaKRnYC286aEuxA+s1Rm6XPbchXTdThoe29STe53
XCLL/Th4BlWGQnM6RBtZGbKDapYVdpvBLfk4CfL39AFFkQWaM6mCQbv9j0WX/L8ScP/P1Nk31Udx
3zUfH935rfqs9l6e92+5d/vv5/tv3dtvf1iibDt16T8adffR9ln338TV5b/8n/7L//Px6295UNXH
//2PHyWnp+VvY0kt/gqONSQK6X+QaL9l7/Hw0f7tf/lP1qxDDJPtoLKGcoAr2LAxHvynRNsx/7Vw
PH6xCBza6X+RaDv/WtLk4G3g+KJ0x5D+t0Zb0/9FbBN2HHyVQFVwu5Fg9t8v/18sIb7b/5d8s3gF
/sJmwePhCZ7yy5VFrNdnn16sJhVDldN9zh2evCs5na3RosG3ycBuOYT5ngzvi4TLT5YCwtcMCz04
xW9yxHjBT9aswJuiAu0nPfK6SH0jo4WgCubaX34N//Wmf816cv74GLxfOD84d0vjk6/ICKrcysdI
h8YHG5H4ZCvYt6xUJBWRQRq/lOlzmu0rhJLZsZ43gHPjaq2ndPBWKjzUj2RoaM5RZtcVxM1y3XVr
AHD8o3PcEjRv1nPFmssl2+fGwHk24+hobFAMuFfGNSE7TrkZh9Mi4m1WEjR5RCLGOnlL36030qJA
g2raRjf9FsE6RKsf6kc9otj2qc0KUlGk6cfzyfGuCoTgWkjng1OYX6UbZ6CE4gfrf/5afxsH/E5M
h3acSzCYsM1P/pixYW83BsYB2ZbjSk/nTTR64SlJhrvUBlZmz+G0VrP8wtD9p98RpB4PnaKDw+Sz
LScrKpK1Qx6ro/nfcmegGuC11RdmeeuTb/3XiIMiw4sRXrZYEX43IgytqaZa0LOLnMPQ+ACMRbGL
2vPolXD0f8Dxr0ww7s1bXjy12bVhAy/NIR1uXYa/Qs++nlaNOBgoYCEw3DbecwqSvNBvHPNoOByC
b+KBBtIcHKbxRVmPMqdoNryE/fWUfh+KL+bPH18HDrUUC+RomUW/v06jImfKHXLNQ3dtyBu0H+R7
JdsovIJfsS6hRnHO3tkyWxMA4E8luffjbWLzR0YykkV311c3MHej+pTNb3b8U4sOQy38zJnWTcsN
8ypr2k01HogZjHrfSa494eMlhjiztJYuskeqxi7Wf2HS+uQX+fVrcgFEsRYyCA3308KAbSNAsC1n
P8O/sMJpu6W8P3E1DCBF9wOzpRZfjHvjE/nr1zMhStuEADvAYeSnb2nZc05r354pxpEKFL9lcRpc
R7a4iqaQSsVg4CFI+33psRz2lRXt3Nnx/3nuLXPrtzUYD5+zOLJhrcEZ+LxQldQbnaaQk99zKlnP
5pXVNpt8Kn6MQLd3//tn4YtdcF/LdPc+va7QnB47IgsIFFBk98CqXMdBflUimhr1YfvPT1v+ts9v
BgPnF1jN5Cq/TP+/GIBUZZWzafMgs7OuMK6ixEYntspNm3CkrHlKHYco1JZOpfvFlP/DwsL+6Qi4
NCAIsKL8/uRpmuq07mxeMSFLaYRfvVODDL/YY/7wFDZ2TzIPDR3MwacBiyrOLATv6EcdVfO+qCnu
C0t9MT4+07CWMWrr2BbZy/B06b92ur98xjS2ysLq6WLjHNi4tJxQEYES7g0CayjQQ8S8gYWMNnKi
+6x14xeL9B/2hoXTtIA32KxZb37/lrM3UuVEX+RzY12aym81PC7kFAMC81apY2jHPiP4i6f+YTHA
F2qyDAhQNObnkwkVM8RqWTij45vSXWQa1LM9ZOxkzNEUp2QbVF84kf/4RFZVolFp/+v6slT89TMb
NQnfE63FpKRPIui6cb8LiCMBwLOuNBpvc+KFX/xy/zD5sds5kugABhJ4vN8fWgU5ppxhUn5u3NgN
SV6hJNZw8MqfyrW+GK5/fBZ63mXeMxmXTNC/vmAgxkhLU55Fg2M7qljblBOubpmQnaY044sp+Ken
8STdsznjstp8+pxBB1UdNzH9tf5xUOZIRxrylqnoUM5EcPzzSvOnmcg35KQn+YeF9PdXs/RwovfH
ncmMkb2auJqIiEPP8s9P+fsrmToUzoUuKHRUSp+OlH04j6GOXdwnHERwT3wdhvS7smk5mlb8xc70
t7UTgy9kLU8AZJCC3en3NzKWAc6s1P1Ejx+bJgl2fQ8sCS7qk2oXzMCQ+q0xSppnwxe/uc9sqmWI
WJIqouk4HJdY2X5/dqSwTtJyWA4Y8Y+5KR7bBM/mhIgS6isyF6jvNLkxmYz5Fm9ntNUDExBoEn8x
YP82I/k5PN0Gob6AUTgh/v5zBBMi43ZcIPVz907mRbmpdHz/QbpLTQR2Mcj8L776H1+d4ygHAain
eGA//YqT2p2BKvS6b6VU2Ralzlh7lyQpcI309jmaxqNphvbaq6la9p74WQweJSP1Faru167/297J
tsKX5/KHG1+C0vn93XUNn77jIGendNJv4rxb7HHaUU9qZJtEjiuCZVYUQ9pdM+MhSYZD32l724uu
NTFEXxw5/7YFcN0E3EHD1NIFq/GnLYAsWfqJRjIjyIL4lkbRshav60L59dhIjCrRMa+in/88234B
ln7/BFSJPRPMHFcD7rqfhqEZSkJDYlf5OrnWff5z4HoQht/K6oMZQyiTvcJRERCvE21aufXmp1xe
i/Rab1+z4anvD6b2GpE2iZkRR8wlXpIux304IsBP106xQ+ee2h9I4okCE8T2ZfdBhMtkU5mHMnxK
1MsQUZi8jOl5am/++dWMX6vf53dblhGJf5ujs/1pnJFsbiQ4cdhsmr3Qjxp3T8d+V+5tTq+3aV/q
AumvvAnUQ5mdApc76wORbXSA84gLjH3djE8GKuWwvgh0DHH3Tfa7zvnmVvuCS225w8KrvG1d79Bg
EFf0/9g7j+a20bXb/pVbZ44u5DD4JiRIMCpaluQJSk7IOePX3wX7fN0iZInVnN2qO+nqdrUJEsCb
nmfvtSG6xEusgbmw9FaFfuMR8FBvs2qtdWs33MbKIZBv0+ZW8L7L8bGV90r+kqVHwjSf+2ijUNTS
7Ua/VSTCn2zlqX+O5XVTP7b+fRxfIYvRmgOhBLpGHJPmP/XBUzsi1qdFdz+qW4UUv2BJxCZK/c5d
DUBYiCRZiMSiQMUftJu63MstXpWHzKI2z3v1iUR4/CbBXequAs+J4qVLGfABzngq3vjjFZtxfEV0
iKpxZZHbYq05ZGvKHnH4BOlOCUSk5tw9GO590cDJOBitw+ZFMLfTRhSxQWHskROa4qZ9xubX485A
IVWTkWsToXzQ3KXeXIvyOokIy1rkuNmEHZ6oEK+zdOO70Tqot2P7NfG/9ulqMBZIO8Rxo5ZrIyHC
i6AxCZqOqbyI+rHYRsgocYK2K7cHtbSRNMJzt/0ko/7X0yVnJ/AwE7RFFDnwnk4ZJmtTkhpsmfxM
oQ8nEVAGnHXlCcljG8by0mRWP7Mivll3Jwwbu18NVIxC5MPsPIH2OSvLftrh8y8EVND7MGO8L2eG
y6+a0Hy4sC8DfCKyLklTBtTrrcukr6ASawx2114jxcJbqcu3ijtFfo3fSHw2xS95+Wlo7nr1u6L+
qHC/tSRlYnWTxa1fkcpBDOJCx77X2gRKYOarg5VmOd2kAgdBWNm6+RTinU6bVds++bdT1+xO2CcV
OXqLbOXfcmRRgbizCST90NsZxwQdvb729/Wx1mxMreB/x2JpOYglrop7mchNgOsk1AU2kSjZLQWF
zMID7HhXbXzImw3JTFay2CrkxqWL+FtbfzKD+5SUsuHnuPbEFR08kv5w4zLoKb8vhoIWdRCTlPSY
j99waWnuviLgrLXN4SrA01Ph6Hkqy6vc38gSKmu7b++pB5jGoqYD1jvNSEbMUSHCM2WILPxirZq7
qnqmi1vfuuNjFj8kar9QGWWt9MXES10n3a6WUAERM60LL2jQ1fwaVuuyRplYFkQL7LJmY9D4HL5/
/MTf7LQsA+Q47CZgzoCA5+y9Oqtjo8C7ZXd6WNha0H7TSnJBBQ2yvEsv+d9fTZJYY0BlgC0zZ2+X
rKdqW6EhstMOG79KDa8ryPQjDkqyU1zDH1/t7XkOUh2VKMiNoJRFJL2nL3MZVVNtfhiw7AGLHBKE
8Z6CkhhdKX4d3jw9MnqcU9GSFuw9CgLtzPLzh1HLJpmdrCaBcEUOcfoFQiPP/Cbi9/ajxXIeB6jT
ZKs6M2r/8AyBJgONRDY/3dTZEifHVquoyArtxNDW8VgakyMJFwS5G/RZR/nMbX27R5muRRUHq6hG
aXy2YQKLZSVNS4pzmekorISdJVLf4hhCmGlqu+RcLA3Tz8/MufMfOWW1UcqmHk85HkHFfM7N3bHQ
sMbZSto951mHfdQ8yuPXogqEMz9wfiLgUlxGZkMMXhRQ5OwtDds+9VBrU2+WrObIypdHCDz0wnqY
Wr2yu2uD0jaUYFh//L7Od+FTud7kp1G0pxnHtzh9WyQB+RIa08pWpJQUqZy895qqAyS0lvpDd5W2
BP58fMn5s6TgQdNEUZjwFarR85WsHQcjQXaZ26VHzZKe1zHEnxZgFQbJku/MoE82oWvefHzVt88S
LI4B0F0EgAOsbho2rwoAENThUxhmZkOsRGQ+wi5ICO6gh9kvoLyfWTr/dDUiCEH/SiKb2/lvlBVN
R+1NVK9AEtBKRCZKyhPiV4A5Kxq645nLvXmKfCAjA4Y8NWMaSLMfh1m0HtlUEpNs9uXUl2UQokC1
C/wHyzJvfkYEdp15jL+KNK+XbRMMNsWUiRtLjewNLBFnmSBljZvYmXkzBmsrQsLhHszywSiU66YU
FmLO7g3lUIkoyCIvFp1OcuA/aFCO3ZcoWo8CETCLUfzitw+019GtrwP0BFp+aLIj/xyycNVZD0XA
uwh7n//Xym8a6YHPwM7BB8DfWrDPjaPprwpJsiDFZswe/uWbw+8kGlJhE0SNjKbc6ZtjYjzXBjNK
7SEv792uFJZFruI560np1fRcOTOzvpkJqKbw0kwNjQmfbM1qA32XD3rvk07H4mwPaLdYzC3kmLm8
iuP456gQ6VCJwU1LZuLHP/SPV5a4PBtNZSpcnf7QUUJcV0O6tIcw+uEDrlsZnUZQcOsLDijQtVWN
S9RJ8midufCb0TL9ZEpz1K5ZqFV5tmQ1cgB5rwgD+oWiM4geZrXA4OAz1NYyT84Vdt+0BX5jHA1J
naogVD9noyXWOhTE9dhjrK1oGVV2WaJQSqp+q3X6cJVV/Tq12vSKlpVn63GV2djizoyeX0Xq09Fj
qAadSeq+PGPaIqc3W8kNrU/KvmfiJQsdhJIooPF7kFp2hjJENjVYiSgWN6LkfWoF+pj0OoOt6ldO
Gm954ceMdEUxQjm6GiIkUcCrZOx9WE6QjDFA0nviK5dmvRb1G6vYcsjmTIgxtqHpkSMdrsO1W7zk
yYJAcAYT/2QQSlAiSmHVQooa489dsK6xaNEVWCg5Fzu4fDRYLVAfZ975Pz2SiazNUZp+AqT72d1o
Q8n0oC22FISvAqlH/6cl9X4MQ3R7LqCESUCUSOpKsbJ9KwxIH2mRnfkSb9alqW1NQ5+SJlwzqGOn
T0R0tQCnENtyqY2FxQhuqjdJ2m4/G70BFbskKd0T1h8PubdvPkuvZmryrw4t8+jpNWMTOVRdFo09
1qNNwFRGGXqKwFApUajiv10lFGpOE5RtIgxSJJ4NMxqyRVYjm5v2GPoiVBpzmUqcdOBD2eXQLkGM
a2d+35t7yqaCA6TGOBOnWzv7fWbgG7VR4QkK1dLbVIN7pO63JsyLnvkQv3i1QsbVULRnfumbmezX
ZVEgmAxxoJCzR9mhunU7ApVISEDtEwYwt3wrMY6kN0gTD4G2PctLSjkQZFhfntk2vqkzmtPlZaJ+
RSJG2F9NX+/VXsPrxyHWOx0PYRIYTtSHGtZjWiwDhYWOA2sXad88FEE7ya/kdR0IlEACMiAJCOzP
zDNvHwAzK4972vOoIiqQ06+CDUNuBasr7FYo9qXW4EFBnNaxlDZVPHkus8cuPHMCefNSk8NDkZVY
FQnxFuXN02u2LopMtUVBwUmp3sXC1xi0jtk1wlU3FJ8+HkBvf99UOv7VRNM5GMwxhOAr28oIyswW
GDBOIXJ8B2iwEy1hhabWTj3L2rF2p2fe6+m9PZm9gSFYosQ0AUWX2shsu24FkwsqzXCZyW2BK6da
0Z0XndiVBxy90KBCQsY+/qVv50gSczjCUrLXp06FOTtypVolgbiIMlvqW2VBzZicR+ryC31s3G1K
rCon97gDJJVAtW3kAm5J5y9bKTqzWr8dXAAkJ1EHe2kYpfPNZpNH+KcLJbHFSAbrgpMtsUhaVYNk
6RYd4CBeqF4nSV4bbz++BW9frNMrz+46Rp7GAJTBlQ3b6E131VqBhbtLM1bE2X58rXO/cvour8Zw
TsHKYJ5K7KoQvgzmCCWgUVBNeQulvhrrA6GRxRqep3/mutPm4/TNmvCcVMMmSQvzx+y6SYCTMG98
qgZwG5fNQNIsccfnmOp/upPsPej7gqRHRDUbot6ohZ7gy6mN8zBdBiT+DUoHbsoLsDX553qTf3h1
wcxOQq0pOYdxKp/eTFJ8SUHNMGWGffwt0KOfqJqxF0jusWNJyNxilbHw+7FhbGlVeJRR9e3Hj/NX
uNHsvvIVNCjyiO80hFCnX8Er6W6UZI7bWfuF6E52WehCafOF6QGzJjb/sg32GbiuBTCbF3UQMHFS
OQRDBE0fne4B7BysQEXOVlLS/hjZe61NnyQ5gjjx5fnpmUXk7cTGLQNSwXvG9pC7dvp9G+LPFQkR
ne2HwnXeAlOEyLaGsW7HOrmPvtgtQPtJZ5aLN++FSjuKEyvSPUp0mj7bIpiEA9OzDiN78vit4Z99
Ebp+aanGo5JE5iUXw8gO4ZbTBufI05+YkTFft5Uf4fQtPUeyImqgkfTc5KCu6PN8/AK8/WWoqUDj
ssHk/XsjTETlIHalT4EU6tvXsqjSTW5aDvY7OyXu78zD+9PFDPQpbLUIAqKsffrLwPvhK8OsZrsa
1i1ddzRXbRfY5pMFMR0/P/5lb9YiJP9TPgb7LJbbN2FDg9AjgcGDZwPY42AcAhYvLPNlMmdJidFu
E59G8seXnNN/ySw4veZsLSKqUTXagBOb6RbmAh+4k+V6jY28EZ+aSlpxuqLtVUjrSCIzSvLLjefL
1i5iZ7pMMaOPPU6rXlD3hmvih1eMM7DuN6OH70dzkbMkBWYdcvfpA+gHDK2UTDCR56ZgN7ESX8v1
V+D6UCqbgZgK/8aMu/zMJPOHqzK5UAzhskz9onh61SQgoqUyyJRiN7z1A224hrWOtCSH9rbDlvKj
FsxzT2Ja8/6Z10zOr4pOMW0SIk+v9VyJIcbAxKzChJ6nuxaG0X0NVmRThK2xYpg/4KORNoMA8aex
pO9V1DwN6rj3fQgwQjfmE6jjBUbouTTD09Xz97fCJcrugGICL/hsHoEfWnau4IfUTPSjYiVXdUGN
ram8cJuDirKUZz/wDgGMqzMPXpqG1sn9kKntUeqbQNfYyuZ1Pj/11IbqNKMhqDdk7OK+64dNWcTx
Gqiv7IioJysN5aErecFq6P1VAEQu26ZaWX7xuvHzmZEyPfPZ9yG1hGInAwaNlTZbaftQ6AzytUIb
pIJuK4VCO9oWPKNcWRW1QC/LnLG2nujRi4sEHt6Z9+N0cuB6U8oDR1piK0S2x3OlVeA2YtuGXL6t
6H9ieySAvEJ0LN5g5cF12Qr9mSueDoL/vSIHL23K6nxz9sp7+F4UPEMU4PIUnG3114SJk/sLZssf
lE3RwljA6ft7yv3/JoX/TIkN3OT3bQpXWVn7/+f48u3H9yydAeV//93ffgVZ+YvKBq8CSToG3oJJ
D/vbryCLf03yaV6QSfmkkV33N1Jelf8irpIAjylekelZYcBVWVP7//MfVfyLygUKRrbCCo9a+1dm
BVE+GSlsdShK0GUmEYcDK66F2UgRB72QfVgdKPOz1gR/4UuHcJB/BPmV7w1PIVt8P6xQbGuAPKr8
yfcFmDGd/jIKwuAQA/dd8+jQt2ZzIxV1hIBmyJE3kBU+aKWLnudZ8YSp7Q+DxpVupYGmh1bcIOR4
yrVcvda82q8WZUlTn+NxoOVr0hyvsvinAkAoyWPAZIBWg/saq+r1iK0u2lZDlNxHvhbli4QAuhD4
BQX/haUO0V1WlCuO9yicEyfTw2sPppAl9TX4t0xeD6YwHok/tI4B1EzgZW259FHvLur0Ic6AcCbj
sY6io9T5nkMiHFZgAeRgim7CADKLZhRpQhUhAM/0a4JG5KPhDY6YRsAX22VSu9umjB9gWFgOlkFS
6tRvSs3Nc0ugvF7ihddVVvywLM9YJJR1W9CoglTnh7poDomRffcD6XthCptc42gXismj0YqrxAyQ
yWN0XUOkzSFzqveKJDCvQzzBHSZgsO8eS6Y4kKGfcDP+UHyhPQhx+inKjOcxMXYALT0cpvL3FNJB
KCmcEgfhNg2II7WAlQADULe5CrQ7wCgvVJp6L5ihtSsxPTbx6AhS+bXCfIgz90ciCTga3IkqWRVH
8lOwtST+J7RvoArVClVLw9GU4pqt9XL63UgIOdS70Ljz5fiTX97FMn8AfC7D2Vz096jRDVDgFZwR
5aWGagGtHC6D0EET52smUj0CjOKMiyQ4X2jmkC/IDbuqSrm+NtQRh+RQA+VKWmkFhDW3Se7QUZV5
dDhifQU8aKUQTAogHnZLbiQYUsRYcvpOGBY9+4kFs3ixwmRpLgTqCrDLkXP0nf9lCDDVK0IbL/LO
uNEEb9V7rbkXTMFEmobJnh+8kuRRBtOB4KaltW8nGaiOLE++Bn627aSx2kR5uXED88oYxuvGJOxD
kltc+wTzeI276UIPDQC2lhC/0LJMyDrnlL8Q5ewrzFTTZpueg3fECNwmpcvPal39WTZBpfjggxbq
oELxqyqATODngbQbt2FVPZJlkHCGIuO9gjLqKg7vOGygQl6qBlBcC9YxxGmlXBgZFlDDaPPPoMsQ
fME5MTJ11RfCvRQqbU1CdwN7zIqgv+UyjwDb5g1p9rHvPlPCX7gWXcN0HY6PTSTblu+v8NdvJRQf
QKoM/0rzx9sqVoeNa0ru9S9NFgPJIlBxSKmyW2UyOel/CCWg5gUPZGUAhKKL+MUzxKXIsJWmPlMQ
PGstEg0BOvuCp1IudTFSV5am2FEtF0gL2GfozDkbTTO6GwWgv5P1uWfjJ48dpZXu41RfNZYI69Lf
pJgfV2Jp/ATldLTkzIOyil1jcI0rP9espZtdmZAw6Azw0bpXgngAE8JQcNtD4MnKRsSmugqTRLpr
RgLL2GeA9c/U6FBhp1+UNBeWVm/ZkadsIXOrpA0039gE0VgQonWOF1i3MLykMs8nS7Czp3L+Damf
YptNVS9i8UdbBjvQdzc+X2MTDVmG8vYFiCP0bPSintyK19TTbVUS9iRVLOsgWVjIwLSMnIGFl9a8
tJIjWP0XqSBS3ZTH3gcxCmQpR78jyzrMrBiIhVp1j2Y4HsIOCUwz4r0FUrrr3eJJ6X1HxB6FRWe4
a6OBxxoJGz0NpQV/GuzTTAYm1ne4DZDKxJFwMON6UWlFZwuWMX4RI2EiFn0ZkmTfi15wVSZpuDKA
aKzwHz5LgWFrdX+AhNkuAZp9w7UGZRt7syUR2DQeoRGzZYlzY1lm2sarq5ug6QLeZmb5vGk/AZdA
SjKClvzi5WiQ/LzQjgaUwlF46n1DAcEyQm8GKilWL2ZhOnXRfuol0qCG/lHILDwvRf88QLOCwY3O
J4ZF6hX26AvW0TO65ipWU2EnmDWxKSFxB22asqfqkDalafotayUqFF1LsyfpXmDo+0uG1K1RIcom
usAutWutUr9LrVLv3SKVwTPK36q+R1Tgfe4mHpQiRv2XoMH6jqjCKVnrAh+lHY74JW0SFGVUa5el
aRTqQhTNWxBtL4XV7Fux3gTkpSwl8BhGVwiOklTdUxizeGYCRKcUsMpC14trlZ5t1n+NtbrB+ZY8
G1aP6t54BpbUOmoA98UcV3Utwt7j2IQ3L6D3k99IQrUPMv2nlxfDUtTbyTam7gJIvgsCBALAUK26
NPL2W05dHwK6VS8F0X/wjFpyCl3/NlTQtC1tUO/hXhbAG1hVG2lgayCRXIk9GTcUthzhAfQ2fkHi
P1ZZnlOi14xgBQsHypHq55+pq9fHyo2aG00UWvpBSXEFfre866nIXHlJoG2pPYu3Hrisn65cx4da
h8ZTxG7q7yEtVY5l1caTD3c3WejNqB6kCj9g4g/+Y44oekvA/AhgelS+WpXrHmKWE7YVEb2+oeel
VTi+k2zFDUubR8/0speyENRdwRy7KiS92YE/FlcW1P87TxwrAjPEGmBPGiebSg7ju2h05WtTEIJd
3Jp2KKcDqnkiaZqgztdWIJY5tsWsAgeDdE1swnSpull7h2cBvygRaX0Jm1iutJ2aJNV1nZTyflSG
F9glNWEyEa5F4OufrAaPJPMGs3Bf7kIgQza8Fbg+3uivOkBg35oevMeiQpq1LYbasMO6mHr8cpUe
yenJ97DWQPVohXjNT/F3PvkOFOnkRrzXkqA4AnPvKRnEa6154diGD6YF9SESKrUqMv86kf3mug9N
LVqVBYEGIHPK8hbWs7Cr8hosZCNrjgQVqgXlp3ZXVpgXEBzcammNAcQkT/UI/gxIvutgfmbMU362
auJAfwoUOV21UQiOGg+6ExPN8rXTaM2yicyc2hs0PhKm1Ge4p+JairFWIjA3AXjCJ2wXQcMur6bT
80wETcIHK3IVT6p2x/OzYM/f0ZdpduUaEQrgag3+Vmdls6qXVupFp6mTbzH6PmHQ6Rbpe2Mol1ZK
HgRYkfohiPurmDutmd0XxPt7GqKs3zHYTSC/102TaLYBkp9dWs5Upf26vzUNVNFx5Vi261I8JHpj
2b6mwKdgE9GV0cGsQorqdXZrgCHe5zHMs7i6a5R6qbSahBuI15jA7PXoN53ThfF3vZfkJZjD+GFw
28+Vi15fiRRAMeCSV00CpR2h7jrLrH3mSTAFczm7JtnuSM4YNTH1oU7ojy/VtridyAxRq99a/r4j
XWY1Ap1dot8n1SQVr4hX12kxoI7GnlkUNWTrIwBatqYdYISAcU0DDU2EImQPmiDCcJPwbAzbJmgW
uWis8zgPHFcI7jqvgv6ne/3a68RdErifx7FGFIxlVMx6mxiXz66eXyXwSbwY1oGe1itZ6za9TmWy
bTLrtveaZKXLrqNG4opC+WcFkunB6JhVc1+Cnk3iwpOlJU+s6PtQz7H91dpGNn8WONkwlEbets9w
/Xf8vy/ktugLCK0w/zo0CFh3QBt/8woJbp71qY+8Q9YJ60TRieTpq24DI4pp1VsHxQjWM0FfOioh
vKVHwOb+MmDnGFeWzenvBgoFUiAOPklWXLtmt6MJS7m4cIMfFm1RNkzhsainlaj+LPmFcFDM6Jhq
wbhqYDUsQu+oVQ9kbMJoCNqjWEcHikY7ZWyIfyLSjBCT6N7SIHha9W4oOI8YdMJSCRqwNLCYijVB
nD9idFZS1/dforIIHFUc9xJtdbZuwDZN3q6GLuGqLMlkjBJKlb2W7lRoOikLneCB8EmTepXrFesR
xlQ2qI4q9MAySh3gSgq+MOby6nhdjWaCgIGvadVrj5LfIywV5VAORfhfD9m/KjH8v0c4oCL0fung
+BK/kCX0cko44K/8rhiQFvkX2hyFLoQ6VQUmqe7vioFl/UWjAD8vmjoKkL/UEulUh/if/xgUDKix
YwwjGMeSpMn98t+KwVQwQIEwoRFokE9tDfnf1Azk02KfwOYUhav1RpmetoYfj5GrbOHhBcRWDaiF
SA9J7ogD7fbwYQASpqosPOpkidtJyXYHVVkRbUfPlG77UchAnNcl6FcI4nEH8h42bEJQhF/X8hFv
lvmSN1W39UUgkivXTNLlIE0sU7UL6mDbETplv7rtN78Lgq+JBr9cNv/UCf/5KVM57VWf0UoqMlqh
rELGo0u2GAh9+lEZBH8tSLRU+xUCSuxnOqi4BjhQpR28MucIxVGGxknvN/kPAK7m5zHRC9hYBUsh
bPIaFW5KfNCRTCL5uRNM8wqiiPmFZx07fqCkgDDzPnkxScyokJInxfPQ1ea6MUThsWlN9cBG5FxN
/rQm/M8vnEqUr35h19VE9WihRlnFio2FShjWN1lNE3EZsn5+DZUsftTG0UCh5FkmDmIs092ZouRp
lfyfa0+NmlfXZlJhx2xm41ZRRuGGjpv0XLDbemr7gkPTx4/wtOnzzzWma7+6hivkvaZX3cjLpfTf
DGVIvwalIN4bg+aTTRNQ0fr4Qr/0cH96V6bh8OpKaYgAmM0vUVjcvZ8G+W13pVuKD3XJYZx+qjFs
8rChP06Sj3Ab95ZxHVk9FQ6t9MQH0ypEFF6N+RUWTguCM8qh89UqZq8yl9ErCGI1EFJrSt8lMKwH
t4+j7Mw9em/AzvpFmeiDwAVo6oyB5qTWuCMl7Ewo9HsfPZUVX92UpuxK2R3G2hnQHnh+upGi/ExT
4b2PnnUxoroEUdk1Ndum4loS/TuxOVeff++jZ60iyy+U0FcKvjVFPAKtbCVjkv57Iv/DjPLOJ8/D
nQ118Ngw8clI/9f+SNJUek7g9N5Hz+cqPcbMkWS1IwvIQBVYeWJjX/atZ5NEJPfyaJgdZItIXEdD
iBd9ODNs3vvWszkgSZMgQXPBeaxQbn05/FG66u/mw7uknfc+ejb0iWGoxzQjsyczra9ZDPVVL85k
j78zc81byGnfmSpMW14QMgvZio4GxSA5rj71Rer9vOymz0YlZyNRchOuUfstkDxNLawXxeqSC5/p
bGTGIfEgncWbmAzoDUsgcdRLIDpe9uVngzO1zFiVoqgGTU2JyITtRtDhZR89G5zUCpMKijKNwh6b
tEe45agW95d8NuCH0+mKFJxSinuakIZc3SdT2eEsmePPb+ObzptJ3bhrYf86hBTZGSijSijP3Oxp
GL5deVAbnH7rUQgASNYJkwrOokeXHsrGLSPrc9wSTWN4WnjnQeU9Y0x+73fMBmwJzjryR0ZVl5TL
UfIQTp4THL/30bMBq4IZ9mTP4xZRg0g71ZH8s76Id27RdMlX6xBUS7hxVlk5Pq0nUw9pGdmXvTKz
YZrkrirDuascVIGfKZc9gUn4V5LN/9270BQ8/dKDr7qGWeeVY/ihtsauAxsvc9NtYAXF0iCSZXPZ
T5gN1lBuibrM8LNbkO7g4tHTaAyhP/N2vvdUZ+PVTzs9IbKJdakg5cL90aX/ReD9ywnemPckXQtG
6oB7zinkkvQet39MiJu8aFNkzAXneRrESVFzU2JZX+Zh7sSqsb7ofs8BE6Q/p76UF/ADNJGSbq5a
FPXIu7vs02cDVGp8ZcD1VDn6aO4JcnJiwbrwnswGaJ8pvITx9KJoBgBFPduVGYjiy773bIj6XRPT
x6gZSPRITZ3CJXlLl330bIxWnu91bdtUjiYln61C/ZqTOnbZR8/GaFFpcgosuXJkwFmRSeKg3F02
s5izYQnKPSNvhwcZwavLSQAc9AtfwNmQzJCy+37FnGWmylYXQYYOd2dux7Tb/MNaNNeuComp9GnG
u90iXMB85rIxYp+77Do/vhUHxTpUOpapZUBhz8P7H6rXEp7xDSVRkfDQoY0asPSe9tSYvfnsJ7q4
iMHW25ElGTcZiR4+wby58ULimnAXgO7fCL0ePoikZwLnnwINCLroJavdjgoUYw9H57osohjmROFv
cj/ocDOKUvJ9Qq6vq2gYNp1s4McVJnkAqjRzoXQZOYFV2PwIYg1SemdWzcTulI1PvZ5mK8LxxDtq
v1mNG16o72RiB2htZXp30Q4He9vpvC/STistrE/UsTUynshSLPXLXldjtlWoEglOLOkNTm6Zd24m
3k38mDOP/p0nP5t3CC4SUN3zurrBNpJjW8/iywYCUpaTxVuPPbfOQRc7Yz5194PmKxm2F97r2awj
5VmC5zuunDBKSd6qQHxZbnN/2S1RTr+4QZDVCKe2cpTM3WdqsMtk97I125jNO2NOiEKSprwjDRrg
SsUrH0lguS/74rOpx0dNkDY+o5j8sRV9o/1I3/Gyj57NPRWrkkXdj4fZKIBKpKVMyf+ij54TBX0l
6kGck2CNAGbV9zRn4nOL04wg8PdeTJ+NSaG12kIRxcrprcF/AVpNqOUkrUCBbn2KmQtgNoxme0Xv
oNqRcNcuFNEtLrtnc3n8hEofmzZkvvalbi8qIxyNQYkvWx3nrCcCtlLVoL7JtttCjnPoyE++7IHM
Bi5rrj9ktcQDgZqcAb+wPOXCZz0btzT7Iw2Wc+VIavAJODrdu6C78IbMhi2tuKiJSZ/is4XrIIC2
jcv0sjsyG7bRoJd96Gb4ROXyJs7alVCytlz22bNBi0W2lLTpa/e4ngpvJxU/Lvvg2ZA1DYlWnNZx
P6AP1jKtrbMl4Olx/WG7MBfg5sgm0OPz0YRVFR7JekV1Zgqblp0/ffJswEoShHFe7HqSs5IypqM0
14YKapqh9Ne5EnuXnYfnJkrk7aPmFzxRsl4UMjfaWwQz5x7pzLT497QzN5rIQpo3cYFcQRlHfQWc
ZFxRW3Gp76HoEfM6Wcr5IO7KtESW0/ZkZmlqjKRSF3+qVqFfttj8sku/Oj3nvaImA0KSaUAcEULG
ZCic/Y3vvQLzkazkeZchrnTGWL/pk/oml/wzB+hfRIc/vQSzkexFTYkng3WMXj8xNhQB46uMwJgl
0QXuOqB7Rvaynhf0MqfOUUdgBUmewtYMKuu+0NvyGUh3uityq7KhrVo3hjBo7GW5FUTTEEZPZNFq
VD35kAlat08MpKwXjblfzbVXt3xMhS5Mm7Z0pDwRd9pIhppmocO57NNn96Uc9CqKSqJ2yThawjNc
ap14ZmKe5vY/3PI5XEPqGtkacpOQeiEz79W+qneEgSovhHadw7K898bMJtHBDOXCSHiqoIJstvoo
084NuPc+ejaHxlkI4BUCqqMQnDhYX2gDXPZAtdkkOgR+VOsaC1ZSo1huB1J95Lo+U49+52vPTb2S
J3AbjIijYqXDQ0vvVbO58NCvziZS9OAx3DPGZzmgoTDrlJA9/ftF7+Ebh71XyGCJGU0sAbvW7epl
4qNEvOzDp5Xh1RBSNV8DEJS327LIMtKrWpTW9N7OzIm/3Ep/eNHn5o2CdOmQflyzRXenrsw4gjff
CISQi9a6kptgJ/XU0MiVFPdNIlf4LADsiaR5LBvkXnv6S822DgNzg6RI2rdQP21yqsLNgLXwsn3j
nOXFObkzC21otsBRFEfkFVwOLFhn7u90ZvzTDZhNIi4mIl3PR9lBE9rvMO0n21Co8+taw/AkeHI2
LiyJsK+Pn+Z7V5sN+oRU+GoIRdkpraq56ixZP1h9oB4HyayOvq5MLdLO6M8AWd8bULN5YPCDXChD
+heqkZk7edJhNi5P6OPf8s4c+SaHgYarjmxL2cZWnE++eHHrtWTMDa3fff34Eu/8gF8k+1cvvy+W
hLK0pgSjFH5enURkaaSXzTbKbEaAw9LEgs+xFsvQTy/In4gZvaipS27Y6ZgV8tYiSJsjnBCvTfGH
PFx4O2ZzgWYNZD9lJu9qmnxhBxhdmUFuXng/psf86l7XY92nWMEVJ2Xk1nXaQa8ezp0833uQ05+/
+vAg6TQadJzOSAraU/JekOV9We1DmQ3gcEzLvMVQvhXSWvYXIkX/+zbQLmvUgYg7/eaW3Lt6PYy8
Jp581XGosgvoSWeG0MxS+PfOWJmN0DKuUQmLoeIosRVuwfEWS9NsvBXKTpKyYpWIWb8OvoXsiu+L
YopnK01hb6W5sEbRKKyqznAJ30pJOLhsxM0WeFLdUgi3MaLNAKmQ3lYhgod6+/GHvzNjED1z8hZ4
iczKIYfV1i+z0l/4XtvcGgjyP5tqED98fI13Ztg5aljxiG7rBasEV0F8eaEV8d20vyUVbyACZWL4
q5lc3n98sXdea3k20DVpSBULB5QzlN5DOHaOW0dnPvqdk98c0pACLKWRq8sOI9xyciJGF7IYXklI
ilepyUx+2S+YjXpFHrUSVL7sxIr6U9SSDa3Fy2bBOXILvfo4FLVfOhZ8sy06+RFRqhGdeVF/je8/
LNy/aAyvppQImvgoR2OBAwbr8iFsdeEhyWKAVL6AHskP5fKz5QYKNpkqOAjtaHqLEBvtYvRU5aYc
jThd4DwbjtDzq5+S26TrwfXKq8ZPxGvW4HRN7TDZmuyGQt/ykQbn7pLWdLGMw5rU7UZN/fVISNqh
CY3hmOrE1qlJnz1OGdTLEOXDoxhJ4tqwIr0486Pfed/muNxcS4RiCL2SwNEqcGQLYbcvX6Y0MeaG
9rREnev7feEgNwkXnR9MUEjjXHtfemdg/vrzV8+r6SzfHErcYvSC9V2EInT1fzk7r924ebDdXpEA
FaqdajTVHpc4dhKfCCmO2FRIihKpq9/P/MDe+L/ZcQzkNAg8Myrky7esxYkSN15LupdeYkEoadSv
IIyt6OYvMFsAnHS/bk0PS3cztMFaxwgt+1u0gzYV5oiiS4c9uDuYWQz/rZMHY+//XaI4YcwlaTjt
gzCfb0t66V2EGf2DverPC2B2ne8my2oW+I+XvYowuWT13G9lHw+7YQbL8J9e6OgqRlgXGXu+MrVX
+KgtNOboyjaj/se/frVcTIyPC1SR8f7C0vuEMSJ7E0FW+UEW6r1H5PLY/69HhBaRmYKujfc5K91u
BdLggRos5ZlqoIZ2Kn9OnOm//P1C/fleoAP5vx9GkAcv56VcjxIP1Ze5TJYb6ZV7gMoy+eB2X0LJ
PyxR10yacGB0BA5sPXKYM2+mJScvXez4ZxMSeRwXh8P5HGMoN2r55u8/6r0reBVP5LyL54lF4dFo
ODUrBQsy0H9uTLaXntST74b1M5Cb6sPT6SUu+NNPvIoXuDVhaedsPaYp1JpV02sQvJeQHRWcgrxG
ObHZRjJuTyxBCdDOYX4ZbAMfEL0K+w5DrTe5mIYtvLRQ5S6yx8Xgb4saKa0km7ttKLruW7v0EQa/
1uluzke17OAvNLeOUfdCmiW7j2cDnZbppH4oddPeQ54rN7qRxQ7BlTj7qcV41qobeM5hPN5kmHLY
lBAsbiljr5MFIjtZ4GbgEnSLv9+G947V1x2SQ0CbkKBx6SgLvH2bFcNMv3WwAsBAOhq84i1qj72O
YKZgNn4jiWDnDJKKJzqW4iVYsvGBIt9UZQ2BadwtfsswRBRsGqgTfk+2+wio8M5+El6dgfg44HiV
4WidXQ6/KH6e+y5qP4j23olgrrlpFB5JHN1me7Sq9WeIk5Mz3J3T60hA5Y9jkf5bCBNerXjACoYB
b5w9Yp4MElrVuNoj3/PBrXzvEl2teOnEB2OdtMc2Il5XTbIyiWZnz/9tjbhuwlxiEZcDJtxg8A1i
DGobEt5NoxaP4Ke4jRySYQvKtkdKKfYfhRGXePsPL214tfSNy5SotofhAsJP8SOJaD9W8VCIjRta
2C06Wf4UZgkFfMFdc+P7sf3IlfTe1Yz/u+g2aC9tBuzWxzEsX53KzoFV/oO96QoF9v8OU9fwybLr
lHMttUdqusZuypDPN1Oj5E8y2g5K4dZiWCosGyCMUXkXXZae12lcvk9Q0v5jVveaz1MiLCUFC/s9
3tSvM5aoGmW96aNfeLlM//+Ng6bhv5evbIo5aVU+HReVILGbiBuetzquxyJCJUUbIg+ZZvqmmbmu
UesCfC0Z0PTV94MAhX9aPthm3gnmMB/z3y+CiJdSK6N+33Wgw2L+IDoUWnmE3eglAZFHiUM/8HEb
okZ+61IK4XTih52hGKjGeICsoSnpMOaIr4mi/4QBdrpUEj7mD4qff97cATb47/dL0HTYj2zp920B
p1mbTNAXB95USyw/UkddmXb+7+MGzc5/P2My0wjzLpuPS4NYv2hMPNWyh5CySnuVoqAyF6fEo8+D
e4xjb5eZ44hBZ7puMZ+Hm2Ln5Ek7dAh9NAHxzguQlVdrlRTjkhqKaiGEC+ubzkpMDwKLfJkXdUtN
2uETReaoFhJvRx/zEaDBpUt1FTQgRXzwaPw55oEE6b9XBXJAZGM09Uc9fY0WsxON35DR10X+I57y
/TJ9pLP8c6iTXcu0zNwY50FHh840wBC/tTs5ivAY0QxgipWybY5Z9w8W6fcep6tlq11zmo2FiQ6x
8HDMF+tykgAc1RjcmD/Yxf68W4Ln9N/rtq4d8m9EhwcHpx382NBmTHHx0qXoxECFtNn+PTL58wKc
XWuh1hyZl2kduj33IE06MMZBNfmnP33dyJpL7bJgxp+eoS4oo6Mr/vFQdt3FWljr9boQuSewUR+V
cVCYl+tHVPR3HqTrRlZ0CoNqx7zcg342LpXILiNkTGtyh4S8P7QSjrptl4+//n6Z3ls3iqt1gxI9
Jh0HsAPV52xvxJz/grdUv2QZIhfHRQMSupEg6DL0g+B/6qN0CQdVLjX1DGo7YJHganxw0955sq8p
syvRRZtmetkHhFU5CNGklbVrPqp3vNNxlBVXy8FifLfSxsh9GCbBji6XsDsp9FxWrms1A+KejfvQ
9s1DgFM8sCGTnn9TlS4fVY/eGeTMiqtgR3o0USBhuuzlMkBTAjqz9XNlckw6N35bZvfQDGKwv79P
Fn9Ek+QWpSuYBlY0WjRQx7e/kQ7daB7cTOD9wNApe4x/NuaMsdE65tkpVeKDDPx7D+LVKgOhQyuz
aJD7GT7PWqQAqnvOUsypLwxyoHD1dwU4LR8V59/bLq5bc1mYzGJctdyXBKLF2qY2/BkvyfAzWNsJ
J0gMG2wAWk5/goW3/oqWCI74kXJnTtFs9Adn/v/Jlf4hpimuTpCyILTjYQpWUAbUHLBHLT9JCbhb
M6f8B4497T4TPDqi365eS/CW83W/lKg+g7DaHnJhRzBLJMhAAXi5W7Us0GVb5tuKtMDn9smYPOdp
eZmAw1FUONtQsCtH9TIFrnniPkQuMHTRWzpMTn2wlr+zB14DEzWe58KBWIP2CtPd827Md4lV6Os1
67reztamp5A03QYE7+WDUt877/G1vSYITDJOWYCBlhXYLNVmkalmTKbetD1Tn/6+cr33GVfR5zi0
QzCM3u4VwdEkR8C35RDy1sCcTYe/f8Q7u+B107AKYMfQU2j3mZoZ4BGxPa6pFLe5o+FdUIzsg0X4
svz84aG77iCGIBocs4bavWjT75Mn7TfmVPH8bz/iaoEX68THREMZF3YJO7VTv6oqzQe7x+CUfCDG
Tx/c9Pd+xeVG/a98mesak1BUX/dlbnbw0tRG8O3ff8N7f/ry7//rT5d9p9cGRJ39BdwsZuyC6QcB
4ju3+Lq/FaswhLxBM+3lmjeHVcr0zNIBYKTQpcFBdDlk93//De9tPtftriZqm9ZYjATr2QzxJgks
YEA9czcE55Ktb3Re2344oEZxKsYvFCam+u+f/M7Vu251bcAIbspcd+hWcOGR+d4cwFZf/+3eXLe6
wsNrFPI1PW67uluV/M5D//3fvvjVE9UHKcuyfu73AJkk2DFdeLJcf3RD3rssVw9Vq8YhG8oAh+MU
4HEtGUFzM/3y969++Yp/eKWzq31+4GGzMIojH2vn/LwSBkyLIemTEkn0+vePAP3/nQ+52qLzYEEo
nuHcyyOgeC90FEs3A4v8buSZONIyal8aKQTEKqS/G6OR34jWqsqCq9vV0TItX0COsBV7Tk48R1Iy
Ce4HASvg0NDhNSzEtMtFCWFGL8DeT0Bc2cklnN5KmtpHHq+RrVUWQvFmonJ9w4wFKl2MX7h+CU7f
fUUwVR9WibRBrdJg/sU9dzuSpPMXQRP3GLdBgOxpzGsDzuVh0o3ngNkoVdGAJvvWxuLJmhw7iJHr
wSBhZ9QX+PIAlJsXeg/zk0WKt/cevPKUHRRRQGchW7ne9SuQ5jz8DPVWKAGFjlGRDotSf2HlBZIT
NV7cQNgEItSS8jDE2aaFmQlZ3zucGPpNYzMBKOXQ3AWrdE992AcVmwmkVjb0ZEvRr9tW4TKHT7Fx
XV2glfEZlWq6nztUOzajXuy5LKgGOSfOlu1ACb/vaMvPKeAXh8aYJgHrsew3l+NwgTokUBcgehgA
pzTgRUDKBcmhXNbmiAN5Xpe9YIeWUwf/Ymv8mxQ0PoFJR4ZNSQObViFnC1CFviuzx1SBk7O4qUO5
Ze3Vg/Se/Gws9JldeIkjO4w5nAHQHqDKg+joOU06yUGkwRuMEnicYTuF2wQWoABUwoACQ7QpIoBC
uFHl1yCX2Y3lhG56Z4MNDLvLWAlQgOPKdPkENqBIarvQ4YA0k6gLlSyfOUzk/c6lI1LvHWajoD/E
jDRG9Hp1Q7RMxj2U7G5G/XAce1A/mzUBRHECkj21lnU7Todh+WyniCxVUBC8/iZy6JeG/WPYJNT4
z5fi4KcYOcL8ZjEAnz3m+CFvzTgX37t2QrDa50F6xHlwvpN5SPGp4IrsAzrLaJuitwR2zRynXOuC
Vm1amupoo3IRRXWBRNarFC0ognkux+dABem5iFZy6H02fl6dCTczCMgbCCqGzVjMIa2QxM52aKNH
a2yW2YnsFxwWv0dxY1Q1cz8B96GXrB7WC8sS6C84i/K1D9NNygrwn7QZIazEi9GhXNClh8Ips8Hp
PrqZ1kRDgxGPbQqhyaS72wUzUqBeOpwQ9IisV80cQLi/x7jrLyDB0QJxKRw90NWLujHEHsYpaZYN
b3vw4oKohXM5nR3oYsoCfu9lCJUmvwg6s8LdcUDBDmAm0noUttx1AA+eJpv44gjVSVHUUgURVKXz
hcMYyYLdM/jaziVRQEOVwBglZWDggxzYZb6onOXBpaW8sWAEQq0kIsM2Wgv2k4VTo+/6EdPUwJoF
8w8Gm0y/z7kBjGopxE+JQd2TVFnMzoOfe8h1swu4ykzl77DjIBb22CHAxJkbyHzhCcvu3eD5wQxa
fJvQwvJZE8Bo0zjmmyXNOl0NgLUCbxUHPqq4ZQolSUyRv/BJ6HukwtQjvr7+NbcF8KYByvVPS1DK
z6mXAHlkxQJfKN7yLWRlgNuXkY+OA8/kpcKkTql1WlU4tQD7Rwj+8spAHMLj5ehtC3LoIVY++ozS
fXE/jLPZtp13n2aCow4ykiJ/RHul3rTAXQa1LAWtwbot71NLUZ01CohV5TSQU0xvcmYVYrdcnTEm
LevewY4KOQKM6mQNH5HEzLcAdlKoooPeVsEcZHXgcQ8yNOMeMHeg7svA0bdQyWBXFDp7kyTNf6Jf
BCFWS7sf0ZBjDQgZ4RVmdfvNTBOcNeGBuFdgbu6arB26mskWUuZcAJsl2nXe9sGoTzoa+i1uursp
l1E8hmTpt1mhx52GO4CjjZ5ErhKdvkuQ6slTdelozMV4u6ClJJMAZAl+LDiOXZhWB/O3X2H0qayY
m1tNivlXOcMYbQdYcxeVtvXSNmDicpJ31ZRweKBdMdALRzfbtKGb702o7SEexv5p4EmMwBfL/1RR
R5LdwIfObUaM0+zDbJIJloJVfClAgv4MkjqqG2U+hIDfFjStwPbrn+k49SgXYkWsWNvQh0liNKpC
HzakxL2G19t4vV3Nyu6ccxASIuGXP6dLrn/PsBXWqPCiTTRYoUuesjGt4pRhp0MzffBElMT5okll
/j22JgER1ATiOIh+3awZ4JiwG0D0PI3sZSo6h50LbqONhT3zOdQNULC+SMc6jFeDZdF2xG2GIVYg
n1p0HWG1lCytbEvpQxqLbKgtA6J9k9LAPRC6oDy1puCMYWyz2+WtIJt+ic2dXtv8HGp8Y3jxunjT
gs15XsWIXZ2npnsY1gSzE01UPrgomI8UgCiIjNOCIwxgyTaAe+RskEOoCMasHJTdY99vehWKfZDx
4hWdK+gWyVP90xdEnMEocF9Zy+0psKL9XjZNsi9LDvby6uftkgI5iRFCjjmGXE0tlGFL/AaWbHsC
iDF+o8QNB4Lg4tO0ZKwmErzLUsYDUvhzsndZPk47WQz9M8pnep81U3JoRABh8BAV+77nxY0ukZcv
coM4xYHdPiFwQ25BhqAGy2G5G1SviseyXOFrIwPBs5FRUUpA/VIBVJUoluBXhua52pWAXu/5peer
Iil4kgxxGCB6pXhOimb87tDnedPSeXpSyJ88Y0mNgSmMIliwxrLsVIV1EcuvZOKBDm8iTdShm7H7
zKEBFHiK+S2HQKxOgpb3dV622a1wbkkwtdK4pwwUb8D2DRZ3qYk6MSWXRx87uYs5bZtt37rizUYi
2dowa4rTwpcOTFkEZrBrlwpcVTZYFLo1ScZNCVrH48Q8mHlKZOG94OHwIxhN8HUyKv80mXzYRS7O
jtoEGA7ug/jGNpiRh9TZo1SHtkf9QsD2KpBfKy/kzcj5V1CYUI9YS5eLjU77+ZXHJfDOORVQYgiu
ssrnyQjt9IAnlvVEPbSgUDbbYbbpXo+lxwS0Vjfh0vgD00LcO2RL+11LSLBf40Av1YJSNgw1QwNB
dJ6JU6bnFzsUSX2plM7I7+XDbZ/mPIFkvk9/hBH68DBVOJBfU6ta6JIbA1NbmsI1CA8hxpqjpTgH
iOQhk8Y4lQ3j/lmRoLM7Tdpg3AkFmFTbQDLNrAcTQFGMM1euGRlUAyN6N6qxGDFqDRAqGsUdYUNc
U9vw4uSgNOa/LCLtHeIrJJgGOQQ3SxZAKw+GAffVgKFuWXGy7mOQHoE1x9sFJnHCebefggQeKEIi
gCfLCDGn5Iye81K7PUfJBQ8op/0M7cScntC81/8MUo30WTYGP1jiAlq3kiKcDYJmPgP5FNQBzcW8
QeDJAPwNIrXpgDupu7SQZgte8AosYSNxiMEwnFqwu6UGBiVC5y3mfNGVOVEZPbcrSX+1I4Bs5VRM
l1ZNtTxkUVY+c+Xjrp4c2Nnob/PVOhCguw0yqyfisZavE0E7pEPDXy5zJECnOetv4yBKvoQeLN0c
ax060afwDKGJK6pwoiWobyKR4wYlTgyG9uhbgpBZiHzXxh69dUnRtYeyW6L7XlIBW3ixawsj3qRe
1H7xrrlD/Ik3SXO7TYV/A/HPlZ/QfJ2RQzIanRzG1mTffWNHu/EjyJ/7iRO44PUYqGKzrhwAZAB8
xR1n44jJVBSoF7ySkD7uaI+J+gHH7kPpMD4GX1KL7hI2mrnCGXCNEa3RKLhzYJ62d60E3jEFwWrr
ET8t27JUKTr5MNk87YydbuIuV3qPebv1Z5pmq9r9/fAYwXP6zunxqsZTOEC88ZLQg1cBfpgH6fKm
R+X2jmlmdyzKPZCVsT2lMS1e7cJNslGDnY8oQ0zwMTEcfAxe+zxfXbhRyoz7wFym+qPUoj4gKRiw
ikeIE3zuQG0WvuV4WoWHGzxaA3nGBVnCQxw0GRjzTYv6n5iiGTJ5OQVVLmWHekMCkELcAGGxQ3M8
f2BiGH+IIGnO5bgQwDWH4SJJMEB848wao8comVb7OR568UIhXoQ7Kig0SNAjGj2Mu9C6zboce6E6
dEcW5GvTkfARL5697Q3OBhUr0P4zRW7BSzjHxa0FCnUFChEpok2KVRT8OJ95fqLLGmBxjwQ2xgxp
YMET+YjmgfJZ6mz5HGCF+bxkDT3kQb4uW1UQtIJCEw4tTdSkeLjyTB27WNMziv2XCHTsVLZZVopr
LC7/d0Ai/6vKxqTfDK5zv7VMy9+gPIIJjZm+7DZmJM/PDeYpboYlMq8Yjon9hpUDOfo09p8sjbH4
tAoBLSjlqWu2yTrM3xO+xgc5sPCbRj0H5FZ0U+slj+luZKJ/dtpEr/Ec48zKcrZL0gZQayx0rJ4F
xp8uK8Mi0BipGEQCxUmrAhp7Bf+ORqFqWl56oJUfpzTxLzgnvzQLZpTrNhfiZ6nm9KiKKXnuCkvu
YLWQgHwnHrdQXoj2gycZyvV6bD4vPkvbTYH1+OwkD1EBSZsI7f8DKLjaLOSo2jKRmxh9GwCIryMy
sV043RRD5J7CLNG1wxzbWeKMAsNrGvF0A8WDDuqBJJfMxhw6Bu9Mm4W7Bc7bG7SHobiCoOBbOlH+
xRcdcOthk+WvjUwmmB2QBfmFzMCA0zBDou6IRD66YGAADF7yYEplhZuWo1t3DC9HPoik+E1MZrFP
kHT1UJyGzXMwxYiRAO2zdzMKZwC4K4iQNz14ITguD2HksRbyzqIZLHFfmzCVj4qJ6GaQnT45gf9W
uTJVgAnHOH4XEc7uoAbDrJ13lrwqOGYFOmbyMa7yNmjvoOISuPfcNTcpLNnHJkjJQ0KcSDdazAsa
8cD0vEcDj36aZBAddBSDCh8l+T1YXQwGpayw2FAGvGBjEPnjwoN8Z0jOHjVDbFjPON1+A5RN3uUZ
OJ4CsR8SF6b4kS98eArBLYcwwcvXvE+shktj7j9j3GLcgqyqL561xELNizmDqkNdAN6i0fCm6paB
tHUUtONjgQ7EnxjlaW5QhGa81k1vbmFyiU6zVx1C01EetMn9BvXv4mfZlM3nVI0TsgHjWm4tnDtH
wYoo2sAMGX12ltj7KWLrC5ZUuBcAAP0K4ED+FbuzeYH+ZVX1pZbwUPZBY1CnWeK7oOQ9jvI0HA2k
EBDIznlJDgFOc/HWYtstMfba0x9daNXOR6naYSWPljrqCHDZXdvHv5PWzC/oL4QsQamoeHEEzUsb
M2LYGIjX+UfKZRpAMbF2285wD6t3rvwXlwegsXcUKZqAkvJLuSr3BpE6DvgzgrbN6tvoboqn+JcL
Z1P5iWJqXGYFNGhAEEcJNmwc9XPXlM+MsPRnaSd5A1xLxgByUf3nIRbkeUisRMzk9F0+2vKJjPOC
b7Kw8kdqoFDXumAnSHPzHQb7EALzgiDbpXvZvKWhUBer6zLtBnSTy+PMsadux7QnrkIlMvuEGUyE
CsDgud+OBtlhjIzFWQHaCIX09zkQcLRwx3Jdx35iLwRZdr7FMuhhc/a+QayZIDnScIlx+ylhCmeK
wJqgUkPssAuGI3Qy8CaEmAoXqK3t0OtenDkNGduPOHqZ7YxMwbMuXXzg9BKDCA2HZRH3OGqlzYUa
jmCO38ZttL4Bi5++CKNSJHr6kkG3wc0TMR1WOLpGHv81atwz7YL2bNS0nh1pMGCaO+mPc9IBJYra
icfAKWKPGpdovEfCht3GS5byCvycfKyzOYMKBfyT5HMnYcaolo457FTp1EU1X4YWwAtUWPGX0P51
jrN53bGBNieMJvU/ciuyTRT2ob7BYugpItYsieoG6Yu9Fz30FMK0yaHog+mpV2IAITvlxWHJSrei
E31IHgQh6w7dNOS+7/PuKEeD/NQwAMR+wclHX4cY/S8ViCfIZ4kSjg+MoG0wk9AccgzIHxOaxJ/m
UYjbng0GbL2wO4rO96jtUHa7+iU7eNpA0dgLiZ5x2IH8TMIbbcPxXs9hdKDTCKlKOpD8u1QoeeMd
kHCNlNyj2WBCE+1UKBzu3SqhBcA8KZabAu3nAMl3dcvK/LSSuNgsAUFbVgrSRT5N6XOUdeOzi1Zs
miItmspnjL7yDEp1HO7xIFsbt8M9G3qkF6jtQgyUZxHbmQTKuCMgKf0dNjUMNkLL5JGAQ1WWb1Pq
oAZrtIy/ZyV03yos4B3IW3vKLWagHFlbuUH6PPnaF/gDQxOsOMYgkq1Tladkg5vmuh3oCIiju2Sp
23nt7voOkUMOYfAzA7YECdIxjsYaj2J5VHg2v3ZpiShjQK37LhAQHVTzoIAGR3vtm2x09gnG3XYb
rhFULjTOjziUMTzOkXe4R+nqj+gEdZee6hl9GWIh0NAUGO3DsU3dadg5QDZf250KTPRrhkPjgQfA
ovtMIl89Tu18f/EUftNIGW/WFk09OVqvdmti+yPppPVYqTDn6CAowFxAgfM7poqPYSeTCii08DAB
rozDbjhtJzVBNR3MGNJL0mVnPdDnwCWUMNMs5EkPhXkq476pcvjivvaouRwAfFHbzGHdKIT+XnBR
PEsVDkBRy1HV6IQgzYaHNPxktArvhvIioh0LfcKOjV3NlDGCDyWJHWoyxsv3NY2CB81Gz7YSkz3b
oWybGlURxqAjYeW3OUcny2YNW1IgxCXNNkMSsKvzeVHxJ5bxyX72s7Y4fjThmm+9h5K1Sbn3dTDC
MgWXCcQCFayNM0LGgSi+L1IX5SCwWwflVB+DcNQNUXIiy6S/DzkJxif409meWt397P7n1ndL32a1
k1Bl4HWjbq4ogf8dE+tz8ARj92Q2KDkO5LkMksRunUW5eZtIguNWOLGDgU9kC5MPeRoosl+QO6i1
CknJbkVR9ru5QFEDpicRFYg/LkbtFS1hFXLxw7dkiOZdAyP2GZFA9OT6It14pNi2plBui/DM1gVy
AecOeoZbPzKyweGw/GpzaLIifL0Dg8ynyjV3B4JkJFIErPuJAet8Q/u++yStKu5lMSkYJzrxxeOc
aBCv6fHZW2EeBOunL3mMfE8AFsS+izP9pSjTpwBx/C42ND2OEUNfSYS95EScmr8rhTg6V/yO0jJ+
jScsOchWBTBnzfTVugGlHbX4XbDO/qvOUNQmI7KMVYtV8z5nBaRQkylQYrFzfCQ6bp9RoCmfo2ns
dwbDUXsMl2HwC55jckbVAC1MGeivEDqhcPMoUk1+tRNRXyF41LBxTXTF7g0o8raLOXteF0zvQQoz
vCHxjr0Kzs102CYWhQKmbXqf9ZfnAtrdPKgyz9RQT8CK3PeofJxNpFm6HaZyfPR6Kgpk/wJ1ymkc
IoODhhMsgm3kTmsQxyccq+0dpgLpbWnQFIPWJNcjxVMGGjyURTxELCw+oUzQ3HQYY8KpqY2KT4Nb
yiNJAX+XkaBfehe7b+vamK1JVo30XGR3M4+TbgNenHvG7KapkHWgL0Og1ckG0bzFFoTu/tGQU4cU
zy/8m6mRB+keZNaV50xRUxNNVQ0QPf/VtjBpsSiDQaMtMGRv2/ZI8dzuJ9hNkH/J0OGbsTE9JbOl
NyrsSoR5TS4r6dh6HjssIBsKQfFdjoT0WmGbE8it4pZsR9TVuq0DDwEj/msCa+eMxIQJx+47a2h4
GvXkDr0us9vej/DlaYZRDV3MxwJI7CeWMpBUcrg2HfZLVADGsc1RiBTNeLQmw7wfyg0LihMIKB5R
awOVs88ZwLF6IdXYcYODDAoJO6QS8u+pDuwW6on8waHlr0S7luBoCRqVXgBS5P0vBtsW6kFY1ilt
+m8LCqQHyN/SmiJztlZrpIAY8blkAN7xOYDGqY3LV+RfMviOoIufZodSfONQqYENakAPmAk9zBGT
+DKUJcX3LpSulzzjIMN2+T4QIvkKih4eilVy9LvgEY52eBYZOtU6pEEImjYlxMncvaj2UkOk7Rqc
ShoieCKLN48Frt79OAZwyQTe7xdi6XccuvmzTaj4WjjLfkZpg6UJifKl7ilKjEhyu/5MeKzw8Mh1
rkvfpOcshlpq7VkMQO7UPPnZYSR4RNhdtchA7ic/ki3xHi8Y+hxqbEjsAJlV9huPYH/s1h5dU7bE
0CCeh5sWadHtkhQq2Cyihy2t8f6zKuPp1tDIDNiYUTPYsLXUe4Shrzh1zhdQD3w7sc7D0xqzHCc2
pLPaYvAI9gK+MUhGnjs+4dWcomY40KgTAmfUqLjT0xIpKMBsdMaRS0JG2pU7NDZGJxBq/Ks3pHzN
YzfhTYJWCiRqRccIJgLvviXlWmbbAD/unuVgB+Hg1G8Tlix3eokxhJkYCGsE9oti27Xd9Fi0CELC
yNotbdPyE8d45HEhCfYKOBDOBFiUG1Az9Xlxxp1QqeueVepwthCYKESNN9vF0WXHAKGo0pRGULNR
oOsFG7CGKxT549XvY7+0+7iQ4UuLbRe1/DTCiAGAPGU1RUjnVygtLK8lsi+/BEAZYC6OHCXAvG8P
hY8c7IkXmEEfICizBY92SMVHDzPtWYXgqa8jbE8njBXTg8OPeYAZaESgOAu2h3E4ueE4P6KDTeKI
1DlZnlKNtQwV+fbokQB7CND6FleBWsfXXgioo6YmOoF1HB1lGE3nBqZsuBy5/iX7YeG3ZvQzOhKy
iRymRGcvwnbTNxJF8Y9Fc7Ob0hbzs8Xkv/QcJdwbG5Us2nXehHDw8HE+Y3FH5oQQbMwcXQkO9+Ob
i8FV2JsmjXA/8G31LkWj/NvsDcBylvXo5FN4c2SZXpDdslz+D3Vnths30qbpW2n0OQsMkkEGge4+
IHNTpnbJkuUTQrZlrsF9v/p+0lU9qNLvZWYwJwMUquCyJae4RHzxro+applNV1IyczCI2QTm0eP9
mnhKBEBz7SZxRtIYXalOfT6Ii9apjG1E4vcRFmp6sb2o2NXU/ux6M5vBCRxjF/WoFCMy4L5QkQB5
3gq/3UKHVRu3tqJvs4z8LdES6Vu1KkBkJzMqULZR7cYqp3Jo7sZht9ij88Wxx/Jg98Vw5ZRjzGxd
V/anKpPWtoRmvRWTW2LOalvrugSoOZieZVwmwzhfcyqoCexyQLuT1u9vkE3SmKEWo3kaSNDhKaef
89CmhrsfRDxdmvGYFcEkSops0yq/we4WD9tUuTaPFcUpNVA6BHFAeXpVB7PZjwOtki3UmK7t6pnl
D9cyW9iFdou1DaMaCIMcweoB6YXYyNWq6XBIDY7MjbJD9nn3g494z6Wp0z0jWgt0xMKnf4h8R99L
8NjrRtfmNl9XeWf7WQbvUMRHBsD0CCVHr72PZAP9P9CkkNZ9yQaA8DDtQUMoNb1gDvWBJ0X+dR36
OnDQWYQD3CMWp7UQ9wYuo/tcVunXuNTOqcGw8CUfzqi3nFf50Jdk21ZAlDvlLPRVemv0lYCKz7HX
9tvGHJl79QCBxxixpVI1Al3X9vnlHfYmfmIoOPj9lpKxHU81CGCmuw3Fb9aOMzLntiwrF0a5Mn7C
guurcFY9XH6UTY/kJc+3hNZiOy4kupd2KMwD6VvWxlKkeRi8RKg2YO/3uTfRtprr4ro13Pgy81R+
P5NMCgrvOhm84TyexqQXDylh4FGYaEeGjQC/TzOVPqZaT9eF6Z5lt7RHBTPLx71rzWA2Zbxukzmn
wqo1AXCpjalZOMnRfhOu8i5GURrt1ljJYjotfh4FFev/iuG87jZlDuy1mXLwFyEWAmzI3eoPLHaJ
ybHN1MR3RsZ4pUuX8NqOnirqvxrL++DCFn5AWhJdcy6wxrBJjOfI6Cc6w0rjANg3Hewose1gXJvs
mAFHsnFU/vw0+1P+nCBMuKhq0V4VxFZcitaT16rEVBYWdNZtYzeOqDTjMuh9mXdpHtRumn9iUXW7
e2uIaBKc3Mzf09jbmRtickv7c9nSR1mYFQRpSSZuv1odgNhIglOoi3oyN21ffVZZQ+tkDt2wl/Ya
PbpTvfg3vYExQ4xT2j3aZAL4u4TxLQsxfmXlfqwXyddQpu3GD/wd8zcP3H9DCUI5Imvgp9v0yo/Z
cdf02WIVjneMyv0XgSDnRhguqEvF60nYgzeVKec6/vKnnry8K8Izs6B16KYq8TwGGFW9oGJzDRFQ
NxczSs2TC0vGnRbShuJ3piujlUnYe50rt43l+vqwRnmUnxhW53wKScrwovjifMMotYp4YTewZJyg
OdMQRJA39MBhf4mvGulF5b2w0+pD1NRFsvHaxC83GDyw3iRV1haBT5TBV2atwWTCaJf2whoACuAr
cyDm0Ys4vFJibPPH24khaEncxQhXZvqBFiAcXFamow9TuaQTOh1XTnvXpFXsGDd5XAUxSXLGpwp8
5tBaUNrsw+NXdDyO91JmsANB4teUmw7UGWbsePHQh1wnx9lDQXhfmsVU5pZs3Bx4wapo4BUWEve1
TQZnk66tdbNCC4Gi5Im5BG4dO9vecdrTLHP31ZIdpFBpqNIK7JUSiwhF0V2+RO5jpysUJpTibmwp
5o03DctRK8zFjn/WftAXN4WKJYxp3+lkwq1Dac/BkmSwIjbF3lQuFXt2kpUaUDsad2YWY0/AfofO
ppxeuGFq1w6tfdRnn1GD5PrztPR42WwgM0r3Jic6MO5SoKgpoHsBPe3fwHnLlzR25YM07dYKMnRV
JygdtHF5x6pdG3LdtEPMgI42XBbXRTrP3xpn9g8VoAzYOFkXn1NzZdjvrDjZt51lXuF76jYdIB2b
sor9fcaD/Ynu274JR99wNllUD5+wq+U3CZKuBx7lhG6z3HyxxkoFlT3PV1Yklxthzy7VAtPSbuij
4izSLO6DMjojZOdwvxV9vO6crGrYeyvzca3WYcf7P4e2m1mXDuPtm9OfkSXavPVzrZaBhwrWmksL
uurFpTpS6DV+MfIUMrpLelhmIALvXA+4i6q6OiCaaV5HZDgno8v6k0PrJRxUdLmQ+iACaM74I94c
J0HNkqmCPticHgQz8+RrLW+d/GCUpAZYkpYRyNM2SCaXdtVG1CcwAv/YWgobqB4nhpdEVRkqIRnH
J2wf61cKNhdYSIFFBUj9oaOw61IjP/8qB0O/OFCNhHKndTuGIxL4QMDQnFoekR1DdLodDcO/4wX0
76u6iG6awenCgQFvNy+i3BTtAnxNJnfho/mIOX2Tx+A9+lmd3dZGVb5ORgECukYV/E9EO2LB+cQJ
J7xl9p+y+v+jernHSvPPf5y/5gtq/RZ1Uf9f//GPX+3fqutX/da9/0P/+Jruv77/dvxWbV7713/8
Ylv26HXuhrd2uX/rYA+/f/+//uT/7m/+29v37/K41G//+e9fqqHsz98tBkf8R5Pc2Qz2vzqLzp/k
r687/wD/+e+3ry2d9cW/XXTFa/m1+5ev/J8OOuuPc/Cl5ZvCBbQ/hwb92UFHtdwfwnckbfYwB8I/
U7l/ddAJ7w9hmR5iCmULSbM8GuG/OuiE/APzpWn7nuMLR0p89f9zBW7/lCpz8bjiXJG/fv333raf
mWzdd84YI+JisLV05xn/OstJSY30Me/N67xyNuvMKGAbH3OvvJ5RFFtUiAe+RZOJHR9ERPfxZNdf
yjkKjfqvx+inn0hyPX6ksX4fdDvL3qomb+mOWW0eldHEm6QCZO99Da2XDLsBXIDDo94aMNaXCnQ8
aJzODPQ6fG0y6wk+kuGaokcxilcHN1UgDOS2XmfJMNUeiG5ZPHp02u6KfuEgvGZ5iIDu3vLwrgqn
zs4No8diSF8cez2ua/W46uyaS/5EQlccwFhMh7Lo4gNN8ThwVdVvs4YPODjrG9D1BeFQm2yNb02i
FMkneGz0cO3pHCSXptsAZfJHewLGRGf5ZWrNJwEZvS8L82HBoACRyb+G3r1ZqcL920P5g1ts/8QM
8f1C/81mAUyGZ6eZx6PPuQ6HtgrRDUNxJ6wq/sSa59sIgxMUZAI5SA1gmL1UpXdRnc+ZzhxvRvoP
4DfJb+LMrWP3jRSfQI+fBo9OY/RmfSaNjcqLeKfKSV+g1ckJP0b17VOYsgWNhiJZR+h0h8yMtYHg
LRz30ROst6M33jWN95s0COsn+vx/iRieqZXJDX88LtF0WxTJqS2zO7e1r7jIh34s2ZSdsQjZa73n
yOb5XbzphVywbEurSB/IvoFpyXZpHT9kU7GXvvVlUH20X9kIYWGLjzaTa8DDXhKdEN8OMZDtr++S
9RPdxvv8Yk7xsGyG2RxJFzksxHxpeUxNeuAVg4Vt7QHQ71W7y1GMB55fvIyu+eTmVDnoZJMDXdUe
fk7c2Sg1mqbYTDy0lKuKS98mwcir7uN5evj1R/0e8/MDF8T7kGOG7kRCD7fHYRhCkdKZSl02ABup
jIOLHij+0tILXanqsbCzBzjkMYyS2Dw4I1BzVV9Cb9NoTA7zrz/Pz276O8eHC4ospIRTV1DQA6O/
HHizfhdf8j2O90c/7fmG/e31KRPfzWKzbdE01ZdN0Vx2PeftxgUckaPlh6NX9iHsW84MIvblwNOe
JBhoC0s/xBrxJrTHTRT3p6EDh4wLNASS7CvwwxeTAlphdYcq895+fS1+4h2R770jZBXPdMOgLygL
bLZvPsroPEMQjvii8H4Xiix+nMjjynciI8n6l2rEykdR0daMxsNtNNcn3qOuCRxRcTyorwcHdaP8
nT/7e6Tbj+7Du50qwiRRzkXZHMlTeuDAfoJjQgvnJKhcJ/cbrES0aeHRPmCGCVO04pkrd7NFopfR
9j0PBmeneZQ97KD5MWuQNHXt+NmvKC7WhIaF0lM6/PVd+Jnf9H3KsCsXA+Ovqo/9NL7Q724FVgqK
0jgDoWNoxQJUnHs39j9YVrdLJE5H6Pjn1kpEoGLJmbaLt4vZf9R4bKI4vu6RIWhCRSbO93ninqY5
/dKk1v201GvAzGFuGCu3nTZ/4xL+2Wr0PsoYlU0zJY7dHNFVwE86NKsQFURX4qO5Ws8SVKKxBrKV
8nDkEL3ULp2r+GikcYNr5mop0tC23TtjJhPJGu5JLT8xpX9hoT1wFEfHFzfmbxbOn2T0ue+TkcvS
KBYd+c0x6wwnNAb0XefElWDN0/Eau427jREGQhsOSzBO4EexyO8rtzZvpKCgWRdqDbzRTMMcRhBb
FL6GqE+CMtL2ts+77lBYaH2m7MmOxIcFZM4XQxVM56IcGonNTiRMIsiLceFVG+jnk9LesHGl82gj
0v/1A/UzP7/zzu4ZwVepyhH1EdFv6JbpCfrzqF3/jXDcQ1UO13n7kduFMsjeOW1/Mkt3Vxbl7xJn
3POL/YOX732Ec6n6FgZe1kfgPhPnyqLDUTP0IPVJbmtGCt9BKClKLULDnD7ntvMFRWUfpgNnM8+3
EWg7OJrUEm8K0BHAgq8QYA112QKIsaP60NGA0pisGpR/cwOdvfZ34AcOCHXoaZcTb3vSxXhy0F0G
xCKeeQwlt75q/F05WJeqnvK9b8SHIrJekQ0rRjPsO40GvRIG05Rprh9WVVzYHb5uNiWi+Rvzvmqt
aYf74JOMkA83MrolWdEJ7Mq4xtr8IS+8Z9pSXkYW8cApqkuNOKNOkDdPbrtrEufl1zf4e6Lkjy7w
u03MM7tJuSO6TPNcfdzFzWM3Os2mHp06GGwKn+bEQp/Z2jCYQw+4M5XW1mVR3LAT5zvyXJuwz51X
P6kZz2sam5IoTrZR3x9bfGPUVjII//qzfl8EfvRZ3+2IY4WKb7SH8Rg5yXU7XnnjtV2Xtw49K10b
w7viPZfID9HsiW3LXEDJcxn4HGx9BoYuLvaztoMqWb9lZXuTQ2nGxZVnqH1TI+ZWzQFBdzhhfew8
59Cu8LtOzM8aHSO/ZcRxN20zbPPqUwQnrG1LgCm397nrnSp73LsjotdIbA3rrnAvWXuRQ1/q8ets
ISJ2CTZPiu2vr8NP79m7zTZaWeeSaWyP0vAd6oXS4jEvc2/TQwtfCNV6AFtQZ5WJdKdyVciTaW6M
1QeMl+trarQx/gZ826kui21nNt4GOYveCgsizHYS59AtCMt+82HPH+pHN+3dlm0sSpigo/0x07m0
QP5gcxBKLFdRmUTMyuomLpoJ0pUX0LQHL3QqfGjUYV46rojv4TH0WXmZpLcqzYaHSSvQO6I9rpBb
WiGlnX1YrqYR8s5mW7f7zTzz3Vn7o4/9btdfIOZTQ/rVsUM0sVkdNBG4Vt0DGK/YjX69bm0cPNvW
zmBvnWrajLpEMDHQAKnj5pKUynvS2m7qYTngB07CWjIz10WWoMdwnXA0IzwJSP9CuMJ+WxResSNS
0wwwlrlB7WkTLY5HbZRIXwY/vu0rjUozttBWQdseMB9ZQWOQl48wOgZ6x1WbmujH6r4nKwvviowY
+s5TI/kk1SbJuwMayhfVJrfpJPa1U+gr3qKLJoqvlVFuswglY+ANSb2NbYx7tut0F/hac96j81Rv
lvO+G93nPu8Zqr0q3o5EW4VWUUxbIux/1xn0s6H3fSg65k534PBaH0HouV5w6EHXTTX7no7mcOzz
OIxBZkMSB95mx2qD3qhXDJNdvfVLZDcVFe/bphLPopPHfLXvxsy+tJG4cDqx5c1sjZcO1iGijcVv
jrk/O5W8z1qvzh02XlYXxzxXz5hxPvXYZQNpTvGmspJbz3efLct71lZyMxcd0QBVy0rpGmWwlme2
00pvOy1eSUO5//Ur99NPdB7S/3ZysFlyk9krQTIakd6IcyY/bX5W/xDZ5QEd5fQkLb/Z0Esjt6Cm
sNpZOR0gOo6wj4m3Z4GRuCjAjK7iaE337RDFv3mvfob7fAcL/vbZrHHxQGvN+hgnqIpMuwE9tLt4
bxcwBQxR80WOPMUz3BuSLal+8Xt0DK4knkaLMZyL2blJ0DjvjGmwwBMw7dY8iL/ZYX52vrDlP6+c
QIKg6kGMx9LJL3Ck71FVbkxDXXkKDpVXXQ3rTkoVapHc/V/erXc7sLa0iS9smY5RKvbQLXtTA9mn
qTolkYIFNPedj95FepscqVeURR9wfO+tFN9YjWdrg6rlViX9b8LlfpLu6X4fd/92g7jpcmqghI7e
OH6ws8IN7X7EPpTPt1E2c6pDbB/IvHzThncqWSXspHpwOPWHeIvk1u6NbLuI+EuVOlhF2+yVXqff
RIL8LO7I/teNz6wHYx6OQwJrAoYTf4qYmb9hmwUCH6vuYMUNvDrDaJqOpxw0DD/RJ1NWl20KGjAK
1IajGusdiEF6ZLqc7voYk58tins52tvVzV48jwMddoAtjp7ftRz95Nz6Pgo/KgwJ8qeGo2jGDxIh
17bL5mDuDRXUrX4Ref9pitkgnMU5Ok7/6rE+B3FNnA923WvtGlddChvlDJ69i1eedy6CFWKceItL
ptrfPInnrJsf7Hn2uz0PO9eaGJMcjpaYMCOb2ZVo5jwk8fErVSicnqr4BlIcPmltLpVTXYqK7c4z
ceyiWMafY8vHVbFhNdGz1zKcDROyR6vff/98/6+B/qv0S1t11bf+/wek/5xV9yukP0+7/vWf5MD5
S/6E+D35h60sIQhGkKYPR8kp7U+I3zX/UMqxIGs8X/i+dQ5V/wvit11oAc9SHgFXfMUZyvwL4bfs
PzwTkhgjj3J81yTm8B2i/0uEH6noj54nT70/vMW+Qig7Vu4WYF1Fl1Cd+E5TuqHQVfcDmtC01SiT
4yFPQoGThZwHCDsyPcl5Ri4R1NTW5DOYe7YI/h8iRPyLIrngcLd8W9LS8wMfRxUV8/5wwenAWsA0
jLzf1MS6UqSTre6A5XpQd1R/GbDrCIi8IHJr/VQRT6dAoVMEzNk6IsiwyGn7LMeFxC2ot+nDbNZ5
TL6y8IgFUU3ShAuLBsjHuHrfrJya2x1RF3l7LCs93Sxm5WJESnLlXsY9C8/lKt2edmejTOLbyF/b
8onMHG86LbhaKjI1hOzPSfBtW8/hqnFzkwPVayLhC4G8Yhdlw0pISl8JOFa7iPpDZU7opCqEDc1z
t1iLv18WVViwjSC3HwDAmltdJZN/syqJyTe3Oa4ffdPJzGsETsIO/TpO9aVRJXq6lYTCzTZy5Bzf
e1CJyifIpXC5HBx0Cnu8xEk+p58mgcr8Il6YyshCMclfvUNTPBWXibUOPlkog+lVd1hi4voK0Jdt
IbCGaRR3yPbL7kKbTqyI6EYv8wRVv7B32mipADBJsO62ThJX8lNPkVqD0jUb2AWJXPA6OppjmwAO
TvCDzv0vU91E4hsugrZ5tL2+7C/rQk7ljeF4hn9qJ8PXN4NaR26AIjXmDMbiEgKxitxlPX9Iz9Ga
OvYkTR7HDJntTZzhfnVCMhVWgBndi6pHOUsew1OOCBDvZ5ev2O3IHvL3fuykMAzUiEKOurn27+NB
iumm17rOrrwyGYmCQJPdfQXTi9oBEXtpV5/slmR/x+pwqQUas61rBoQkjA/UmShc0ClOzccC3QkB
t1WsNm1XmxmHNI1F2paOKQPEl1USmuuUredoxP66Idv8Oh5Th5iAWPsvkaPq+IhspnWYkql3WPmB
jKwIo6hBaekqfb449b7iKgi2uKntNn0u02codtoQbV8bR523rbF120Sb26WtnVvRaHHRE8XbhKWu
EKiKRQ/errLjHCOuY+CwUE1hjluIRfJ5xrHABVWsrnrRaTktwIgqFoE2WhXmxCXsVVRZu8gU3ktX
LUTj1O1aYVXr0dmSb04pvFC6xo092R+n1l1k0ElOcts5TtW0ifosHva1dOyvDmdtNNPJZ2uMzftV
e3m2X9NspXTPI/z1UDU1DtGRoIHAHKX/aC/IsUvfneZdF7syucY2b+xIWVtKYlSb7gUfFcHtQ5K8
WtggTBxAkN9hMbmTfdHTrVHdo2stcjLbB004H1XzSPNr7bd3DSY+XJ4x9k0KtsTtHOWKrJDMNBV8
lspeIzQEF1gN6jsy2iNxWCTG6E1fdvdFR+Pjghy+3sy2h+PI0OiOd30rKHDprYnt1FQr3HNc2uaV
meTETzgk3WWnGElYHVRDNGA4zfKKDHi0wQekQWW3FZW9dFdE41yUamrfxBpX1V7HJCEZYwwJxtnn
Iq9E/4QElz+ee3SXhNk4eXe6zIWBZGWxzZ1qM50d0I74n3WGYW6fz1XybTFFlT21vgk9C9oOjtZH
7l062XZxLQdWHMzwsXXi3IVclLPp8nle9LWZrsjKsEdnV8BL43wiOJesGMGqgoShcTDIWJ2RvGWt
9K89I7+umrnSD4McxU3XVk1EApAckL/ge2syw3lpe8c42rbmKFOwsI4b8pTJgyjTyFPoqLJql8xn
jZ6DjEfm2UlqOyP4O8UCGTST6ustjiMM8C4BFl7I6x17l5hAxfrEI7J2nxltCzKuJkNeIrJq4oeo
HMo8wPxd9m/IV/rh4J994rg5Ju81BYrFuYQAAZV00vXqbsB17V/MXS+eYxf0YOOcveaHymNgAmS3
TCMwW+KVMCVF1RhanGcvY9niqvU8ocnrIeeo3XiRJYiJmFeBYHGtbUTdMmKg7nKProsGLFaSh13l
073rSevM9xbRlV1IjkEzgknEgL03IJ5FqbHc1A4fZ1NpyxFPlonJYMcjN55tY35in1KNajFAlOKO
l9rngXhTSW3hqExKRehUTS4lYJBZTBtcrx2JP7E1XRrualSHpsunGJN80kIREnQ27chzOK0uP3dg
ZOw4myUaXZVyOFeAbhnhIOS1pAsizbx86g2fbLQkqdvhQozElSPTpvBkVw/4HoK4Qd25NZImuSln
bzAvurou7I9O5SWsxMP0EX36wtpilmWz6ZFk6lAucJLbdqpUs/eUXEjMJDfzQhY6F4EZS2xraX1W
sC2WnWd36NvbG41it9qivSYwzxWWGYVYLPILIbu8PlTI/Ef6c9KyfMyaeLhDY1j5RDgULRyuK8zu
mBAu3++jGZ6Nshyqd7aU3JvGHfGO8KfRkMB7jagWh6uecoYxdLuYAblGe+juyKSAiYnRdVlnxx5x
JBc4Fjy6d3qdoTO21hkxlnL75toeE5BLMB10D/geyUbChJR4x95j/wsacMvh22Jh5kaDyi3Hr4i6
Z9NFEynkqLYsM0wFexXar9nELJNERrdphIoGPKruDAXfzN2jiQ0+DVfsKZet0nI8YNQev04DXsAd
mkoYiikH+Ty5XuMDFrHk7A3JZg6SQR3Qo9/iJg8qy5pMAsX6Rd82yWh/rBFGZ4GzGBU7oh8RMYNs
btLbxLGqlAQLa/b2tgFSiy4IDerFbBFGvLEVYOF9DBhoXmuMaV7A9oPkoaRAgCugrf5acbf0Jpmm
yAdQ88Uz6SAzd7pI3RyN9WAC1WExnFyMbam2CekC6AoZsMHZcUjkNyAhXo1ninCnwF3pQj1In8yQ
U0NHyyPxGqMXMjMSGmUJhbQZPmyTuXXa3a+ine753OZn4lfOJlurLNMLc+0SBrl+UeMXjEQK9fSc
YDGnKHdaNpmHtfopbju3Pbjc/dwLW0/48WfE6F6/W9OzfDCeS/9RqmrOtoo0bpPn3yHRajF6kzyS
kui8zcAKtJyMqRra0MES3GyKgaYNPN7KvEzjch6ZtrqiPOk1nZ+J7lMm7yL7CnJAMhX4HPX8indu
BnKK02kqD91YJNahK/qy2nbtOXaJzzr629Hjhd1iZiBQcrAbo7hJrDGfH6phXsrTuiRGGljzkuuL
mQwua9N6sIabCBOlYvmxcKKvwm2cA+ZujN/kHiTdye/7pT+I1cXgPiHOIEjQd2x5cpiJ2zfCfEZr
L12806+55RaAokC/8+1CgIa4s0djSMiOyEBDyszUO6i4s9tU9NeodrNuY4lmkEynuk/2wPLEzRVO
E60E3VUDIWX4Gu0NPvrSuPCTqPEQfGt7CE0l0/aDIsCuvsoTRgYcauV8aaLda3cm3/ma7DgGGqLX
bFzGltTDZUbYC7F1hXSqjyO4jXsj5n5Sh0Uo+3EkK4MAkbSob6g8IkGw7dNEbhjjyHWA9vVLoF8f
zLpvGtN/I4yihc9LBYEOnrMMxqXhkRtwdOouJREEd985Kq8m0KrJpH8GZ7EjeEeeeszFlikNis/N
KDJuZ5eqnyCLDN6goKmzxC1ooOY+7ezFXBCCOrFGFez2SENJc2kfnb5weejcZJ2rl7oasumLT3ZR
9AXwSaxkYvHkdt8IdbQqc8ukVbQciXyMfeFQsI+gXaGVbNvhaOXjp/501ney9RTzWdqZtzGHqZhI
gFdHu+7HSAn6xaY07vEKlh7AXo54a6JiTFedtWxsg/9G8EX5MM0n4j+barkVY28kS+iTYoYFjbUg
wQWF6Zoa5KTNKmNjZR3Tcp8sNAylOLr9bZmxK23sNF+60LDPSVWx28Q1q8KMv2nkcPc05j49WwH8
VqS9Dck3Zo+AwIuiGvZ7LBbno7Ay20NSWjETwe+n8c0oJjt+Y5ltys3k8yztkqHx1IXCG0eylvTn
1n/xk9bqyMjgRHpfEpxQhCSGlTFTbYyOH5sri5/HOhptpRBYkYNo6e31itvqpicgF//BKt0024vR
Holl6GxGp5EVJjtWVTM9rDalbLd1OSTOHbka4ww0QxvA2yCRSG85yhN000z5uIYt49340GFhYfta
cSEcl26Kxn3SkX1Ttav1zepbMjRBNedX0/DEA/zdQAAZUUxISuPBRtFZDQ6i0mlK3wjDjDriMi2t
R8bFKucpFATU5zuc/B62KKkIF+zqa81McuAlHD6C3UcqwKanDpa7qm8ZTWNZ6JqFh1O0q+ZuSx2Q
V1z13BUkQzluhFyTPEC53TmHy+ZODKu8zYi3agMMtjOyBYmwfLAmkChLNtYtnmqrPNkiqu2g1+xv
aFtKih5Goxgw2J5Vw2FG1wuWicakbtKv2fa/zCIusd9Zc0dSRpsIn5er4BWr0b3WDCr0TEIKF/LG
QqHX3cp6USRAoCMqw5VTGQ6Kte+S0zpj82SBKxI7sAmdSrcpB57+AkmgcbUMA/kxll1O6rKjUIeB
3ajsczS2U7vPsujUV9x6Zv9iiq6bbxLPGOWuy5yhI29DRvwIcylvCpnHE2Q7+mESMupGXo7KUD0L
kRCwmNIoRyYr3WQ4ctwJQrMZVOXaIfmO4kmYQB3BHC/yIRek3hD+xPMdFrNbqQs2nD7B1kmfaNU3
lbvXQ07wE3sTed2m0bTp1bSwzm3zdiSj00Gr4GyaqJoSBO4MZqeWCrtiswjG1JDzhLqfksbHLedP
Cr+l6tKPLhPZRV9FLRlvllYfIlxgklXJTx6buHGf88EjN0SYefpaR/36oLwShyXHKOJ/vkuJiQb0
b90xSj955lCIjYHN4IK/ZLm1F9tAVU17EFo0pJZFP086HCJ1ri9FgHehCb5Itg6KViq4ctmcn1ka
qnYrc0C8m21Oy2x0QwnxmXF0oqRvJmPdwk7zYETW8EL9uVd9qvOaicfq7Mr5ZjQqTh7I6kqAhgUb
FlCBUm6YIqvKr3O/Ly47cpa22WDEI9ofQVZtS4iOuic1zpxCj9ajifZ2YyiHTZJaEqXQQFbcWX9g
CFAco2jxBAFghCt+PaI5OZgHMp23uV9dW9JbPtChNBBQrczl1MdV2X7pZjNi39B9Hx9pfdHIFEyV
2nSsZ5nt3M4mB7PQJ5KoCRzPNoxbu1mSq95OlBmqaM5O4zBFxRFNk+dskODG6QcdrxO5GgkjH1Yf
S/nhgKHlDvRQL1u6nPW17EabzAh0mMsVVXXmhU1s12mJLGcIx7HEJycj9tSeuKn8tnQc9VnookjR
CDCkkFCR+g+2q/JjHNk1fqlhpB1hHdP5icMQZbyG0WJwtdes6k8GIaZ1iNh1eTaraSJuBiYeQ12U
XdfE6X4rhOc1JcdfwcIRLcWqT3okV/c0topEyGFF2Bou+UykHXIxg7RHyT3bK0JAOuD0UqbRgyfj
Wp2MzEiP+AuKiQNwPhtHKxqGmqvp9W+lwv4B+E4kSiBWMvr2zqDtFwpt5pG4zC66Sa0JY0Dk3w3U
0UMvzhOCSVbQlaDCtLYui9Ip3wpMwncKqJXS8dTMj2WCBZOEnMKUCCspJ9uTstz2QU+mwr38b87O
YzluZNuiX4QIeDOtKlTRU6QkUtQEIQvvPb7+LfC+AZXNLERwcvsGoxtZ6U4es8/elmE8mF1AsbIJ
nBmU3uR80+GtBBdtFL5aQKoaEeLDvzYaXA4YQ9rxm0qSbUcHDo5bBxEwa6jehYFn3xukXml1buOZ
uABP6inSlumyzkiHunPXKjTTTWTnMjsYH0xPX66G1gFfOwdedhVWp18V9blutht6SFS4yE6d58fZ
HmIAyAi0JPysZ2H0TXM5XLFLZz7QZ6s/lWUMxLeJySXtkbRmKxIYeu7mMNPv7HCZfwTkl77mVKfv
58rrtAuv0J48ml/msflrhcMXONPpUWy6MLxKLBgiyTZZ0bVVR9ElGwOnR2sDpqDsnBPn0WdN703k
WV/h0EBCwcaPbva9AuMhDHrIyRkL3i+3wSD9mdAm++hBgXEPbbN7rxj0zfEAzSG96xxb7imVrYdE
HafhSOhtpkjozaT8BtWsXwzVJvPgBIZBYjhXHjRP6S6pJnUVezUWv2AUmf+481CBB1dmiz6aJnf/
FmhT/aaNPuE/tVfvJcAC0+lekBUmCRbpn2EXcVu/8sb+pdYLqvhjYVDVzpoG/sfSc6DCAv4U0H4O
VQf8YVOcwBzWL1/I3BvTcRpAJd1PfTt+JzMFLcFg1+4fLpZ+YduwG0A4e+fBK3ZrLM1AD31l9Pe1
7YXQFdTOT2iaA3tD6kKW6xeqmKPmFjyBJczzueYHWKOejk/U7Xft/G2G1qj55hTxBszxXaQ+dQUB
B4TMmqqRYqv8VF8aqPbjYF+odBj1sJsQh+1TIDcIJnobU1uLv/8pizGcUHXMsEV9qr12L6Y3FeJk
gXoDGmGr/rv+6vc+LwBkQPLwmHR8PmpLIlR03PDl7j3DuaxjxTgsQXjItdE6BLnbsKL9dR8HT7Ft
/dqUWpBNUKj7RU6nKmW7VH7gtDX98m5GAzS9aEa/pTGlrcfgnUmKuI7WCeoyraqKfrHVscuC1If/
sSFs7kqDdsvGPa4cBPj6DgV3ONkg+gl/9xELEI2avYtXKF+qV8bkvymkffrf0G8bUCRnSERtQC4a
F61eVz6pl795Z38mLCWh5JVf48i8UjKF8GPe2GLJ+hoCHmMGTqHpKWM5HM6JZyBV9SMByxZzv2Rt
BYzmMoxaPNUgYBYqMlmlniLgr7rzWDXt5fnFeh8X4bgiLqL0ktaE0KTyh4o8TgPn5WoN8QjoWthB
VQqPaLnPF3NPZLNVjV7P/3tHRrQo3eCkoYEvRJMQzbInsrcXlQVCKnxS2r9zHR3VnB2LKyh6/1dh
lvYAvQ93ZZ6CZYGPiaBxaCff0ZApUKZD6yqkDW8D6NDLGGXqo0v8mlpPFcJOMLZ1Gyfk3VYZxhVM
jIbnhjhqM/ngbfNr1DDNHeR4MBNVyfLY6+XmPVyv9HuLKhgbu5lpyKwqBoqUq0lLD0zEzG9nr3hU
WuCx7byvNPh1u8P5kyObmGBahkWLDW0oJx/iMagNo2MHyS+irzv8z40hJC+Pvv79DWAlM1ODMLuf
/FItLtQ4oiXXPrBTGBa/QC8vaP8W+QaQ4334kuOuzXRvBwtTCw7DOJ98W9GuGGQdcwrgrY2bp6zT
9mYKZqk+2knyiX+ooEytJ3JO6+9BuP0a0pGN6yGbtWBTpqR0Wifkh8SlQ5p1vKVkh6zWk15+Jz7P
qnJvWhvvn2wowb6YxWR30MJPvu6GdMu6yCv+HGzIL5XJD7ABi6GirnY8f2DeB6+xwqsRfbOdEXGC
ilTH5M/Ks6cql5VtrxZghld6JgomSiWDeOu1fyu6F2xs9oTopDL/iKMXmMXO/wjJ4/CKP3rzG0gf
5W5ac2pJufsx+dHC+gapwynUP9v2L6LPjUfo9Yy+cx11wd4kGijlqCmwcQA+Sapep8RBVtFB6VWO
v0aEwQw6rtQj468nGzrrfc/lMcPmqvSqUz7W+xRUWktksx6vsqHIwSLVo3XXU/iC5fbKhYqPcfZd
+Rvg7y7Jmi2kmMRAv2I436xSFkAC1oQQfw340jvde7CAokKZdGNoyx0NrxTLkYS2bqbGPqwX8fze
vA8C44AIJiyEwiBzVxPWLMNXx178xeB4uNNlaXq+rgVHbX5yxuoQsopddzsmxbPZkx7B0Fk3DpS5
az42AYY/TPWp0ZILLep2JgI1qnNonZfzv1J6jAXDRx++kUUulC3rMcYAdMFPpz3BMrBbT/J6Zrky
0N7vO5Jo8/w0xWR4ugdnvNo8xdr6erxzulbwzz9XCSn0EY58jnF7mwGaJaW1a8s7jzvLfLFPkfE9
XCOYRT06gIA3pi4bVrCRWb1EDYn9yVdyiqEqDL/Mv8JKle4nLGLHwWQpGjjUAmp46fh7Y1zJeXy1
2W/OY5JaRa0Y3eRPWvzQ5s8anAdrrrKyPxvNbUSLSJqBt6MhFBLejdP4PlwS0h7BODYZjTuQzjFZ
RznCNGfGHZSmYJfq4KXV5ovG/oHjYM3xPiG/RaYTTYqCWqdzE/fqlQWB767Iyv32c7i6R+9tumA/
HbVryJ7yMHQR0p7h2JOwU4r408YiSx70Vwf/zSJnagPz6/L/D2Bo/CwDhDYa525ObjlavZHfGuPt
CIkGTSOp5nPl3FG742GaaV8+/xtkP0EwmhBm10GmBkjcoy6fpw/2kl8EQezb0YZHsS7Ve0u4Huw3
c9RVqPKBQk2+R+oPUhDvb1lWFxyl879f5mVqggWLEIsp1BqPhZPgqH8HZwSl9p033IEWhGs5gv6x
g9cXfITZjnrg+YElz9qrd/9mXlE6F9bUhzNBmAcPjj1/6YLwhxupX6s5hPit/qEb5pYOu2SXVMH4
6Hbeo60Vzz4FdGB57t2ysgt2hntPynfjnZacdagI/tmohBJ27rYWBq60vqp28rjphkh8HlVwr2aU
SZzOJRDIDeOGbrAjKwSTYXKz+q9zPxztMP2MsT6/MbL4Sl0X8c3OtIlrzNnMcKZT3jUzwJXuKS+v
EuwVFpMjYS39jw9PTjARsO3ktNxgKNcoZ8CfSDT3GOBYBenf/8U2m2ddcuTUdefeTExP9AxIBhMb
K0ia3d7Xjfge2xBOydHNmt/4xeeXcN2Yd+6sKhgFBCgslOCZU20nP1fLv5qh5hu9ldfIuJ0fQ2IX
VMEutK3WlYPNGKOKdHIBYfpioZDSbkSfstMsmgUq0jCjLpOv5uVLqQefiDA/9sMFZ2RQW/p5ZnTa
y3j+lVXLS5k535yh/X3+8+9fdccTrjpEnCAEdGPyQYb+tufwjubISyrdVCnAsJ4f4/21dzzhqpNE
nqHBtbGZQN8pTTkNCLH6oZsuz3///QvvrIQnbw+qlha0rzsjzgPyzXjcdDhfh8uDXtanevUR44dN
v0y2XMJlB2eTaGaC+U9S+0ozsb68oYsafiVb/DHf3PGEK56ia6L0XjX7NrS/a1ABC9zOcCPkNIrd
2ogK2nWPQWmq06ZZkfibcNj/u4a1YaSmi5yZ7wTNxWrlCdRwu9fVbL5ZVu2v0bE6P1kzyp4b9152
LoR7T7bGdC34KP2+cf4mU6cBpsmXIw7m+XPxvl1xPOHOD9pcdRYvp09++1EN1C+Nh7C3N1+BerpU
tM8fG0W4+jlAdYoW4+wjibWH+BQumC65W98ZCIYvvDI9fGwcwRA06IDMKWxhvg4J2k6NNDppyu+6
2iFpMzx8dNFcwSCgGaYtXsJ0Gi2/68v+rqkDyA7z+1mJb4fxY1uzkiW9vbIUf+DV6obZH5ca7yw9
emUPOU75XCntU2h8KLvquIJhgCIuaAPyZr6NjsX/IunR2PfwFlNwHTYGef+ZdFzBJCQIn8ObySBx
mNLSGexjXV8jVl5jF+w2eqz+hw6AK9iFUEkHU9E4AFE6HGH1vC3drl/pbvFFpwjAQ7oRKMhmJNiC
qLRaBxAbXVQOMpMKhI+GQdyTUirtwuigd4Nva/NGhkpiUV3BCHjgaICl4Nh6c3rvze1KtFlfNG79
ExTlxsqtP/y/DgZ5h39P22R6Dkgrog43HKiEo3a6U7Gl57dFYsVc4f6bY9YqAe0Bvopi5C5Yiq9g
C0FqbKyPxL+Eo+7fHz9mNhV+L8JKZp/7+ZtL6oG2TnRUleqwQLCVTNrXuvrYvXSE219EFrDqkt2g
vw3VvLT9TpSMvphL+djUIQ1oA83YmJnk2RY11Vu6DeG7IspgSuTVj7DzoZR4WmFLNdzVFlz4m166
5Eg7giXoUmOcDF5Wv+mno1pVBzpZ714zzEDbomjZb1o22X45gj0oZ8XpkPAj/LCUE1kalJdz2FIp
PBIOzMVDg8Tdpj8iW0PBJtit7sZezbwIOjCbejlcWGAwOX2s5LIm1G3vY++PI1iFEIiiUy0l5qca
v1ihuxKakYxKl2k3pC0Knt5mYma9Ou/cV0ewCXCQFioiFzM8jQaFU0Ip9VQPNufBXEusgMVQlMum
ezp+lWqvtWBVq1ELHrUITsjzt1q2sILJgDDOziAEwh+iaJTbzifUPIGmraTIDuRy05e2eR636mUS
++QIJgRhKDOsMpyvLGr/eDHKrxmCzRv2SWJgHcF+2FBK96FSz36oo6rcVCuUSP/cj+F+NMyNqyy5
XrZgNhQ9oaigMgYAbr8aVF/txp9zDe8IUbBN5luL448dQ3v9CW+iUtClSmANDLVuCNVD5HR4A9Uv
cHvT7bwxiCQ16NiCvXDoXdTMaKXQTqLvtdd8Qy8FkBpsm/QKHmD2uRqH9maYHH8NAHIr9Wtj/En/
xc3qkMFG/rkgo82/f72ExcX5Iyk5JbZgWEK7R9+DJig/VPv7kHsNsdW3859ep/XOhbMFM2Lm1lih
Pjf7SPTQ5ekh69v6PXIUuyHzbtY84flxJG+lvU7tzeYZ0CLZUcE4YwZ76mDTlLfkjx8M8p1XQpA3
n59Qv9WccHVcbO2XO7g3EFJewyD34/yvl9gEW7AJQOUHN3Pw9BZQ0MchrvoLwwR8S/9RexsVaLGp
xtq6gEjpTstqa+MwyjZHsA5gjLshQm6Jtj2UzRCDuMUvu2rznEQJaZOdsTLlnJ+hbH8EW6E3c6a0
cK77DrWrUe+RM7G+QIm78XmJmfgPTacSFuVss/0equY7j1ukOuVLkuJgaOVV301XeXV5fiayoda/
vzkK0dLBrG/BBDAkj2sJrUS/iICZot0VReWl2Soqryvzzs35D3ukizRzZS9YviQzfsYDcKZGu1jh
9Wlw24FAyCYlBw5q27upbbccWsk+icSPQKRrs5r02UdUHdkR/cK07Pu53DhwkhdD5GqkLSUu1Zyv
a4X+LTanz200fAkQ+Ni8qBJTZgl2IDFjHP2YVati+mBK9DTXLPr5nZd9W3AeYMWaZsfk2/ALP66p
EhRzN8ykbNkFAzCqqNciwkoIrlb72uuvCku/2/zhsmUX7nnQ6am6LCy7GmU0yfU3+Yq7oKVqM1Uh
G0G43k6EXopTKRiwoDtQZTMLeLTNS6XKNk6OzPkVSQznJZlUb6GbjVYsKP2ecHmb/Jn/JcSvYR9j
tM3o/rXm8s7dEwkH57ipYtVkOigRfPGM6DB2y6XWLdeJGl6stXZFNQFvDuM+G2jKXDTn+fwRk6yj
SB9o2zz8MH/zztCf6BXJsbKCfVkbhyzaMF+yEda/vzFfSlN6hhZbxGFA4acVNVvnN70N5jYoNjxc
yT0RGR6mCKhG3RiEX8bU0Qti/90u7kisryncbxq8FaNK0NdC1C4nMtDtQxoo6UPhtN1NX9U/1ApC
+SAAI35+R2QDCpe+bcDsw2wCsxc9yi6RCNxIexv4RAgMObC102Z8J9sZwQYsQJEDx0AKw5rz3zZS
PRfmXIQveqwjfoFU78buyIYRjEFDI0sbpcmCA1pNhySbUbLprRi9ZE27COmT8c8vnMSkmYJJgMeY
2G2VFZkA5Q2OeaKp8UJ1tY1pSHwXETsK8aM70vG0+EljPIRTe4Oi1XXDyw8JPhVmM/U2XAvJaRYx
ocnK/g1tPtvi1tc0AD1rlXs6v0SyOax/f3MX3QQdga7mLgaAztcoF75/JG7aa5tXXt8ic5aNItx4
ElRKjbIQDgtIUBedL7Uprqfklv6rbYSW5FSJWNCoMhocPAAszegdoef7qTTKXRRaJ6RrNp4A2RDC
1e/6vtTCOV58WDSfVI/KK8kP21P8uqWV8fyOyMYQbjv7QOlFYxpJjB4iHOkpnOM9CnTBEl26/bhx
eGXDCFe9rsrJayKmMppTdYdyi37pJcol0d2qlrJhuSQXUKSXQsxDh++Ki74oHVrx6nyruAqshXq0
UU+SmEaRGSpVm9lOaSBkAyAzVpYLy35aEV4J5QroXo+buUPZeyyiOQ2aHedkxAjn6Ipp051J2Yjq
UUHre0sbMLWkOifF5zb7bf9bsnwiqLMM2rh3Z6h31q+/1qtIvYMiW7I/qF7vCnCdWOc1E0aFRCPx
lyqpTwRw/iBK1vaVy/mNaUC6zCwQpYdVtTsmxQtKUBDAwHwRDPBzf0MOb+PAS4yDvp7QN+NAG2Yi
mlbpfkpOcZhDSoLqwxyRAuhfen0rllnP9Tv+lAjfjCMIeXWr0f3cOVYLAtlI6k3TyiZ9jzTUzl7L
WtZ0TGMEo5a/1lay5X1OVMcRIZtmXtnI/zJuDO/upJt+YKg0xx95s6sKoaHRhxPqDmCSmj2BpoRk
FDoo0Hlttko+3WrIfpLwTNnuzbyq5OqL4E5Hb3o0ISitRFFi+Kra0QwepadZCZ1rM++7eWNjJc+W
iMME52ymiZdbgK0gfp7oBN95UF+dPnY8BSdiGCIYorIQpsiYvlO7W2xYhmqfjvdsR0sTMoT4Fr22
eYDW7753gARnIjIiJUEu2+INSw8N0YtpPk/1MYvSQzvflkgMKV+n4LHfyptKdkkEScIk6y2jGlk+
cndXk9Wc2ma6rVTSjomysUGyIdab/+bmLXT/4mwllp/Ajkj7vNHd0O07XiIbhtYTMf75nZKYMRH/
CGPYFDRBafmhVvxOoH7lfbu0vN/nvy4Ly0SkI9wnRbboK72qnp06U7mcQCCbhQr/SXqBVu4POhd9
y2ou6V37c35M7/2zoK0zfbNwaaYQwawnO9DQUOmI/qa9BntWV97CVMvLc2koW3zuMvSCiGxsw8ge
kCy16BFeU5Y1Ale3YWydGGwo71qGTFwEtY8L2kfbSWLJ5X3FCL6ZYjnCCJ5XjKqBAoS358sQPOgm
fB3TsbG+MfYEdfnY3SXt09pR59oRqnYb51K2vKsNfzO25400tkFN6edVez2uvMP0ancogBTjt2Hp
Tq6Rx3u0no7nd1N2DQRLAlud7UbEiL7VXNB2/5RP1j6o55u4dj44gmg7RoiKgp4JNWp9PdFtlk3p
D9eLSeAdzs9B8liLqEajoid7QIsU3ZYZnRMT4LSqXOsLDbJLftWg/L7rg4fzY0nus4hunI3cGyD9
M1HjhGrMHYZTrg4v9Ra3v+TkiRBHpeiWGlCV6dOt/HW0zN9x4G4tk8xYiIDGZRzhpFrfPiOEfMj7
2ZePaX4zjp8zPT3MRCcVZM12sWH5JCdLFeyElixRai+FTQuQ7uL/hrdTFj5XKNB8eDPWVXxzV2w7
67HUDKEp+ZPumV+ztDluFu9kExCCkdBUanOZctuHN2CA9IxGm6YGMa/p43ek8vKNCy87UcKFN4ZW
GU24Rvyg6rJ96JSXpuLO+6TO/Y8dWeGKwx8Tw1AE46drT/CPedexUUPYtGz4IrJlEu63FkDsiMKC
5esoQRzUmYpx6NAMuLKV7fQxMzbOkyQKgQn13902LX1QkeSzfBvZJWvwjusxjsbfSL2jSE0TJwi6
BLZ8+GQOzRYE8X3bgsTiv4N2htajB2/hxyndEeq9K8RkjypYnZaW0XIx73CDzm+T5HraItpRh56t
AT41+GH2lw4F2w2+hJW5G3mDRkihQOdBDHfQIQ47P+D7G2d769/f3J45qgpY3PKBFtWfVW0/OHC/
qfXnsdgwleZ6wP7rNSJQ9+8AuRLGcMd7gw8N6MVMVN8p8CncwHnpe3GyS0hPuKWyp5CzkKMKIjiU
kMq7IIgj5ltzlmsL1VQWj00YHkKnv7TyWztsLmkgiiMNNWFlX6fFisca7OLFA6dfWa1flFf8xRzg
eyc3bcXKd5UGP2AULl9Eif7aS3rf2WIKl8Q4EAf+O0lDdSO7q8DAWnYaLmiZZBAYFVrsXamm2X4e
zEy9dZYJultt3ttzNt5qsOk8w7g2XsPf3NZw2sGecBwmw+xP01BUt6M+tveQGxBeN50aIKTdRA/z
SD/4RkAo23nBInjOmCKtTm6wDov9OLiHzBoQiXpONnPQ78e19kqL/PZsKUNc2EijriUP5cmEKiG1
tMdxpQIYBwhIxs/nj7BkGBHTGDSWUtJkjQ491GS0sgafijT7NEeI0erDVa7oWxoIMuMj4hqhhrW7
3ObdX41PF/W38Cd47SmbjomLAMVEm9Gwc2KokT7W8AJj7L9LuKQLOBwK+P6iNjdAh39E9ny9qOZG
NU22dOLtDyvLLdwUa4py0M6owzurAJacu+WxUJZv3rhhZd5/3uz/gBsdcxoQ07JIGC2/2qG4RET5
ekaA+vwJkH1euH4mXMlz1xREwhbdr1283M4jpZut6y1bJcEHqJFRQkECCn3VSj9F+vSlnJbP2diO
cGLCy7LpwsqmITgBCSEiGjFIP0COdel0zq2boBVX6Rur9H5QYYtQRgeyarj2mUbmrMpFp1VXxHZS
gCZPVnZavMinseVjGyLc/DIOFifpmYkXDZ8GpJcj275xp+z4oc+LOMZIgT96Af3te+rfCiTXaR7M
Y4j0uP+x74vvfW/ZeRgPyF6M5U2wKAhFx3eb3oRkm0W0ItSpejoO/Hp3rswHMKvZUZ/j+Qoq6erb
+QlIGtlsEaZoV/08m8ZoAWD6Ho1HLVJhxTZ3+m2n7KPqqikDbJiyx2/JixeSLB87Ys465TfehBND
aAjLJfmU4n5Jf/RadLGaxFx96usebiBnt+mYS3wyEbDYhRkARZOh2qtMPQAyDRLrk46qV5k/6k2+
4b7ITL4IVoRKGn7L9ajNZne0JjXzgZ2c2rrxV55XFCvuogqyXnd+jufsz+bsJGfEE0xO2XXthGQw
5VvHeC6jP6hN3ljVFtZM6mUKlobm46ruVIpebjk4h3DpvFOZG39zqBMPCP2Uv5eqsQ6hnc6Psb32
SOdbbESSiTnCyMHYulHmcLWaCWifsqrh2tFlU20JerwfO9si2NLVIOGbUrI2MMTd5rP3ZdzMkkg6
x20Ra6lR8467rOEsBOaP0lCnvdPb11AFPuRTerME1uVs6N/0stFeIxNVL3xgXCfY1uHtwPNNi+YG
DsGNOy65ACIqE5q1NjVSQsbWSH7WJpxrUzBDSZqvnGmU5Rvn62azoMRXFGGZWus4kxkQPUYelIhR
6P3JOuOlWr6mOnju8zZLNobg6kD0OgOk0i3fcYKXftEPTok0fWw8bb7jshUTvJ2h1uHlrQjj9Ey/
HQjna1vba7imq/Kmcth8xyUPrYi3DNMp64eSmaSLch2F5kvQW3sQ2ziI5hyAvoMUeitJLrvKIujS
WsI0tAMH3wc7ZGgwj9EZrQZwOyB7S4AFCaNdQMK7NaDEGRJRmKyhOpgh40Gu8qRW0+0UGftFz+6q
uT2MWyA16bQEO2Eujq3nLXF+sALeIdwsi+4CabbLNHH9Pi7ugD3veyM56qXdHM6fQJmxf9W6fPN8
KTEpQwOSOH9OK0Sr+0ODKMVx9DztoHuQoi7OCGl1/JiqGtzrtneN/mO04TLJ1lVwmVIIUAFvJSRo
LO0+LbwLXKjTCEY5gF9rc/ck5lfEaLpuVk2zmdn+AnN1lSEiPdfXWe3451dQcsNEYXFyZB2aDBUC
qzQN7Jb4qzciWafG+udi6J4cB6UWaAvPjyVZMEuwF3FsD6oRY5PUHuS77pZ3r14gAYCVo2+8mY2V
3GYRjYlFmuB0proylo8JWQN3Rj4BtpCiRS+0LHdhl1wsyuX5SUno2GwRnWm5nTp66/ul0ah1yAfj
FtK3L6R/EA9Uyk9AN/tjnKpfW6d/HtQwQXo8OkRq97O0criJ82m/8UPWc/dO3kYEcU6K5qALwl0w
lacyvyfG1crgMuqep+XFUJ6sovi52b8jebQtwdtRgUnE7sLD6ph2eaEbbXxsoIA5PxPZ/gmWZCid
SdFxZ/w57m60THuxNPXPFEYnCHDnX1pVpwd71KOLyIx+nx9RUrCyRbiS0hS6g0YlTggYNbBr+8B4
iHMV7bI10qJM2sGWRtiVqqcl2GjSkExTpLJrymzophKpPiNGSzwzxhOQxafZdi/tIrl0nfylKPQr
012ijXWVbZqQPxpnN0naZLT93tEQnYT9t8v0rYZ+mf23BHMILTl3o0aqGUN1GYbmctN68e+sdL+o
Y1LvFVO7B6x7aMrkb6dV2oa7LzGPIsA1Ui3YtHrmpEXftdnUyWRH+7mkDen8yZD4OCKmVR0Nt4Sy
2/bzvjyBhdiPTXKLMpT/UQMvglfzsIg1p4tt30B5eyATGnf0YSRp2G5MQWJ2Rd3pctI7vV0ilmiJ
9q6aftHbCAY+90T/4CnbKoDKFmrdoDcvMaXkugwK3il9MWlLrRXYjsPLutedw2ZSSnJjRBgrvMC9
Rzxi+6N7Fy8/OurWNbSoEzJIimOsDhsksxurJnkYRWLUtlZL3PSeVaP2iQ1YzalzN+ihv5qHTWz/
a/39HastMqJOpuKQJ+b56IP2YBI09mYIy3tUartizOILZJYCVEuy8uTq6YWjoD5Up87jGM+Agoo5
OzhIcKCuvcXbKDESr1WBN/s4TuhrePCf06NN69Gqc08hZQs3JTskgo2wlDnP6TjCFQ0NCkGT3j9U
S4HrayrxsRwGd2PzJJMQYa5R2RC0mhSvqypy9oii5p8AiAcbdlRic0Td1QqCXNpZMNxpY11xW7/o
U3qZQ0Jx3uRI7qsICg36wRzJw1DbjxDE6Wdnl9TPKAFkRIqIwGwRkcrWaP37m42uSm2KQnRbfC2Z
rWMAEfB9n5bWz/OTkOy0yP4ZzBPMqUiLovEd/DKd5X6KoyuFk71pcGSOl0j0WaEYU8Yh/jfw9sPg
OD+nApVbzwwv1AmnXKGEbVm/vBY9oQgtEJI/XanesIhoLGw4fxIj8R+waJLmpBeYZb0qMPRhd2ra
8DbJ+meAvM0uD/RpPyXaRsAhW1Ph9uhoiCxLxY71ofaAaFKBKh908WGelX45IxVyfuskx1uEjdaV
WbOwqQ3dQH6otPoQQWfUqe0G/lVixEWEaDbGyviqUGxZmblLo/I0R+MhrWoUJTgq2kC/AM0C1axV
GxdKNqH1or056YmSkQ8sAMvYpvIl6ZqHLEb+0qrKZCOwkVwlEQ7qTJUTmsZ6YyEF26/6K5D5Li/n
t0Oy6yIKNM1DZ24sPm4MyGJqSRZetW2x7KG4Xg6OhWLY+XFkkxDsAQouo5elXCfDtV6GYjlVRbsh
NizbAOPfDTCzJUgLdDR89B+RN9K1H8D1Pxne4/lfLlshIV5IJuR37InsjeUg+TXo4L9K0GzKxQeB
jbbIk5lNqN0EqCGh4N7dakpFG1MU/3ID+0/vlRunVDYL4XZHCgoJr+FA7+UQ3DqPcarsysq83Qw4
JCOI8EwXgVdk2FTerT64I8OvkKihnjARcZzfCMkReu3efnPR6tBAmjAz2Agav7w4mnaaWf49/23J
qygiMie9Dm1k3qgemCTH9NTpruxmeULB8iZ26ucw2tZuXs/NOy6ZiM6M6lQ3lIV1clXHp2CM34f3
h3LJYfXRWv3ObG5XfzPELurWB9duvTtv1k41q7ToIUHzlXZOr9BRdI9IwG5x1cgSZSIiU3Noaogd
lm8eEEjMTr2a7GFh+VRrf0hyUhIn8wx0Ydfo/Qc3TLj0EfyhsEezims8qNfmtybxHgIUUktt2C67
SF7g14D+zbLNU1AHeuuZPnBwYtoFzhIbRrl+US9iBzLlcnHvzCnbavSVDSeE0FXchyESJKYfpobh
7ApTb39VnkYtq2jSqwq5qFsjiiuk2ztty2mWWM/XgPvNFCelQdEF3U5/GOfPEapDyIgC0do6eLLA
XcRhNqEG07wGKj3T/2ilvXfr+bh6s9qS7NCd25dKdzXbC97MBiRMsogiGFPVzUEpTSaETtlN5AU3
3ajtoyz81NnZs43/5mwBrSVLJ+IyDTMowsGxTd910fZBVHIl3R+2105iUUVopqYhe2SNHIfGNHDQ
e+ugAMAd6UJVYCHb8Mcklk9EZNJbFQ1NY5m+WmrZPo+iHKiBsVwhRdieVCScHytjTDfMkKwOLbJM
Iqg3oCbFknXZZB76PF41VmJ6P9p2F1Q6yk7Jlx7Wly5ECdB2bvU2/d0siPNBV3dx3tTLVlWwHMoE
yir1mPA4Vk99NqDBWn12g+7z5AwbaSPZmgouA2dCtR3HMJGLsX9a6G+uaTckAD/hAV1tEiHKJiJY
i0HLTNJFjAJlhAfYsT8gfpcfLC953gyDJG+uKrgNmWv0RliaLFboPJIgObZxswUOeH+VLBG62Q8D
eYiWBqCoVyNfJVdo1O7eLlJ9p7buZQVO4fyOe+++uJYI12yGsM818A8AwuruS+Q62V1WK0hkNFHl
w/xDqU819atyNLyHBKXWjYMmeRUtEbvZegqczqZqkqs6NSgnKZZ24P/mxRNK4Lt8qNG8VdHjhJL9
g+YWXcJ/H3plSLUOmUQTWVBjXyegkcq7CTxHzz9ovzWiZqfVJn0Ku/Nr+/4BsUQ4Z6fHTajPjLfY
wIdSwp926jYiUtm317+/eZqK0MotyDYs1Kzm7LLU6XGgLtBubI/sVAh2oCwTtGt1XKIub37bynhv
1g69RNAXIV7m06Z5hWjfn1C3Pp1fqfevK3qr/87GSwIz19c4QpmMqz40nsMUzKuB4txBt4Yf5wd5
/0myPMEmjGbklnHHIJELu3lnoL7oXLdbXT6yrwvWoC4hOpsLMDYBAFY/L2gYjLLC1zJv4+2WmAQR
ummZSlXDuo8bPi07iEnucI5Lr74Cgbxp0iT7III2dS10W9NkDGWYbuOsfkz6+rn32u+d9jH0viWi
NBN0PqvJBm3l1frRMZAYbuuuRhHD3cDqSm6GyEJpmoGShwMD8GY2u7LWLxPXazeutGSXRXBm5lRU
9AMuRgCzkTd7V3ZVX6qa93L+iMrWX7jVS9YuaqfyeRtlzWUVDAbB3ST07G6iBWQzEK52gpnvxpIh
+rK87bTinnrRkzV8jCLAEgkmSdCapdVwDUAwPoYwwxxmyE6QXHzW1OiiSKONxIbsNgiXWXUNhF9J
lPsQJB6Gtj7wcpSZ8gDycNN+S/xzSyScjLxhmOweLyK01P2qaUYEuio+zN/6DKHVRztE7rg+nN97
2WgiUnOxPAq5Bs8FAqWneeyujDb6sa7eopg1yNnsD5FWibeXXLTxZvuc5MiJ3JOm26dFF+Py2Wnd
PCSpkX1Bsa+Od6NSKruky8wNGy+5lyKUU42ixnAN3KW4S+Zdhe7tbJT5hzx1S8RwWlmgq00P2nzo
0kFFl4n+9kyP8l1eAHavJ6M7ukZT/zy/VZLnUYRulu4MTVzfsFMKXQukBVPERLsEbrzU+Dl71oUd
61zZLT9Cctb/A99EbbqDed70LT0y94pq5H/TWV0OcbhUh6myi2rndVHkn5+cZDRr/fsbz2JC6rtQ
tGQNQyA+1Yy0udDmVWNrtqFZU417axw+xqRpiYjRqG9o5g9bzoQZ30Pi14MSSf2eQHHIjHC3FOpG
xV/mb4pYSrRzGyQiOAtl6528Jbo13BxZdGoju9ydjkrexFd5Ow0XRpVx9nOrJNc/biTeJaGdJSIt
87Yd8ppMDBjSZu/C/wLpG4ZkLZvSFRFpKBM/ryJ0lp0cWpRvN4+OxNqLMExH9f6Psy9bkhtXlvyV
Y/3OcwGu4LXb54FkLpXM2rRLL7SSVE2CG7iB29ePU9MzU0Ink2Np3S+qkggSCAQCER7uRT2LHN2X
Zfpgj1kq0XMxNWfNHt2PN9mLiq2s+zbuoiZDHgggMHMc3zkjZEBIfkjtOkVKHkzj1wda8VQqsDKr
x6xxGQYqizZwiQkWO/lxFAIRV/d8fYiVja2SXWpkKKqsSMydlBIUzBn12wiY7MVZYfWOqUa+59lM
D0CQlFtuf4lx/5nzBP3d7/tNTIXbgr3V2AlgTgawOUA05aV3Sh+yJh+doQmaUh5wWO9toOu9HjDx
TfDl2owuVvNmq3dF1Kd1D43Moi3OXJgvUM0Lkyh5msuti97aEEpEI9pC1nPdYdEyiMlNn6TdBwmo
UYfp0/UlW3FXKsbSkE1uulBk3o3tAL3con6/HJu2Bq2wmPQ+zP76OGumoVxREPZp0CCGaVgpeawj
LRgLd2eCHdRnLL7DFXo/A2p5t3lbXTkuVXwlqKLGyIUW8q6emru+Qrk7ohu3uxWnYCtXFYOTONM4
Hu2gD7+N2ewxxFPbvTkra64CJ0lfSAsRirGz0x78QIb8AWIY4Lq6L9zauAytDcF+t1y96vQhjjGE
s2RMaRpMiXFysqr1cJe4vuArC/APLKOtuTmbMAR1U4ggasVLN09bmeW1YE/FLkpAjppew9NHoR3z
BsJ55Yw1sO1q9BHSPtSxCZUvDXyzkIk7Qid4qx6xzNAFd6NiFXtctqpkwp6P3BZFge4OQqF2QBwk
P0ybfhyr/o4Cs7uxTiu7RkUrCtAHk6JBXQq9ni8khamZ45TtpuSHk2JUoX+ry9z1xtJwbjslLGWf
ZlkB2H2OC4jjWO81Zx8hEgNp/KFo5o3ts7p2yt2DJvXIohJXKBzhRWscgfoEywWrek/EkR+NcVCa
43GzyLq2Ysp21cp2qLMIl3IDKDKjmiY/B667SNNgGPJXXne3IuIsFdOn2aTMINgOLo2sfgchd2Ah
neOt2QUV0efGqO7xAVBP8Mj4y8ekJXgxi+LzJqZrxS2oiL7MJv2cLqVKBgE7jbYfJHFORmqUgPBs
uIW11VdBfaXZ5w1tMMYgfkLMB6LO5LhQzHfZHoaAAp+ZfS1uLEFZKjdlX1PikrHBdd12HjqNvZ9w
Bdz8mBXT+gesrzHnDPciEIE4kYeU+R2uTA9s4GfWmfs8Mt9vNueujaSkHWxNoETtwBE0enSIp18d
joHbgfHAHJxzH9XfUmt6ve65V5yOCuzL0whxr4EVGq1jqbVeXz3mpomi8RczJmHUvTp31wdaMzfF
EdgjGfvBAT/IDCQ9IMWe27iPmezvNiO0lehGJaWsrQTWW6AOYDc/wEy4R7OK6S5y6qjeae+vf8VK
OKBC9qbYrt2ROag1mEOCGx4POcvQ9Vrd+PzFJN5EmQQwrcLNse2n1kY2KEKzQ80CM7P7jS25clKr
cG7k7BOWZRS5cDuPvZbaPzfvT2v3RhVxCAPtMiqRlOmi6TnvrTtA5DtgsqKQOck9EfIvW+S4JmPW
4nj6WljRVo/XCj7V+gcasWIlSjHIPoHj4NwPxUknxb7AZc7T3P7zrLNdUianuei+Eyv/bI4sANIn
nFBqRSnigJBiS0h4zUDUGF7IzLUlUkRVR8Ks1l/QBLkQLWws34qNq4DFOG5de05nRNbcIDvwV1nf
LUvG4AhKeCi0ItrPgH1/uG7sK35IhS6WRW0ZUYm6U47a0rmsmuiD1fTDjIbbVss9N9edc+6Y9C/k
VYytat7aBCp+gg5sdK2lsktR51wmkMagX9xqIF/xQiqtpRu7Jelq7N+0m3wcQaxK78vsh8nM4Pqc
rewvFZaYG6WtWQODm4v6zh8j4FdyUm/EayvOWgUlNqDH7hMODwdeCvKhaNCas0td1gzeMMqJ7+ph
tDSvbOZW+FHkmEBGGFp7mzUQZWGQkez1wURKgZYyIE3kW6DCMQz9oEfZGXqDgSa3EuMrq6RWi2Ne
8bpPkVabIcS33Ilsne+aor3LEu3H9XW6PISpFo0disBEGMsQM+Gg9ZLMA4B8UYgB2agsq6+3DGOp
VJ+Eg2MDSt9wB7r9eew7ZMJF8Wy0EhCJPP18fZAVp6ACO9usSjKi4ZqSaeMnQAzB/yKDtmKPjPcL
hfr1UVa6jywV4kla9FNNPW71uBK99rp15CXEJBq7C6ReQZo3/mtGZ3LDLOh81p8a2R9uvcKqXJ82
KVwxtlgt20Kqk879+7HKuqCrAS51p+frH3jZJCyVvVPvEjHhv4XpjXYeydjdgLVqLHZspi/Xh1jx
qCpxZ2WDtbOMahzv0AB3+32cTB5agqABukMJ37MyY+OcWPGiKhR0EhHRtDFF5RC31qg1Mg9ynU+b
67H2Hco1q13cCo9za1f27Ajh8wfEWnqb7uyqOS3EIkS/rRCigkGbMdZKs0a/DgBR+smWEfGpWUwb
/nRlxVUk6GyDBqdI0Oo5RmwX2+OPXMaBAaaqzczU2gjLln0TzyG+SjlvgVIf9eTsdK70F7sqRXZM
y2QrQbKy/1UkKEmmuXQyNByRvDbvoXOVHlInBrWTLGdAYHi6K6ch2ZizlTudqaJgcgLSBj0rlyjP
8DJnCsboGeX11EBBwqD3WY1W1uRdrmsbLnTl0PsHJWiRx7TQgSw37fInJ9H3iJWRR8fxME4uCJMB
xU8MYBkBWrpt86go1Kqn2gAWfSDxF1a+hH6KeSG8aJo3ShxrRmH8bhRFPWRZPKDvp0ghjph3A1L/
LH2OXV7u8q7aX/c1Ky5AxZzO5ZhWeYeeQIQ6+p5Z5pMzd8zjI282cDVrJ8Kvi8Ab6y5zLH9MCTrd
NOeTEfHnrgIRV1Y8puP0rS/rnTGUT11PMnRnAWZdtJYLfsatVuK1D1ScENVbZAZHig4QvWs8wvuH
Rq+eqq0k9soqqYDTeoTQX12jZ5NM0UtuJ+1Om/pjJNAxHWnsr5sWSQWZupVWZA3QSbthUeMmnXUE
f8ojsLkbS7QyRyq0dBR0yjPiAuue1PI7zY0UBV/RQXSkq/Lp/fWPWPE/Kr7UggC0ZUdo9pdWemid
CPdKoYWW7SzSVrjj3ZqyUjGms9t2xIlyZ2dUhf4BbY/ibmBifrB4N0LLD3m/2zyACi8lrRijnOGL
wPtnUWR7NPfM27QRHqMDvTGgVtwAKA0ZyB9athvBAlDuOKPsI8kEukP6joMrHKU7UoOqMJ8qf5QF
azaqMyse3FJVzdH+3LWVxQHGrJ2HQdjSM2ZqeNU8PC6nUz22n5ucv4eXGv3NkOHyxQjaqYrTA1lr
U8tiKetm2iFFVpZHst3wdWsPX/bwG0fEW55b6YiHJ1r5zSrocxNvCfWuPXrZWW8eDQJqztGPAlxL
HH2vhuIrbdhWPfNyGGWq9I6ydPLISPBsVnJ/Rn+wzdC5wWafsypwo0+bYchlN4Cs1+8fYZhTFust
BhKy8EhFkweK/EhlzPWGn7nsLE0VlAh6UUNj4PLZ9SP15zo9RjyDGLhz2uyqXrFaU4UkTlNKsiFB
6qMyW2/KvwLEhARyXH0nyU8LrgZym97N1qqcLZ3ZCkcgqbvLZ2PwGFAAdNpqLFixKBWcKGZCCpIC
jq917QdIsT4KR+MbjmvFolRQYt2bXLQQMtuNI9F9p4L4g7Qs4dXVHEyUv+glhFfz/O66419ZdRWf
2Mk6dQWkLXcFe2930Rm3AFE3HzeR6ZdDP1OFJ8pxJhG3AUShSydk4Z4AvvYQaw527NWWAzYsum1g
l08xaMj/vkegciOHAtKPux5l984uAntK/QVeMwl3SSJfn7K1URajeONOWCfqSkMWdkeKvLhPGy48
S/bws1lioo+u78CTPZUbt6e1PaPKZEvI/RWGBcQ66oop4E9l7Wf9/GWJlyWrvsQzhzZRSXwro3uq
51u5/jUL13//yAlqU9pQIxGcOtp3yO50AY1z83h9BteMTslDUUNMSeQs3KJ1U3Q7Ysj02TEgrgRC
o2ant8jq7K+PtGZ+ihMwujpx84X+kzhoAeavRmYFvDKDxVNTx/JyR39AQ9Du+mgr36VCGuVC/DQn
CTgOGc7dsqRfh1q7g6ID94vB3Dj7V/yDimAEhsvpTQdNTdSOvGK5quHkaVvqJe0nBFaHqdsYaOXE
URGMvT3XkcPQrsUo3w9l+s1l/ZOGAtP1yVqxMBXD2Mdj5MwA9iMSdD/1tXF2U2ermLCyRVXEYoOO
a9ta6B+aIX6NjfZBxnW659Q40lQ7MTZsRZlrK676gokCRB6BxAJEcU1pcGi1N4EA/81hkzB1hX7A
VFGDM++6lPcmummLhhVHGZPBQU0k0UxoILf5U0kiYPuEa9uazxLufNTQXdAHFNVVqL0UWSIDCQT6
8u/zQt8PVaRv0aKtraHiJQyXTIbUUHq0l8KjNdiGJ7c6DNY8n4oitAZC0NZZwf6ARbNiCNk4Qwz1
StMrrfQkxX2EciooWbaL3Wtmo3gLCz00oMNAbi8fpKi82Iis6NQQ5Hs9oypdO4zMNKuOhU0Bevi1
C/7rx/jf8at4+t9QlPY//4M//xDV1ED9oVP++J8PosD//7P8m//7d37/F/85vIqHl+K1Vf/Sb/8G
z/173OCle/ntDzuAm7vpWb4207tXpKi7X8/HGy5/8//3l/96/fWUD1P1+ucfP4QsoRr27jXmovzj
71/d/fzzD30pL/zX2+f//cvlA/784ynhOa8qXr62//hXry9t9+cfVLf/bRMT0EbqmIyYC9RyeP31
G2r/29VR0wZBAzMthyAYLkXTJcuo/3YN27YYQ1uNhb/zx79aIZffmP+2qU1cdwFdmzo1EOr8n5f7
bXn+33L9q5TFk+Bl1/75xyXvi7ZetX4zdFoE4ZdiPqOp484cxh96Xpg+TmgwHdIB2pA520cz+f5m
av4e/e1olwxyGW35+dtQY0jjmEfudJZ699M0yq8jH7+YpPyg2dZLSuVGNuuii1nGWdzbm3HIxJM4
ovV4RoPfBEnIyKXPY+PED3mads/2QKZnEaUsFKXpQImrrBG89UlyL4e0QDuqKMm7UZ/bwsutIt/C
gV86f5aXUqK5uDSmAS2G07lkzYvLLD2wZTGfcFxsFeMuee9lBMV7iwYiC2Dw6c9Ui44geDo3yMKi
4XT6Whtii/hwbRDl4hbpUzYQVjD00jK/r0RAi6NNGHqObog6lq9QnLBZpK3Drbo/g2Yh+6mb+nhs
9FTz7ZkVz12vEf+6MV6UMlgGUsI2J8b540C3+exWTv3RFADpOiISfjwxvkP/Zr+vTLPz64bQI5q3
yIudJ3KPTWqVASeaPGugavhcRx3TfbQspe+G0V2SWY3OHycrMnSQJpvZKan7eqMedPEMWV5Z8ejC
LIzCSLr+DCHV5AUAHD2wqph8kEsZzGNa03FI6tnFl0mvIFjb5Gnilbw2tghb1uZMrX5EtAH5ryb6
c55VgM4mT7XR/oDY47ErBq/Ka1xPrKfB/Mz06gDZPW/MWcBTd2f18m6woKZIIQHcms9zXOy0Mj1w
Z2NqVnaXWjip+sSptREz009PJN4Tdp9Wh+uGsmLxKoOGif6kybCxrRJm+qnzWIB1cG6l31a3SBhj
WdVyySzbNEMHb3+ui9BoOuDXuw0jX3t3xekkTdxoNfR8znH1qXILr+XcT6MHt9lyB5dCpuXVFZ+j
k2QAvTomx2w+mdW9MWxAT9eeq7gZymxX6Ki5n0HZRDDh/dZ1d81QFPdigxiMsiFhIdox050ps/u2
ANdujVvHdXNZG0BxK4Wr96BSt/nZHBvIs/Tg1jILu9mZ3bRxiV45Rn95hzfHm5XztqqBxwslIVBP
KnDR5O5PoZWn2YrvWnva6vZcsR614EAEI2XfRCzksXvoCDRsdLnrssTXna/XJ2tlmdVqgxQFJ06q
s7CS8piP5aEWxUawsfZoJdggtcmTyepYWMRS7tOMvBqNbnu3vfcyY2+WQBNuTLoKD4+IDi+WIEua
T+Tb9YevWJBaVMhryoukcpyQWvQ8ddk7u0mfoql+d9vjlS3bDzmSITxywpg771o+7Q3TeiYO29/2
eGXn9qAohPiqZYdimI4pjcJeG3MQGrXB9eevrauygXUyZKNWxTbkhKRPs49NvcWmsBIMq3iilNRQ
m0JVIExKG7TXTfSJmcNXsI4/tIn+fmpBVZKw5rZNrCKKNHDHlLi7WuGkZSDEgTgUj6sfXZ2/S8uq
CNp+3liPi95Cd1VcUTv3bm1kGEiIIqwJKEkkAJZxFN01dZ77tAJ1+vWVueguMNIyr282RQuO3FwO
GCmNKbJ4PYaJGHQkRSdOHXe2hLwuGgCGUTY25WWGGhuG6Uzd9XR31D1mzBvee+3hysZ2XdIlDSiz
wqLWzBMRbuNPpL1FidvBqyvHcTNkLa/58urspcxfTHkfV1/7acOZrs3/8k1v5j8XYHQC5wz8hngu
wbfGhv0AkTjZjsH1Bb7omPD6ytbGDwa9nOA5SmEmx6gXr1mqSUxQbG8k6dY+QdncJUTUhiJ2Yaz6
VKKUgpAF1ybhgVSWHMBYdeMqK2c0cQejN8fBCTu7BiVUDKpQUb/cNklKjJ73NYQQqtoJ+4ixYwxR
bWo47mGEtt1NA6jVGr2Yk0a0EHAmWoZEWREFtQbqmrwtNkpnK3tALdkklavN6J2yQ6JLEGwTM8hs
YMuvv/3aw5Xd6+igTdVFZIdULzRvaCrusTjdiBpXzEctz/SpUVF7QGaraQfoo2lfRY00vNPQyuvB
K3r9C1Z2gVqWmQz0QpjCwfRw4+Mg9a99XL/otMxvfL6yjSeRQpDBZXYIFvcoboLURIVUbvU/rU2R
soejsuSiMG07bPmd4M/gk3gsTCfQtGR/2/Tov3uhsotmkeASGhYd/1EajfulyOLmfd5XW8Tcawug
7N40Y4yZEgtgJi0yqEYZBaIf9SBpRrHhINZmSdnEsplA+c7xEX30YrXavtELj6exP0fp7vo0rewD
tbjSjFU8mXZVna1Cdp+MmBkH1862SIovdj7gpFHLKjGI9DQgRfLzjHqQn1pdAcnJPs+/MVuLHkg3
Op/73C7LnTbnfewRphWQenXa/gOE4ru769/4C6iqtisub6Fs9jYijEZlK87aACxmHg/Nd9oReWdE
cVGjbT41OGq/hHMorGuuV5k5Yga3MFrjkGu6eQCkdgoT0+HPoN60gPKfnZDpaZ0EM5+iJwDP7ROA
35Nngmc04Ek0ggQKcqznqq83D+2LYSE+YrGRN8dq6fYjOtdZczbGBpKX0+zEaKCoZgaegzKBh3Sm
Qbc8nldoVuStUWwlHn5lGC5N37IB3oycFWPs1laZn3unDwAm+jLW9kn00cll7n3vxkGWpCfNuO/w
Wo1w7sd29Nok8zRqHyTXn+y5tz1mJVu1/JWNp1JZIJHDGZBA+TnuaX/qzNq6o6mlPaRuW29si4tk
C4vJKP7JsKeMZFqVn6lVsfbBTYZ+9rI8LxBmNDY4aOIpDUw0yyYoh/fk0HMNlCG5hVRcCwK8e15U
05nqpPt53YYvNvLghdSuxMJJoXCklVNoedYeh3nAd++emMe89i7yMPIh3fA5l9PWGEkxtElmUZ5x
jFSgleVL/jU7zVHAnpxd+8P4a5F7jH30SsffNz5sxa7V5kTaYB+JGMOxe+cxfhiDtA56pDK93vuR
PkyBvo99Z/SNXXIcN262K05P7VhMURPteyGmMB7N96iBfZg688PG56wYpyo8QLnIRh3haVjvcGP2
i13rQ4fVB+uJb/h0RwJwd2wY6crpoLYo2lWB8s1QTGE6DI9d5TyZPMs8m1WQUYQC2vUPWvse5ZRz
cXGTs5theWrylBKQI3HrZJn9Vt/dykeonCpJlNV9J6rsXJma7uHGmwSGFRXeHOk56KXkVj7/V9Xl
khdTPqToKq03DLc8IxuZfYOzL0+EtPkJzOJAZs36LAMUaBqvRZf5cYI/2SP7EQe45jdn0U/Fp8iq
x1M5TdVffTaCqBZNcsDumlFGmUeKvn8yKQPDWYzqPvr67OGpGykJc13QL2XaUV+m8Sz9xO2m224p
al9nqzVm39hsDFM0mVXiG7SgoHMC6uZ4i9R6ZfHVrs7WhNebQDwdds1dPrVeATIkTX9/3bJQcIRf
nGJRLgVNTaemY8KjqaI9AxrC0GPPp1BCsPRrl1VQijaazHiMXdc+w91B3jei1h0A9DP0dVy64XFW
Pkqlsxm5bZQIxbNz7j7SLDsnUHly6g0Y04o5q0Q2kqEbiJtFdh7KnHi8msQxBt1MUOKcDBttqm4g
qMPkqTw2MWXuLFORnfumM33h5DvAtLbSipcLPHi6EjB1MnHZMJfiXLniGKWDbyRIUs9/WXXqNcaj
y5Dztb1E+3TdEtYmbfn5mwBDtiKtIZgkznZnAK/e+Cb0y7IO+d3n2wZYTOHNAK6EjshsVxggPSXk
3PFzoudeuclHuHZmqqKA5cDHDpzR5bnS2fx9nkD/3aBGFrQJKY+iSuhdk1blZwjETucq5YghWV+e
RKI3H+3YoACd9+mxBG5r44Rbm1ElfKEm2GpLyyzPacOO+TQ8VoL8yEbrLHm+dYX+VaG8sIFt5YrF
qhqt5bIR58Efg3xfH9Kg3Js7Z08D4bMAUgrecNcf+kNzXx604G9wx2/Yjrfl+189qZfGVTw5qn8R
yrEI57tg2ln772C+OtR+vBP+a+99Pp8fDP/l4/vBA+et13i69/7nT7kRHK34DpX1pqlFZ7giFed6
AKJ/7E2vGodnqvf764a6EpmorDfRWEWQOUVTcQzyuRed03LfCWluOI1l+16YOFUtMK1BnQF2quwc
k/ss/mBBHxCCyNn8A/H89fdfsTtLcRx5g9ocyICzs9SG0i8tbUTvBpiwiPHMIBx5W0yisuqMLuQa
KTBY56Evdj1HfOji2spuc+Eqq86oTeBLRAh81mceFNrPvow9xrWg2tIcXJukZfHfeCPSxjqBxjxO
nhG4CIcHpREHwnnUthQ11qxI2f0WCrcl47I8u9x4bktxZzl6cH2B1x6t7PkBdJbwWiirDOhvPWsW
iPa0SNsIaFZ2l6Vs7BZXuZTaPD2TpHqd+/ZzFxd3kZ5uCbKvPV9JpzRgkTBKkqfnMab3I9df04ie
gJN6vT43vwBEF/aXynzjTE4Zxy4C8i6Yg2yX7/kO9nnXPvSPeTAff+Qe2dMi6F4ar/K71/IgPemj
x22X+1v9rSvro9Lj0DbOtWLE9cMExIgT61CSZiONcjle09V675RPtdXauQwps2zPGN3+0Y3TeTeb
xFjgv4ekksAZx7obdM346fqcXv4eXa391kZt62ANqMKhot/aIv5J+RYjwWVr0NWiLx6LDORM9FCX
4jvR4/HZrUTxZMtJHG57ecUbOpF0QASZ6GHiloMnNedxMuYP15992Zfram9ZSWcKynNGw0HrfdsE
j1PWIoE2jHkw2M0jfrNRIVybpuXnb7xVTGsjLjBYCH10Hti2m3m5XQBDE7dVcP1b1hZ5+fmbIToH
XC4UDOFhZ/GPzhTtm2i8cZoUV+hCgzSy6DyGZvlzHmsvG78yTfiyvY+trSzt2gwpPhHiVKC/dQkN
QU3UBTZFhrlvi/qu4/VWMv7ykfELBPp2htAHY05uhSESzXaOYAlLRWBEuThSUU4nV7SbUd3axyg+
Ep11gmisMMMCSPJPgyPjQ2S20akvrfjz9eVeuV5QtRZs6UXV5ZOgIR9IDObrtIMuhtl/zuJsOtRu
5fpgq9LvssaM78YsKfxZa4uv1we/PJNUrQ5HXHBpV+4cppr7V2b14dwC0J3T5B0XdOMcu7w3qVoa
TinXJ73hNHQdywbPZzTtWuBsAyjAULBkJc1nyrTk9foHXWw2Rt1KVSSICe77tVubqOYO1nvL7qrT
TKf4HRoM2pOVztNH2thfJ7fhodtPBDRm0gFVYJ65znMOaodbGH6W91AcBcuzWEtnVoeW1gfE1QIr
KX3cHa9/5tqcKj4i66AiUNOehrnxl4Zqbz+jYgqeRmm/GJvVkMtHHFUry3nakUwa0RjSMn1y60y7
i2fd13XrYIFcpmjAy8b7r2MRlRvx8uXdRtX2wNRupzpuJA0ZvNIuLVkEiFldoA4s5Y1DKEFVMRSs
cK1+DhlwMOVzHz3N8fvb1kTxFXMpLWeutDHsIbTqZMMeULNA78RLa5e72kLW//o4K3tWLTVTa2Rm
LjkJ2/KEsqE3teOBTGWwST+ysgxqqdkm+gTbBa9bl2jvSZQg7M+/trm9Ybsr1QSq9gPGWWdqDOKP
SHVxK3BmOR2NwrH9BoRgXkHyyidxkYUgEjJABi+HGEeslT5YmQ0Ei9tW4lCniXmbQajV6WGCwFFi
0yx0oCaCdCfYCFKhg3+nuunMRTT4+3EuJ72wwQKZhWne+/ood8Js961uf5JF+TBo7S29TnA4THEJ
nVHmcWlFcDh9GZbSyIMOdArBbTanBA5DLwWztGgOqyr221IDlV17lFguoVcbx8Tynv+8LlBV5sDN
YtehEAUN2zwLJFgScapvWNyKt2TKpq916BIzyNaHg5QgG6Ze13/EqQt+YxBdbFWK1naNsv3NWrNL
YYD9o5lqfzD2EWDnxpaVrh1ramWaG3XWmnXbhHSOm5Nkwk18SJlqEALruRtq4PXau0bn7DSOdudy
Nq3AZaIDY76j+XK2brsmULWEbQBKHqPASkJRfXJBq97Qg2bTDc+2MoVqZZqYWpqkAtFIC1GmlC4A
xQ9Wd1O6h6oV4zHL57hjJd58yOadVdniF12Cl5dW48vRdU6JPdLb9ouhWNww9cKsigR1IsfMvaHl
BvjWpPC6hPh2Ot2GuqO/coJvrgou5xAq7yL7NLuot0bSXIh5t5pA11ZDcVxNmuYduGVxVNIMcdrX
zkYvKzBN1z3K2tMVd9UyrTZNhuAilfrOdnH7l/pdMXYbC/CrfnHBnagl6y7OKgCN7SFMHEt7HRoZ
5b7ZIBb10XI3QeNkmL5ZY1Xl+3ZG72mC7hkz0M04CVtjlJkHFnSbeVaXWPuBRvJUdXa6o5rBDR/c
Is2jWcyTN6ZaKX02oNtXG3u5YDra9r7GLTfoklzc6Y4tjxPkh/cFCBDPIFeZXqQ+R1+idpjfO2Wl
QR9YkLDPEeXE2uAek5QxD84RmnRO64LEzBTT57IEQ+WECTvOteb6c1HV3M+4Iz/0s1vvbOCdvouS
pe/bqqpOkyaqd7LrZr8e5+TOMOTIvN7omztQcTk7qOGy+95J5wDaj9qROhpa5O0id08C8GZfEj54
Odih9mAJTFswwmTGoeRaeWhFAofSREl1qrLReJkz6cRBng+ZPKRu39+UcKRqCZSNZVyJqZvDWTYS
zFHERtc7mMnmLE19IEier9vfynGjdn42E20AZrDGsLV54qPTbPLyYosNZCVEU4tqRSJrkXZ4eNbD
LRffpuQn8ClH1yK7m95eLazhggZsJEhUQznqH1k8gtAoccbbTmK13pUYUNsYoIIYLsIvu7zWK7/S
ICV426svc/bGZ6WCtpmJ5ENoRY3lgeXiSzKOG0m5FWwTZOt/f7hNjLjK26YOI+4gNcMbOT9RWsyf
qBnBdVnVrPllXbDn3HDQUUza8UhYWh4b04WeXN04FpoOO4R/PDXuW300PDE05WMH7KUPBUR27C2h
37M+He4qx9UDDmXH1uNRuZX0XQlV1NLZZFuz3eS2DPM2hkKRsD/HtDvPed57jlOd2jjZahJaccCq
yoNjWRYZDV2GxMUHp273kLls8pEz23DBawMoiaBEuoNWj9MU5nGPBDA1Br9pIvtrSjsc7deNaWUM
lUeVaZUe44ofnWbQug3dp5xAiqaeNkx17ekKdl5UjKcjvOepwcHKIRNSk/Mc2zfOjxIjaK7VDmCQ
60Ot+mAabdCMLzn4Ra9PzIoHUktzQDgLARLe6JTo4Je1Yi+2HnqkpwGa2hhhZXLU4pyrR6Uxsy4L
pdl74A8AFu7dQIrj9fdfe7oy9c5MhryfBnYycTJaUNfJH8jw47ZnL3vvjQeC8CYtBEMW1Kr6fW4Z
U2CbAvV109l4+ZXJVytyGQWmQkMhOySD4TlzdorzyCdFerSGw22fsEzbm09Al2zUAm0J/z98o9UX
dEVgF9y4sMuJ+ebZtOMJFGXx9rkjjlUmBs/JO5AGk62b6tr0KJfJbqqTieXUDB2HyQPvaLvH3bjc
N3EVea50+EbEv2ZD+u8fMkxjiohnoGFffnXID4ucpnkrfF3x02pxrkZUhWwmopSCJ99QUAyFqd/V
NXKISMwkUPS8bZ2VSyV6x2nNq3kGML9N7mqXxp+BsS4PRVF2Wx1Cy5a6ECmrdbp5gE521eJihLPl
OM4yRBJL92Y5UKCb2iOrtW+aHDfWZC3brZbkWrQa8P/F2ZU0yYlz21+kCAFi0BbIueYqu8reEF0e
GCRAIJAEv/6d6pVfdqUz4tt1u90JaLi6uvcMUeINIEp48fcFxzBPIzI3FUxh9HBfwekm80w1ZaX9
UDzhYhPO7trpemHlnWsd+LR2HuC5yZEyWjxBt3M9DnER3Ex6oPukscWV0P6xVT4Z0nN2soGp5UAX
VBkJysApHAjfxXJNNenCqj7nJWNBR/VIq/XEem83dYBpL5X4yHeuUVkuDNI5tnZYurYMCG5m/Xor
pp/E6JQud6K4Juhy6fc//vyP+BL0tiggqe2dBmO+R6Zt71QrobDvXPKjVvzaCXhhnP6DpKXeABwS
6mFylOg+d4s+wi89PAFYeY0ucOkRZ5Gy18NsF4Iv6fufdZPkg1+mVX3NVujSOJ2Fya6eupL2LbKP
oT4WJn7tbbmFYgXa6MtVp4BLn3AeI8UM0UJILhxH2JVY737WsNyJr6VnF/YBO0txVhlWEe7f/NiM
Zgvr90e+dO9/j4wXmhPncM+51qxyLRKEvmJD5o2Vv+/bjmdlzB9Lq+Pv8sNb3msbtRX9MFy5YFwY
rnMIKMSyvam3Ez9K29yB8/BWF+s91cOXv3/UhSk/B4HOpS47nOrraY7yRFaPpFXfbNOINLwSmC69
/1nq041adn3k+SdU1CHJPIFC7o/TmIXTSq484sI3nOu8wGCj5rIckqOG7xVMan7PsFlfQLaj3VW+
2oXPOJdt8SmhboWK1alrQ2/XFppmtXQ6L9vy2t6+9Blne5vHbm2oXxXHHmTEAux94zVphcrhtPRX
Eq0LOcS/l9g/AiEk/pbZA2rh2EEDj6w0p9FNsYKUBbmp+eXvK+rSSJ3t70VqVc8+nsHX6cNC+9CV
UPOy15yhL33C2QZPSlH0fTIsJ9oo+kSljbb9KOoneBSKjLN12JM2Fq9//5YLicq50IqgiRmHzvJj
pZonPwkyYJchs6DWt8jMPGvm8PfUX/OtvPBl56Iqq2skcZzIE+S2i1OcDGuqZ7JsaOWaMS2NT75I
4Xn/42X5XCqlnRopwr5BPtkFbVZ7/p0z/hcWBE9/H7vP8y4vPB88BTtMalRRH+ECwY8Qm/fB8nJl
vKkUGuOkxj/5TRvVedMU+mcUxkgs4rWJrgTOT7cTJBI+wvgfa11VbagIuAZHnMAcJXGmgGUAVDWU
V3o8ny50PODswphYPdiZR+Uxcv3OjrrJFWTq2GKudT4+XRB4wMef//EF3AoWWp808ES04XZw4fx1
WsP6EJpK6bSB8/LJMdmsV4LDR5z5TwqJx30M5B+PKyzUIBI4iR5RWL4PfXSrk/JKfe/Sl3wM4Z8/
HXkmbJq4PkpW2/uyhSI/7L22H6idTZC4rFl7f/v3ZXdpVs6iqJPQnTA9qY9ThSKi/ubL8LAW1y5h
n3fFMEhnKdI8cetXKxb1miSbaV2/TB1JjjKObhVtflP0LeoGoVtU9rtu9IgeDAJGW4xvf/+6f8+b
zybpLLoWVVUwEFz5UcNKRannANWVkc17wn6SVaXC61LW/wNlmxUnbH00tNtJXKvWzrujcNz1g+Bh
Dg3u1stNWdNtEPfQelV31do+e/Pe8PUtrv0rNOxLC+osVEsB10MRevUxEuPvquZZTYf3v4/Dpc19
dkv1KtaoxJPIUhPv6NX8pqU6b6fodVDR5u+PuLBmz5GPSd/EgzdgpmMit0J8Vcl8GMI9LR5o/D9u
uXMIJMyqelNOrD56a3HyrT3Uarzy+p9jHrzwXGFfGUArvTHBEI1+lkRdDrzlzrZ+rrxvRSC+t9OL
T6a0c4DCLvOGsPkUSXElNl6Yn3N05EJlkkxLI46iwok8dusEfUkLZe/S9ceihgPD3yfpwhI718gZ
FlCLI1+Xx362Dz2fj6bq3JV4+HkkgWLj/w9anFQTG3kgjvFa6bSKoiVr8MBUx9M1KsWFR5wDa0q0
1yvIfsqjbn2V9oF7L834I0j07u/D46HN93lUP3cMiL2xFzpcAzDnvGpLZ73cT0mp9h0FtTAddDMD
FR2K9gdotsO4R9w3hxlaj199PprxyEkwxOmkp+BrGBNwaZgiXwJ/rJ7lROLU+Yl/HxJIAcdBU3wt
u1ViqIImvAHIXhzGLipOc0err2Eo0QgBWSW5CRLoJKejZ8Wrq4Y1yEgFgd8R1Ut5immnNoyrSkP6
2f+gR8yK57qrOYzDKjiOwjTCyzsBDb6URr587FSst8PoB9lEQnRVwgLqsJ4p9wWFhiNH5rQFyBhi
1oWsFniaLGG5NV0w7cF+owfizXKPw5HlZdjpFNxqhnC6jEEGsXJQExULn32oU+80WfQWmifJcbEB
++EiPz6pdiav/kLFuJu8CaI9CyP7xcbDD46+eF4q4FBrPehNCZiBy6YQ912fNUmXmlCQHMWn4t4r
othmQ9fHIwxh6+pnZ/0C5anQjTD/qil77gcypIl2ZTqX05gv5WqRzsDxXvthkUmMl8iC2pTvZW3t
DwwUMCwhus4vRA4q99fll11Hjjn2dfg0W20BhVQQIVFwxtvGMzx4wKou05Dz5V2PNQrrykZF7is6
/YALrnnlH54pSVN5z13riScW9t22ALv+zdl5knlMGwFt4DXZKSvdj6iGrEfqdRNEc/vFDvd8GBaR
lZLaDRWTyz3wmzsktpbfr2LgmUSnN6Oz37tsdZTcTQVUTjODRUPSWUZxLvuS/oanU/QlDHSfj8Ei
4dTt7D/SU8kNvP6Wrx5+aeMt3PwidcU3fQShdAYkYS5jpLRBMcZ+FoQ2SYuK269TDGUQzAt7ksHM
VVo4DvV2PYZrRpzuYmBhm+DojaI8YOzDndf5/GnQLvrt0CS2KZNgYTZ91P1YXUAeNKfkXdKZPxA+
tfjUgZTfodXa7nTBZg05xtbzUtHqMe9mW/+jdIUuZKkS9i49Otktn7R3u6BJLlJYr/E4p4XrkqxM
mgBqUKGJMyKCZU4hKGmgntglT1NhQ/zPYZJBxVa98MLMd8sUYnm00JzZMbbUmdfGc1rFYkhLGmFN
TAmY3ukgC/xmERcb9IrrG9H643PLk/imFHJ8aCIOK3TFIuFtOC68MjWa6NdWTPPvcESfPnWzavJ4
aZMbFLXCje9BOyrt6Lpuq4YtxzjGpqtLa4B09L41ukMj07Rm74edfSv9UgOSxuaHxvJhKxrVPmiG
Q4l2OCOcB/nVLlmL7cBDdxQqiG59w2EIPjAvC00Qbd2s5ztFe3dQkXSp8iQJDnAS8iDDL9V7j4Qr
Bd3XPJm4Q4WVwDDPE425xZsm35Cz9dt6YfquKocZCVHSZ2yuYF9rcrjnHmGo0h+9fiImZTOfdkLV
YsemABqMFYhmPA+M5bdqlODi97vw1VDveVAloMtFI7aSB3xLxqHN52Btbrmoyi7TNpjvRvCeN7Sx
88ZAIBP70I0F9LpHa9KpNrbbdM0sNnSoowP8T/09qJL9b/gps1ddqnWf9KG0qYauyabxuymLdBOP
adWo8IuGwuc+ciQI0xiWJTtfDOthXub2xufG38Ugi26Qrg55KOPqgLuQzaNwYq9OWpSvbBVnUMog
LI05kBm2hMTvMEE8MIntfANjDvqyhA3ZW0Gjb1LZbkhjZBEpIq/YJQ3gMwwYxnirhKYplF/r1MIz
6EPBG6iThBa3KwEj3vCK/cPjKO62ZdmXdVpwo785sIweu9BrHsigu51LTPE6wdD8tSBLnI22gWJY
pBE9AwrlEsvtyTAp9sm8lNuppGpTeDp+UHFfbRlUft8ibPtbMxVxrqNY3azw0kQDzKtBZ2f+fRW3
EodHNeX+0Jc5XMLozTiQ+M5XZhlTzoX3OFFW7ido2d4ldezSelnHAwzemny18ds0mOgfgLu1Tc2Y
AJMElXLxmMzWB8US8o55ZEgXgb2Om5/Qtj80hi2Pax8zzGYwb8eYQS+xK+qcJKH5WhrWPg1lWz8S
7fhu5QFlmfI8yKROAvNh2s6/G3RdPCloo/9o2xheD5Ax1HsZL8N7N1Tk1tixPPgtbsxRYC0A+n43
7iUKVFGKyF2eahb3d3Hfh9+Z34QnD8P33paiPhJjsZICRxCnQu+QuLD9cPhrt5EcOdZ/XAIyBlpW
JoCYz7CEepDA6+KnW83I9kiu5kddJPymQKL9D3q+7V6K2ccdXtfeL38c2xcjw/IuYuisANMbfF+k
ml8JsJAvuuhDICDnJWKZF83eJpy6vkynPqBfYzDA04ihwjKQlb/Kwowr1HUra/N6iBugEAK+U1KI
2yKsgHO2JcQ6Te1v4CYYHmYSVECID9N3JwnbIka6je8jRQhLCYPyvmuzYRhV3lEU63B0D+8zjshc
TwvsnpHNuXQE1GjnfAFeVTEUtwODADtpvOEnaN5kO7ngwxucu3SKsZ/M0FffYo9WuZ5F/KXqLCws
TKHydaH13YJCTk56Rk9LY1/LyM3vUzDQzMTS/PTMOkzbSofioQha+mbHQd+yGXHIg+s5Ac3ewJm1
Ex8iQwWILN97vwv2rvJbwJF6DwLdS1mmC8was3YkYOCuPr8HwpxiI4Acmy5D52fFzD1cPFGJSyFH
QB/hX1JnKPJMGwH3uN8BbIBPrZGwJYvr4U4uBCrfkwe3c0KHyh6EEqHI4SadLHdtrdddC0umf4iL
xockDMQW/HpYEExjfIB0kXxhgGfuBSsWZF+RqR4a5WBHpQnKO3XZ+Dn1HIGmUMl4A1vnWfJUBzEG
KwzG9UgLPu/6umge62gVNDd9I/sM9k/8dgDk6xmqsoi8gSeyeJzIHhcU3L3E2kIZkQFOlZWA1635
FFr1ZpiAxqrQcY99bwZ+300+Yl8Ic6csVFXFU9HX9Pvc8vlL4cENyPCxv0dxjfW50iEpU+g4C7VJ
Cq/dNZOGsx6UiShu75CmaLdzLKJDmLRkr1iVkbnOcJb6OfypmswSOmW9ssOO4oNkZoAy7/Kpk5BQ
QEIUvpPRDd/7tWaPSsWJSJduElCOaXxIHyRo3xgahY/lEPF/3MDlL1dUXV7h3KuyBLX57Yqk523W
fClTNdXqlccUYmBKjB4IjAJi0OnE5vC+S3wOyxTA6SB4YZNn6MKyY+KFwVOptR/kZaT9jSlNBaW4
NbqXSZzcjktpu3xptIGCCfGQPNmY3jEgfCe4cDUGwzHyLagY5iGRq/rFZtqhvOEp79c0m+hugfwf
2PQoVN4EfsQ+5iUQDQCKtvxqWEB3avXUMVgn8cpp1Z0AzGmgV5QAbQgPh2MyqKlNORBHH6kxmgTI
msM9dC9cm8YF4kPel553TwK0KeDrjFZdT5KSbxjBRRai4LrKugqlR5whAdn1Y0O31k7tlAp0Gzb1
mLAvE5bJ0M1HIAAoTOwIf0smLA8cxIJt56adv8shchn14mA3Gtllzh/GH2VV0m4zwUM9n1WxZjBN
Xt/rVasyxVWzx7GvCH/hBkaDKRO2+1YTAueSZTH+7ShCeTuFS/NFdtGyqULPf1rLQB4FmiFzvjYm
yuQceMCiNZX7BQR9cxeYpN+o0e2DsNrxMLQgH6zyHoeT3lHSw/FngS4YLBMBgOwX4j1Kf3Y7CZx5
ks4LcRt0leejb2J94ksM7WgQZnbxirSjHjgFaE8XOXMLGGVmXh5kIuhDzZg5SA73iXEGK6KDDvr9
R+i8nReNyiJRde7isr7pZQhlEOmV7cmbBKari4NotyBxEthuMwQImemB2gTSc2Vu/l3DA++0tF27
i0u1/BiRSB9jrIc9kHL+tpa8A+1J2T2YVPI06YRvY92AqBAW5lAYEr3FFdHPQ9f5DcxuCbSfeaGy
PihnmEdN2JBE94MPyGo4gb270NWkAUyKjq7s+4eY9e2vsYccFKJouYCQaYatjIIhK8Z6KXPSVfqd
2VKla6xsnTMYY+cc9uVfukZ6N0QlFFIGYsQmZeXqvrKlXbeirfmPbk4+7olMiacmpN1dCMnF4aZe
YTTr81U9OkB69iNUKHbDypATycS1w66wVAKUQ2pAG8Ap2qhBr3tGTbnk1JUToIE1bpxegENCJNMu
Aeria0lGgg8T1S+iwiWLZipuO69G+j4XXUU2LqTLr16V7JG1nWx2dok85M4OOUU2iLG9KZYSeodr
3bY3+EgvycIoxNaUsomx9afpNBoCnfiuGg8Ttj+ca6nem0aGmT/D9DO1slmOcE8QhyBMuikFQbC8
qz8MVlpMfZ9GphlSTzWDyBsuhxfa0DoPh6V+ErEX/xMvosuigEJ/BS/8FIW1/3Pk4fI0SVru+zmo
Tmas4q1LfA8a5Prj0CXTVoquhj20X6MUovDHX9eeIjOO5fxA1pJ80wErf5a917zEhJgC6ERW4C/2
1mTjsiIXQHAOIPkR1/2Q10EbqQx4YfI++XRElrt0xYTaTUc3veY1FiyHuWBGgrZfAWF363cB0DzE
+htVw4QoDE68CQwuNxOFOh1a49GUmiGaYEel5gOqmTRVtYd8hH/Y9HpFezC4aNUpyEMLfIZHZGKr
pRE4EW15O8QyeA9cECOA27Y7tUsAfFONC3wJaFiOYrh3CrDVt1WslzfdM7brbGxdGs0V1EnnZM1L
lDsDlDaCFlZZjdb3arH6Af9ZPMDVQSsYwjWiSgXEBP+p14BlkYywVUbWHkNflJsI1oosDZ00J7ks
y74b2x7e2HP4A+WB4Kh6HchtA6eqfAQK66b1p2JTrDLOC4fqTNHyCNUGF5ktMpQkzqzns18emB+Z
NH63DRy8wbp49rcr9C3eWuuVNzZBzkajUn6NOlz5Ie1dvveLmDaTAWvEWLscFe6YkHAKWQ13QY+8
rbYKswJVobwoXZfONZNDOlBmfzGfqC0LEzhpEt6/2mWlRwNWLuzX/KaECDSUKNi4AHbexstrolGk
yyow5r81cFh5KwrhYhjtzOGtiqYupwHtcKKjXgM5hfBIgbiENqGMUFNiRdZ2qIzPnPfvEKK1PQoz
rVvT2J+ar1EwLRvftmPKqmjKgKJ3Oa7TfQ6gB3LJUlu0UqOSzLsVIKK7zglE9RL5loOcD0ax74+z
F/fPw+LEtxl6VX1q1rlE9EYzFooOoDsFKjzBNRk1W7nUr0otRe56Pb4yiLFCMA0dW1zt1UOEn/kO
mVzvdQ3jaD9x4cPwA75gKThrAU+JjYOtLuFhAaIGoKorBNYfPsobJ7JUHyuJCSQqsVF15uQY7ha9
VM8hwK3PcK2heWnH9dANS7svcfnbDVPbZtgpIg8cfC0KSFZn1kTuHtxrnDjK0u3IB3kHtk6ypg6q
/Xu7Nvo7VHvl/UeSl8PXK+jTFTTtnxqSfrdar/AVX5jbwvok2fiBU3k1IdHygqHGZU76GDgc/R7c
TXek6Wm+CqwQBSrENg5QQUu7gfYbv+6r57jCEaMUGj4RvjDDLabbJHHj5Qvp+ArLMkgtr6iSbE1U
RJsEJ9B2tLOH7Bh0rGlU9jaQflhtRNTSL8UUIeNy5QjmQaP4zsxesFkKFx3IilmJ55k8UeQ7fa7t
VN1hafQ0G6AF9wwGIyQAuA3Jk++svueCLxlk7ecvcw1rUSGm7mak7bxVfq127YBrVko5C4/lAvur
tBeV+94hDc6i0XQNekhIhVdTlHcLzvk3T3vmZ+8S/ty5VqHSk2Dmxrk7VBF2ftoUBd5YMN20eeUT
T6SKsOlR1P14hx28nmI+6C3UPYZboLeCA4PT87YzYbGHXjeByBcgb6BHozJkXBIixEATEJrRZNUA
qS995kfRumOqKjdUa4JKmuQPUzDGMDusBwtfQo/9gJ6sHbHSIv5ia9hUA/iBPE9P3UM4NdGtpIQ3
ew4Hnq2vJ4JiNDImbL3xtqyKXuY09Ma8Shp1MDIoHkMjaig3YGy2QQIt9CrxO7pfyMr83LaIeLMJ
u9uoMfFGGVvtYI+msGtCs+SCfmQMiVLfAy6DDWNcz2mPrulNVBjvsMALY9Mgd3trIqJuB+vhNlAE
xdModf3i2Xm+VbFP92Y1YLOsPRtwSx0GVCWWSO6gvJEcorBUB64WugWtKExbBMEbzSebOyfGdxSs
pyzRMWThHO2Pi5ujNXOQC0SppHNMQe00XtRuUd74JRjVsJu4D/OvIjJDhrJK/w1xfrhvV8MOVJv5
hB5pf/Jrye7osLb3qBMVrwLOA7dRwsq8HIWfe6pock5ag6NvCh+qBBcrUXThKzSbcR/vvGZOUeVY
dwkLyG9/iSnMsQP8exsb8QuHWg04O5USXV89Zu06uMcplNNX34ZTyiyW+yJtfwu/1nJXozq3HfCX
80KxYLswFKvDEGyQgsPTCJeB5zrWMSyBsDp4U9TbJCnJbQLFgZsAdKJ8YGX9SqpIvaCYw27UyMIM
26pluXR947aWg0YaC9EFkN9fklvWcFQII7pC/Bulv2RDHfF/AEQ2+1nDFbuH3+bkPQCOAS8ACijD
05AExUsxlObeDW58KQzM2g8yWIZoG4Am89ZMOLazgM9wTLSwuP4xi0k/1EE40ixYUdJOIfYqX2hp
/ZcZ1Wma8rFojn6ACs02UVXwlfMa7pgdahfFanAjUhEczAPxHMG3TqdKoyDHVhKhRFt7ekecX2wU
RZqTt2y0R7L6QwVKmKNZBQdlm1JvhlDlAPRVYo1+dlI6lbaD6P5pXKmBXogiSDhFwu6nMi7u7Ejc
sUAw/OWqXnwPpYLLFe/0F9etGu7Qys7fajRJ97wpDaC10XqtZXWpLXrWAJ+Ub8wYdgAlLOq5BZkK
TRbxDV0YmlZwLEAvybvS6/4Ub4cG5lmre/Y0nVxHyKGtuL6FjkKF9NzJB07q+ckvrHzsiegOLaRi
byKYsO7/3jO72DE7a1svJhzRMCvbYwMFh3xeBZRDA+FyuixTLmbDkl3hzAixF7+vt+MSktSD5Ohu
7oZ5C0i/3PmhUAdUF2FYs0A4ZFfiVvgyd95wt3id/tZHwL/B7Z7sfC1+zz73kZdVwU0fJfFp6KbD
NKy6yHDaoKzQCRk8DbxBNa6cG/lTxhPqEKIuXDo09Yr1AE/wTVFWqLyLALJoGXI+qCsFNTifNS7W
NaobNflNRFv+Fkh3HkpYe2/JUIzsGDelFTtthhVnDopGxtJqE7VTi/4X7nTIT5IbUwfsVs7+L78P
zFNobIItJotHo7RIx9HvvwbByLbEKfnFb7z2S987tJcY7jWEm3YXzKhYGKnWO+oB4utrYndVP4Ih
CAmBMmPgMmauQwmUCfOtLmmRDokfwtrYL640oy8t2bNG7lyVIQJOhX4e68nBJJA4rXsck45Ss/F5
5+XotHRX8CefS2577FxcZSG68HD6yWMQaJ9luDjon6PTLJuKSoA5Ofy0E6q76eqH7FTwAXmIQf3l
eY7p+Pz3JXwBesXORVaaVRQIk748zgJTzaI1pf146MW4R28L97kYVOrZbmQjdoGOXv7+1M978f8x
UteJbMsidM0RYOvxla5ozog+YFfG9fM+NjtXWbGhhx4Io9VR8qE5rWYKtwkMHO4ZWsbomDXFNYzk
v3in/0Js2LkYxRqxslCo/xynDkdQWo4fCAae+FEOGQzz1AusH4KDIINAJ81t6MJbUYU/MJUjTdfS
S/a9pcVrI5r5oaoMQxkq/l/H+ANI8AeQqtKg/wKo1R99Xbyh5ty+AvNv/8cJ/JjYP34cSijhEtYR
rihrBY1pO0RP1G/nKxiwS8vj7OAAnrFPgqkvjw2Rqe8n2VCWVzb4pSnjZ0fF6MXgNEPG+JiQKXpL
nEmeKDbBezAbuIY4EiFGuQE5bO3tYYIKrXaDzhLH/RC2dP6CPFhOD5D3rneRa+BpSCp1xYTy89jz
H3P4GWmkX8Vzf1Qo/WfVWL/WU8PTUBTPoWMUjoGmuQL2uDDAyccr/DF9EzRmSjBNMcC8SOsB2bv/
4+87+xJM5WNP/vHLxoANOloUMHUioP7idfafNfG6l1V21yggl17+bGEnaHotkTPRASfQQwd2WSnW
KwSgSz/98ed/vL3fSB5B8Ko/uikEahKUwde/D8uFuf2PiTmunVUpoYmjV2N/+FHFwMeS7LFZPVSg
qwASQgIAlG9/f9qlSThb4xDhiQu/BtRpxX2DmDvI7uM6fYUCfwHXyM4FS6ah9pEuj+poOwJhp5n7
Jysqk2yXjkY7tF3q4IAqX7lkPpL5Zo/0ojjVaMT4hwC9oDltgsZeAV59AGg/CcDnuhmlUq3ugOg/
UhT1sxi16cmBaNvOOxNHhz6ptg5B/8rDLk3iWXIQR7VRYdR0x5IO+5l4T0WiILgg159hAigsOuJX
gtSFA+xcT0Uvyvc+FM2PS7HAUarc0aZLW+/dr66s80sP+BjOP9Y5UZ2FT3dRHtu2AfShm1zxqnyX
7OoVei0eNFTs5n9aiueqKTB2iQc14lP87qEcb3yjM9nGV8bp0+0KWfKzMLYsItCNg+b5gLD53BDo
NM8UYNe/v/qlXz8LZWJZg86fY3ciaBY60EPUei2EfbpB8eJnIQz90gHK+ZE7LWjz4Yxh6jgVVy4l
n84tfvsshgFGCxs133OnZL1txU8R3LHxm2quHM2f7gH8evD/Vw7q1D3saSU/VeHPJVApEBjALAvU
UifYJ339+8hfeshZ/CrNZCqAzBxyN7lpfeiQJDchbz+qB6m7JsZ3aZzO7m4Ixl4J4M5yipFWc/5D
zNONz37UMb3yFZcecBYujKbo661YPx7kiN0aouOCqtIo1E8KDMyVLXBhJZ1rDAA2pxlMbN2pUD86
M9/wyuXooG7/PhGXfv0sTlhTAhXzIRUijcmINCgXbsvqyqt/DjvG1fVs+5rKdKpUDIKfu+I3N6m9
7W91bjb8t36B1fZzfyWx+pfH8Z9TAg/6mKE/wp0AgTdRGKdTdYCahN2sN/E2yrq8y13q7eLb4j48
tj8BatqCvHzloReixzkLbPCXYPiQPTkxaSDjEzGR0S788vd5uTh0Z5tcVig/kxJfNKCIug3yZhsd
6AFWrjdjCk2LLLkyR5e+4my7t1URBkAQuhMqZblib1xfI3b/SyT7bFLONrlZepQqtYXGDQ+aO6EV
f/A62BVIoIMP6xxGAoUPYEgq36CoMEQyT1zhHbxqoc+KhvMuGSd+I8xQ7zkkNV+5UPbQ0qK76VGv
zdBX0pm3VMGdatC8hacVn9CGi6dr9NHP+RVYVWcBBG70wDCvGJsw7Q7Jo3srHtu76Jjs+hSaPVkF
78/7+M6ka0Zz8W3SabQlR/2isvlKPvIvU/WzITyLMCuFfgYf8AYinXJszoykb/LQpn16/7J5OtTp
u9x29y7d3Xz75/84u47d2HUl+EUCJFGkqK3CJI09zmkj+CTlnPX1r8YrXz5zBAwOcIHrBTUM3Wx2
d1XNrubgcKj2591Z5ObM+A/IoBdvFJd719HMWSKQiuX9yAFvmlDn30RIJlrDs6avxXoyEQMRRZWn
vcJb9Dv7yq71Jlex6Q7a67bi/O1sE56j8zgkBFIXyoYwAHXlxpOtsoitUgs0TSgGbG10lk3vQSzr
iHB6Q/Bv9mZndGb8S/adW9qWbdpgpXJ7Gy3Ndmtrdgbxp9Kpdt2h/219JLcMj3/UsmzqRN5a0uoL
JvfDOfh6637zb5ERNpNe4hc2OAXaMfSLTemgO9JDscWLj+G28hjkFVDm9EIX8iCXnZDkcviSv/r2
1W5SajMGA42PZma7DCsXYjpMW/FwEsfzpd7xbfChN/gcnI2rNzZQUM+GX5d/9JfP/2mtBI+WBL2O
4hwGHn6HL6g52OeDRNz+Nt4F24/aju3Qg0yb07vTP3I479RhPCZ2ddOuxGf6+fL86RcIjo83ZpEG
HL+A4tvBVvfSXQTxqdDrdsExOJpO7TaedaNuIDPiJZ7iBh73yL7b9E7+umapX2R/P/0KwXsBe1CY
uN5xqu9nb9xWJ/BGHxdXgxfJcHoG3/Log77X98B/2J+VUzjRobspT6B5Oum7wqF3a7Bv2U3wlZr8
ttd1PUxJq2BBzNqd4MDCBxNX2lkmpNtVuxRm9aF8BGhRv9Wc2QbGw1ee6t3a58l53X9YCRG9hQIq
Xg/F+US4hvPW26Mdu4HDt9Gf5C7c0cGeb4mPG/A52PBTexw+jU3ulhuIPmN3QBLt6bbiru3L1wH/
6dcIIdeULBlHOQaxSmwrp+6pKuzlld2ZzyECpGN7Kv62v7S7y8YgCyNUIQJTLJS6W+ja+svJfCzu
lF/5DYA03ryhB/2IXV5B98kCMBHjhRscHRPa+bAdqmNxV9+O23JrPmBBH83tArk46qg25B63dD9v
L89N4kBEuJeV8MEaG+zqGGlO2XCQ4F+F5kWfpBB8zQuaelMVq1b1FvBOW4CUQDW6xnAkiytUwUOp
ZoM8yvkSbTYF2nQjR7+n+3oX3uY74tfPtav/zujGOLUby+t+pTeGXeAqL26iv2Qlf6TLTEJwUWjC
oUN7vvKGzewU+2rPt+Gu32ZuegDBxzZ1Whflaxz+fs/hpKrtuBI1S4+/4JbUxVr0ytIR2GY2Wjju
xpv0Wd/Pp3RvHtL37BA/DmvxhPT0C+FTHwwBbYCk89k23g1P6k3yyBBD8zek5U8AMURXHUUulnm4
Dm0UEmBOSJoDwU5c0gb25VP+dcX/v7vgYvlmnBNl5hHGjo5oIN7St3RHduGBH+O9uqn3/R79GSfL
vfy1n298LpLlt2gh0aYQC2YFJ5O/AxUX1K+Xh5ZORHijTbxFrXwC75l6nz9AzSf4l70bz/o7OtUD
24jtKLTB/ck7W9mvifvIpnP++7d7B5JQSBrm+GTdLM4co8KWuzRfSZP+7H+4JTgJiKqPo2Igh6Gw
zE6K7ZJ1K3suG1nwD60GDbYwQoKnacHMEf3Ku2mFUvDnyISLtZF6QuvtWa/LH9A71xdn8qbfavJc
Tb8NiKLwZs3IfyzX69wSjPzcP1YBoXmOqI2D7mXQIgMO4qHyGw/thPtkF2+SG3NfI+4JvMvnS7Zo
gq0vU4CpoYnCb5entHgetMG5PPDPWR4u4nK1aGkVEmI3kNyxA3VwQmNE/Za40yoVy9cD5wcjF8uM
aIxErersQBp3eYs/w1v9EO+KjeYrt+DUvin34V300NwWh2DlzSO5sLlYIIL0+cjNBpYefKBhx4pt
7Ym+5vflc/Ae9i6ej169mdkWSPRj+Lvfkf3lxZRE51wkvDeNfBhYiJkC4GjT4DRtQN3oNXvingPk
1Bk3oxvdVv/Sfb6vPq1D8aBDpfUcOaw5a4lTEBnx84UXBSuxn203vjV8gzZTcK0O7uUJfmVhf9pK
wS2QKFzMFKl2aM7WHrVVPNnb7XjT4rnYuB9PEULvbEN/ldv0hruF3+LVjme63fzNvMQvPPzXs+6y
mzUNKtlsBV/CUa9rFq1HslifYlunJEGvt+pUg7mSQZTYnUicv4wJUcsWPhYAInuYjlH69/JKSl4N
XCxDZSVlhYleRL93Wk85aS71q820tzbJadoxt8ITSjvMOB3FzbzLT2zXwKVc/rZs1QRn0rZdlXaA
9PlTp9ktmqipbtfWyopJBheLP2m3zKwZ4amQffXCJLKLZadQ6l3+6ZIAC7id/1568aiHSbngt5MT
fWuejBf1Jnts/GDTvcR/zJc5srWVKFLi5cXST2gsVoT2QzzrrBgIhtQBzYpdBa98vCfxPxOt8ou2
xsv9xaz2g12JhUAzR5eXruI0vOnOh2Yn7tPHTWrjgX/zKz5sfpX2JrYfIheZosyeHGvLkOxV7X+g
BkDs/M9/uc+cl8srLDnx5nlfv0UVwzil1dDjcstU8o+eJTuYtjK0JAMGev7/jh0roEaIZ4xdeuU/
CBxMJfq27Pm5ejQfrI/itt3XmwTC1fR+OgwedZh/VceAzkXG+lnlUVHX2ExalTYI60E9vbiXF0x2
2ZjCayMIEgbdL7jc4BkUz15/Ex+SU7APjqCTn5zBU7bqUXcLPA4zyIg+XP6qzMyEGKQAOjBRC8Rn
o3pjGE959DmvtQVKBOC5yLBeQWBeyWYs1rBRTsOR+vF9/syP06G+w/4c4hOwNbvL05CcNpFrvQrD
2qQG1q6ferQxz4CdriQHzjmAHyxKlC3OrREM3GfzXZJndMnbWoTiOmhPKUd/8pXSIVykc8+SCrRp
Jr4yncgJKI+9ZUNBGvk39dR4we/LiyTxRIz912z0vFUMa8Jeo63wOHS3eo3Um2rZQRcdSwNK7zPd
5XG+snCyLREcQIurgeUJvkarp4p81mRlXNksBOPPB3SVavr5hQQRNjrfJvPizSN18/YxAwkKGwCP
0VeO1c9NHjoXCdjJiOrlEEwIDDLdjot9U9ZOC5edGchwx8iKAo6iG89mxI51fdendOVxIzFLUah4
hMIcGzJ4uD64C9htUr6E/OPyKTjv9k8HWrR4rmi6ZWJfwLv/XAUQXzRNcLTk9+BWWtki2dar/z1o
MwhHqqnszL2VgFW+04v2AbxgawdL9kYWWc2B8gzyBZyFe42QDmhjkFJsB9qTjVlqwJxonboxsyLb
TmVW3YH7FUQP2tQ6SWvx3WT+rfWgc0gBakd7poBueAPn6cpzV+ItRL3iBkDysqkMc18qo53U79Yy
uNZyb4E0hcShd3kHJYdDlCxmACmEAzhI9s0wklO06OxEAMuwOXR5Vg6+7BOCq2AWh3xdr1n7cgia
zzGJh21uxOGJgHlhJR0k+8T5798CBI0tbYnmdL7PkBG1gyW8KdXmD8h6VrKtXwHWDwedCo4i4Og1
GMD7tCd62Pu6ATx7tnQgqGDlbKPhmP+JtXjecAMNP1afBE962Y27bOAEuNuyju20qWZkFJOW7vWo
Db3WCNoTmnQ1MCcZEf5XA7RfGcgmnAG3bwGWecl1tXzSorIACRJD972VZLt4Wax7XU8XIL1NoA5Z
2Ox1tJm7cdssQPJanRMnRewl4aI86YuZHCE8jV6SqT/zE+hpPO0HYsWLvYAJwS7V8NBOlXpoY872
eZyqryCsmv4wPS1/maCnYU6vRmpi6yFwO7VRtntD1cjL1HfkKZ/HxstVSqtNx1SU5kA3YDrZiAxK
U4wQPK+beG/qRWaj5gSEWtoMNfTtk1RHxAEQuAvOUO2mBaOrXU+dWW0XI0cJLwx7u4hqyy0nS9Md
LcuW42yC5lOx5u605CNy25O6xugnOTiGECdlVpYUNGr4HujRfQZWinKYbsDfvblsXecXwA/HRuRD
zhYW1nXKrb01QTsBqJZxuRlSBnQYSL+8MaMB8ONoej1QNjQrtiBxmGL7SjXHLSiD6s4vgMWyy3xI
nHi6TiOKfxXgvhlaPoJrsQDXB1Qun5T8VpufMrbi7iRbQYV3c94HAevbINi3ig6qsMU4dpFJ7KkN
3y5vhuwDwl636lzFk07N/aTEuZMB6gRCJj10wDGrutd9QrgPQWZixksWKnuSJ84EwxnjY6JVK3kx
2YUgXIUEFA56TEq+75P+CdQcwE8HbIcevo8ZdK8uZeXT5WlIjpCoEFBwCgqI1LL2rMjuKjQdAA+1
cp3LAnlRD2AAT5yhZYa1L0gLvu6aDE7WdRGU68oOd0LAANU0TZBCQfqxyMFUBx6PHbLxIXGyDLE5
FLLGIYIIZhf7A4dLuDxlSSQjkuAXpU6GdlJMTFnbzlA6ZY09AImpmytXiGxNhVuw7cqktzLT2qdd
dQeRYeBk55ULVja0cPsNpk7jVpv4PqCs2k7gebCjIGMro8tW5vzVbyavmyNVQzODXaIJyEmikdkj
R2eO2p7CGiXky+svm4Ng/WmYFQFoT8x92rKHEGKtajmuVaVkMxDsBqgHNJwoZbDH5cNvmKrxF8pr
EPCArOkB0O+1553EwYhk8aTsYrRBcBMEacumAaOPPvW7qbsu1ha54ruWKEDX58q+xvXrzDmrnwZG
yB6oyOR9UJW1tIRsFmfv822/1UBfmsDAammz9lpQ/hSDuMqMh3+XN1qyGeT892/Dk2DJY76ofA8C
DoCdj4sWurxGq/7KNSIbXzCGJjWSBN2zwd4yAqBLaWY4TQhOqbS5XfJq5SOyNRJsAtQXUI4Gf9u+
nNESn51pfzmIeUB25F23SoI5JGkA/CGFq0/TR2BInUIDSSnaFuiKG5ZcJV+NG992oVJHLbUaNNE2
xswdPtQoOBTtTddN0SEAp5mdgYftuqkId2I2BGY8tpPmV/Rliit7pCh91OBwHFdKbLLNEMy7XBYj
06em87WAe2WB0FzvolM6Da+XJyBLi4tNtTGzxi6sCwiYlKDkG3SjfMlKK991A7d2JjHTR3BBZRvG
lfnfbOT1SddAhdGaC0CYGlgK7gKc+HsrqkDvWAYFOFjHoveKYQBSuYrAnMsAs3dC6xwwAPOcWZsh
0fp9V400X9kESSAqtusqGvTeFl7NfhokQHuDizoowBhGqsHW8voeRBFvYOXZXl6wn0GY4KAVbBBE
A0UWGC2EmMoe5JZDUDzhEZiObm9UncujIY2cuQfjlRskClrFsgRkKx0xe6DByZof+8qj/hB864KR
dlkTGtwoFj8wIQ1ltwaruc0DPKtdI4gRWsycpL+sMkO4OYLN4oNCxnUHeu/WbuuKQCgjxEslQ1ZA
LTXDXqaieSpM8B0xoqQOWDn57Tix+LNN8+wj07rslINP63NY8tk2gfgE1W4cv02moXqMVqRx6lY7
K033BMHOUjc+nafiDh011V1VqlZjJw1YSop01DzALuaXgXfLHXiCUxBHlq2nquXQgtCmJ1D+Vvr7
ZGwsEMVW+jZUQwNIRLwyAcyZdj0A1Fvk54CbnBRwcpojaOA6mrtFTbrnOc+z3qbJPB9Bcd8eUEte
NqBQQ1daWKRbDTgKRzfmAugAgKnwfum8mYCt1mlzNU0BG6CR7oyTGpduXoLQxzbToT0sQwHl1aYC
bRsrdAoCPGC0f18+TpLQ4Mssv/mqPo3bIR6GzmfTMru1pVMXrAr8Ou/x1a/zbfQQhXNwkw6N3+Th
byWaDqBhLcD+0Vzp/8SeZpCBcvBu941fa+8NPKuW35TBZ7iK3ZO48q8O1m8TIJPRLhVjtV9keASg
Q2vD8JwGStw8JCZ5H4f86ap9EDuR2yU0WkMt+N5KUVeIQOZXBisuVjKH/2tDpqSLiq7U/ALAQ7fL
Sii7VPvYGE5zh0dsbyWb6+Zw/gHfFisuSTYo59x4OOnPCSmfc7AdXR5acg19ZRi/DT2NIKLkA9K7
cCtIDGmZti/ArwEJZbpW+ZXENqpwlU5RAFIQCyqwGc3v9WZUQPGlvgx1dQ+988/L0/jZ2ojYsKL3
vFLz1Kr9vD2aBbVBhLjyfP35DiJiiwrrDCWCNCs/ZIXSOzMbQR+sgx01snbKAnJFPY2ei2V6uDyP
n9cKb+P/7nTDy2nUGgbvP7hlM94P/XTMp8Sf8jVF4Z8PLRHbVEAfQxB2TxBv0qhntaVNwHpVpMAZ
Z9G2xDPp8kQkGyJ2qtCM9tHckrPOfOaZZxWncH/dyIIxpJMWVbkG4cdynhyz68B5Plvv14193pZv
1qABrzwrVl/7HHdTHpuvRVf8uTz0z4ZGxHaSrB1m0OJBhY1CV9jpACM5FHUAdd+xWYmOZV84b8W3
H69XkAWwFBM2AH16PxqU5GGpwPwGaRa68qqW7aoQ4FPI87RlMBa+2iTv0A6/TavIvbw+sqH1//56
5LUmNs6mcqho6UT1v2JVf0U2suB/Ej2xDJUU1kEhlVdQvy3zFd8gW3HBWjvQtTVLC6EiI6/A0clI
g14lUqR/wiqPVpZc8g2xC0SNexNcoAwdTiBko2oKsqgPg6wJ0Ev8jdgEkiRRDiIo6Idxw8/R4MWW
t1J/OUPRL++q7NcLxtqykFC6qNZBn2/6kDla+q/s1tDRko0VWz3a2hyHrtEXP4lA2NkFmuJGVsVW
mhNlP13Y3CXqcuCfi9qPUtRAWNzecyu/RaC5EsL9XMUlYsE+QpqwQYonOHS4320lhwQkuIGzaUQz
kfpnyCvwBY71ITLSlZP0hVP6/6cFEQv5GsPVAj6NwR/e+sVp3q1Xii7a3GZHMqO3trpVn6aPx+r+
zAP6eHn/JX18RCzrQ+9qWWYSNv5UUpBWniUMnGrkxS99XIK/tKT5hrKof0sSqAhu8B6mj3OaphtQ
GI7eUGUg+K/bWdUdJa7rf/VUQIrEzOK/WUmY3UPZrHfSsRm3aU3BnKQ3afNK4oTrG1DZGL0dgicL
wMg5i/8ooZYXK85KYjZi/TUrzycjzPG2BoD+ppzBhdRkeuZaJaG3KZhHV8xH9p1zUPLNpccT77qg
bTS/68AjH4MT2g8Xy53blTMusSCxjtrhgT2mIca3eGBr8Cp9Qa/zjaK69Byg5MI0VfOjIho2qOUz
r02CemsZ07C5fLgkoQw9W+631WEZ5FInozf8vmbxVusDT4csB8qQ/U2txZBXi1e6YCWuQKyjVvmg
DEvER79S2uxF4Vx3QO0MeXgVZHAryTnJVoitKdrYqJM+NKk/nCW4RuOoFeT18jrJhhbWKVX0rDGS
ofa7ODsiCHkqC+3P5aElB5SdP/ltC8oo6wyQLmu+qf6zrF9h+jsGiJ6kVw4vxBu84JGm9wE0uMPs
pNfjHbjd/qBZq7DVKn67bgpC4BFwcM4qZyHxCp6CayDBMBaADO75qga9bJGEAKRdWkrjZTJ80DiC
wXdxhvGDhxC2mtcCEUl9ijDhsoq6EAx0oWn4mtIbew1avJuIN+FHo2nWH1qH0akyDOM4N2PngGyS
e5lao5KoGkbsj23OcCxC9P0GY2Rs1HGariofEbE6yurGKMBICYVpsDiC61YHmfHlXZOZpLBrFer/
FD928GvmQ/HQrsFAQ64rqxEqbNicqA2JDeQdM/7ZM6iyVACIYHH4G1nSybtuBsKWaRRtXAuBU2ni
bAAvKbIfqQbyaBZNK5evxO7FgmjLoJ3RU3P0UZvWQD6sgpJ6WSvrSjZArIg2WYnOCBDYHwow0dpl
2UE6g9UseUijHoIsl9dINgMhfATKqVEzZiR+3IIsvJ3vhq5/uDy0LBoyztb6zXXFWTEwJNESvGXK
ZUdApACwa5WrNmIWbatko+oaBqf3i8lQ3a25snyoNVkC22Jl6xRZEYJuICw/IYVo3ZPBSh4MA3/r
LKZf55kMwfsZQROBSwhP9dHC6eZ5Z3haDd7dpg7qndEHa0DDL3ztD4GhKEI+0hp4H+gK+ahuLS7R
+8g2q/YwzwG6s5W3NlLuAsSnJp0eJ96vcd9IEu7EEC6PAa1UqsVGfog65gUxwCXtENohmJUcZJpD
d8nO2olNn4Balka75My8HDb9yoUrib/FJhroBDGIGFkzEu3962BVf2KDQbUuU26XQHOtCkooytTc
GkxZy6nKTEZwKwB7Q5i1V/khBvkrnRiaAt4a8DmvHOiz4/hpFwWHgh3EOkJRAW+50MlAih4qrdeo
uq0HL2Cx9dpyfpzA5Aj9nctflNxrYuUYuZG4wfPOPBg6pNSU9xJkD0lw7NOV20M2vhD9an0KfmJ1
XHy1ugVt3L7q8TCJUBNJ5/vLM5DsiMgbpWkZ6igkKcBGfpPOmasNn5ZBVpyX7OcLDqZIIHUVWTk/
QHnOBhkxei1R+jB+lcu8suWSAFhkj0qo1hU8SYEOgsJG1Jx0I96DTrhEy+mYXrlEgpHOoZEY0QAz
MYsTA2VFYPzhq/0TsgkIHo43hUFj05z9aAwdC8zP4L/vQZATkAU6DC+XN1n2ESFUaCPSqhWkEHxD
Ibu8yWIAGCFIkXMoHygLaJK1esWlyHZcMHAaWSqQkwq0GpJXqB/asRW5IKS3W32Na0Z2YAUbR1q1
SA2otPmlNv4zahMCiMm4GymZ3cuLJfmA2IcHjYEQjBAzO0BZY3KiYSp3cNLRHVn0NTZoTUJTQsR+
vAJs762aROYhnyN2OMtXuRDiUt0+mDuwh9VaAwYbFpQ+ny2yHQGj2QSgloeKIPp+wYNtWPZcldTj
S5g4RB2KXZWbyxEsPCEEmFDru61NtfJJBGE3rezBl0Dn5gCEG+qh5hQc8xgesml743kM8v5EuQVB
waHqnvreDB5mva3ctG75A8RngBZDh65bpxAYKVqwyAN0u7iNEv9C7yO6QRkPT3FX1x76PkdI7Yzx
Se/Q5mVPUO47QZMRGKMpyaHs0sSbeBrml9lsR9ewmmSfDfGyY3ycDiVV0gMLTIDbyfAbCuvBBjC8
+ID4B0z+6Zy/QgMr/IViOHhA4zrk/+Ignbcs6Uoox6j1sYTshlNHfb0tNCVxgipob6GdBh7Zeew3
0wAtm7GyltfUWkoodiiNx+osuuFdBnrhTge7apDW6q3GSmha1RXX7VDXoQ43NsVrz6x/DB2ZTpUo
DFVWEAMuWjduQYpMnBnqdv6QWq3D1Yj/YiMrN4Va5q+mvoSvHQkjcPCHnWPN6gnaBEBA1wXxlmVs
932b/K15qO2yaMx3tNZK3xjClxYqsM9ZOALhSbUccgzLDLFS83PI1egpX5h5w40sO9ZmWzzEZk9t
NvZ8Ay58YMqW5e9VZiCKLM9dYbYB3kUH0rbbUoPYad829/2UriT/JJ5CbM4YTHVJu7NXNQh0bcsY
vYFpl3xMjT67cTOtvQtl1ixcQUOHnA7IYhtfqZX7KA3uIBX8ksXBlc7i/NlvITQUhEiuGt3sUwqd
NvOugJTFMKsrt9v5hvkhnhE7Iay+h+Il2k8OTWLelVr6BEfx6/L2yoYW7h028CguqUkPdU5sqtzq
6pUDC3cNrSCGlyhW5UcTfYGM222vGSt1L9leCpdLnPflMM/jjNecZnf1tmWay4KVp4ZscOFegZqy
AczGMPtkKBxepHhPExs6SStbKRleLMJ3kGGBasJS+otRtG4UQYUWbI7APJiJsnIWJRb1f8V4UOor
RVWwAwiuAztj0asB4QQtmkqXoankqnPz9Zb8duBrFsQTZaTws+pdL5/77vW6cQU7rWoe13kOBziQ
qD0BJ90Dg73k0cqplERAIrtPEkOohRrYXYh02W02OVr3kMWPZQMVLX0lRyr5hkgCFrIyAuCBVj50
rkEFavAscQvadpvuHJWafJ5vNbVqhitP1Nmyv+2EglYt05ipcSh0bHnDNlrY2PUyrsTustkIDkJr
Kh3ab6CUjrq4OWQ9rTdneRUHj9PKIWlmeXrSJo+Xd19mHYLTUCFkkEUdmf0JCpYpKMbUe6taVhZK
AuAjX6/vbysVR1XfBQtGByG3cahHc9orgW4eBlRYnCAxgs00t4UPInNIMYQ9RJ3S3BnKiezRuVF6
l6coeWx/ZR6+/YiOJl2XZxHg5W2QPE5n+GhQjsGmpJYNVRVz30xWvyHFkOzKqtJW4nGJmxcJvVRV
GQcC8Vi/ZxC66E5tvNaZ+PPI0MP87/HrSjUuEEp2PooB5h+oxUYPWVavYehkowuHu8oVBlLPbvJz
qr4RM/c06Mhc3oifzxoitP/+8BLYR+jzLRrEFq0TGeK70Jzv2BCuOEjZ8MJRzi10exdz0/hVCzng
9FyphvLx3eXf/rOL5+JJ7hCDpk3RED8obpP2vULGUTV/J/Hv64YX7kC0qS8tlHA63zQ6BaqczTmW
hpxerQAmZrHPy1+R7K14JkFmPJJ5QTfUGJibDALasbGG95Osjxi0EpYCdrfgUAak1t2OD7pXW2R0
qJXyXWY01ebyFH52jly8ThqCXN24WOjAgQBymPa1NxpVZvMW8LglhdqpVq/Bq2RTOv/9m99odC3V
jBRdMxnJyd80GoFgrIBRtPpM3RpD0rqXpyTbFcGey8IyIFvaoQhkdDcsqHYL118uDy0xCZEkriRI
HTcmLC4hfblLtYXuK+AJbqxgtJzLn5CtkmjUTRqE2jLjTEHUWTEWiApO0++2TZ5QM7uuo4uL0kpT
G+Fs5dCFDZpZvaWZauzCmldXboBgfBYosoc+KXq/QpB1aI209WISrhGj/ry9pki8NnYj+g7Gvvct
ah1qgx77aI0K7WdjMEXetTKrk2yEUrg/6WiMN5tdWKCQA1HL0QA1rLZSqP95h02RcC3pAHYemqzx
uZb8VTMl3ivldD8FFrHRPqKsxAo/H1VT1MtBz3JQgJMU5wj1Qy1khT1oy+RSZABXTuo5dfv/bzrT
EuyMZARw3AC5uLaC7Gl6VwePegaViArsRhUUQgvlqtyxKbKuIRUUL0VGVJ90bwinAV++Xeg7Da2V
15hsIoLJReiPBXaGQiU50JHMT5Ta7TttR0OIX6GL06msYXT4ch2JuCn2tyadUmZstBrk/ZKjoTHb
LMKrErym2ODaL8Y412jf97sJLKb9rQEdvWx6v+yZZCdKMGtajC36GOD8wvGoQLHVUqHRbdYrp0ky
utjLWiB1RuKCav5iLruuROZbJ5GdQB36ql8vNrHiuZ3DUaC7weh0R5/rxy6Ntj1IAC4PL/FKIrda
GREoUZd953dB/Q7x7YehBP/g5bElbknkTwuL7tyOiIboisd4yL8DVbIzo8einR1oT658RLb+gjUz
g0U5dAc6f1bMpyJl2lng+bHDQV1xSLIVOv/92/VPoYndIxM7+3Gfn4iVb6H0flUcZopCPHnCZ2iP
ofVp6PKXKUiOepRd9ewwRaozNZmRYKW4jrNEgTpwarOm8y5vq+QeELnOIA8IAcd27vw4LkcNQG08
04wlG3c1GEc8bqTWyoUj21rBcLmpt1aC4+nnrCicPkJGO9EYckIDJLovz0XyCbGzldFl4pCqrf0U
7OmxBtSj00IV+fLgkmevKXa2AlWHBhcC+FveAKWmFC5vsxHF5f41mMhuTox/RKnQPz54Wrf8MuFW
aRc+XPnxs1V+O7etAkHUliu4fao+cooAZCV2HahwTib42SEoZaguhCEyz1JRJbQZsyx3AtwKZY5i
uLNo0L5c/iUSAxJbZIMptOJkBsowKDu7IMYRuPuVhI9saMH4B1KpPUeA7o+MDKADqtQ7ANTW0kmy
0c9//7aCZQGt+qKvOt8w3+jwos9/Ly+I7NAJ93ZlzECzVxiXoTbENXU3JZWP3+1dHl4SFogMZiGk
1NtgRtg3szcdmfAa8LYiTDaqXrualTp9u738Idk8hGxwlbARvf2T6s86v+tzYtgIvxKbTOWaoIzE
1YjcZVqqW1lE8g7sVVCkVRq12jRQE3VpNoJ/vm3C6zyN2AfNtSEKoXDZ+QknHxMqpSrJXwAtuLxO
klmIPc/gL8Xl2uOObQMo5wU0UB5LRsBeb8bJ1tJW5QQl+yH2OZcsoxAfgaGRZGlUBOW94i5QdDrQ
JVVXIjXJnS62iKpMBR3kgrObaZET8uzQ9c+knQED/V1a1z3ETHae4DfDM5euPfP4dIg059lO1PTd
6qy1tJlsBoJVW2luZE3fEt+Y00+1Sg7MgrJAOm3C0NzMYNK4vOmyzRCMfEBxzYgCyNGB6fcfW8oG
qhTzjVLM6crVJWEMN0V2sjyj07S0GfGHpO7/ovGrcS0of3pBoAXbuibtPq8N07VCBZLSYIEEbjpT
P8G/Zb7gash9y7LI5vJkJZ6SCZ6ApUYZG/A5QCE2zx0oQVDjXqNUkS2kEAVYUcMCOgzERw8xtWPa
vEPHLUQ8U67kCyU/XmykRytdRtpwxI9fUPKIluF1Vrt/lxdGcthEJjKamllO1Ir6vf5eVcyrQuoS
dZ/T5ZDlL5e/IVkgsYGeDkwtcgi5+0r4kJrc0VHq78nK4kh8l9hCr6IiPmu0wzFm/GTm6UNYWJ/M
Up8Wlqyskez3n//+zdqVsuNqSQPilwFoUgw9j08gX2/sIBqXFa8lm4Vg8xFDVSifGXSL4aoaAOfn
anC6anLiNRpx2SQEcwfletQbgWb4RlVrrq5X+k2fBaFHlXi67pKi+n/XKQpn2oZgB/DrMICRh7Y5
mg7rrhxdMGGLcJTL4jz3o0pFa0+WAECSZMvwREuWXlcxM6lgy3EN8HNkAeelF7dT+6R278z6uGwF
EisWG42XZgJXsRa16BD9H2dXttw2zyyfiFUASQDkLSnJluQlXmI7vkE5yR/u4ALuT39aOTcOPlOs
0lVSchUAApjBYNDTnalwop51sKGkspJqWbBjE2mcsMSq3ZO4KBz5TRL1/yuJfmnT+K3S7HdJ5+35
j1jYpyaXEp7gUGjj4EI4cHXtIvYM8OwH2oTOCaPaXRPSW+rl9Psng/MySyS230zHqEyfojF9nKb+
ztHtw5SnK7tpqQvDphGI90xzFCdN7SNBDFqN94S/JP3/zs/T0nIY9uy54DtLy5oecfA020kUtQzI
6cG6dYofFtSSX7XTpd/Pd3Ya8xf5QhMCDXwPaogcGIXmoBmZqqK61qN8rotcrzyILe1dw7Ij4mRQ
2UH6Kx/YdTwK0FG1KxvXXxi8YdZqYGkTZaiBpmDkDCyGdyRZ27dKqRtkud8ZpjHwwYMEyBpUFc5P
2NLqGFau5pZI3oM+BJ8So2KRj1dQkKHxvvNE+65kWlgbOmfqz/nuFu47JgSYAUxgt+40gxu4Tz6Y
Xfm7KC3Ijo7UkiFH8gwARSYReY+ar91MFjaFySkFzjOLepHdH2N3K1W2zYs969YMdKnx08R+MlBr
hmim5UhceyJCQW49DoEVx89VO61kppc6MDyApT0/8ZteHrpe346E/Ky9fNdZVrOyAxY2tAkKpi6N
wIaPQmo9kIcyAlNEGtHu6vx6Lw3eMH6B110oNQ7+gVofY3s3N4DrrbitpaaNUxxSOEkDYXoLxdR3
A3gJ+JQEJV8JQpYaN6wcfDMnsZRJHib/WzlVYawfdZOF5ydlacYNO+9AAYEcUmIdUlI9FQXKF8Cc
tFYCYy9oMAnHMGlc9ZXEowlUHyJIlAXF0Jd/eFL4jxmPSBbOjZfmgUiL9hr4UCeEVP2r06fzL41Q
HUgfh4H+FJBT2fF23yDAOID3n23TZCo/tF/YeK6dU/sobDqjrKVtvI3U1iDDIkel2swrH8T4cafv
Cl1nGzxu2R+n4yWUbToc81rqcMq67t61ZolMgeJ+WHSj/96pCuzCvpv6IK60LCBKPKn6YEw6YL9A
e/tW+yNrAiXa8VlrAUrVTBc6THSLSp/Rj63/cStjelODevG+kRZwBKXNdLL1uds+25SDw6f3MvYr
TVNJ4EFj/jKnYg4HDdwyG4mAWvNUv7qR1b0PKRdp0GeKb5ykD6D1FO8BJXaCOJX2ATVFkFPhBDxO
re6eAVL6k7tReRvH8FsejePpIU8yJTfEj6qfMVi7gjwlddAWhYuuMm+4hoBp+8CTqNnZslKPchpn
/Ln9qfmowYM0gAWy89tDRmL4lbQn3zwPdgmEA/vlMs6uFLzCXcI529kJtbYRuNk2McvsfQvuqbBy
xirs+ViHYrLFbtaOew9cfv+HWHiQuM0beFbVAyUdFApApUKSKnB71b1bvq1eG8sBMJm6eMHonDEs
XQ4OARIXm3FInNCTdXJrT3YMjq9x2FggGhm2mYyB2fKqrnevIdBTFaGF6ulmk9o6eyfZ1D+WAMD8
GNyEjFtXM5HvqG35Rdgpmd/gLjrv557wejPRkr/WiT/rAHfo9HruYwf0vzAOz0sc8NSzjAGAH1Fv
M7rl8KYGSHtuIibKLXAqfR7m2qFXXHvObcJT77EZE0HBRYXanA7vhtdN7xdNUPQ8B56bA3cJSmKr
CgjLy3nv9EPubgVl8bGGNupOpGkIfin3GpAuHcxwA7gmkP57bs3OsBGxrXY5K+WD303j3u9AYIJI
vwEKhOfNFny4aiezsj+xbnklCZuqBWtClvM/yPVbP3xQAL+UaQbDiVXptFvtNNXeka5zVSaMf+vL
Mq1Rw6XK2xQAd7GNm3R+8zQUxcXcDC9403WzDW0StwmHplHttnTcedsOFtvhzjEAAsSsvdIkf5HZ
6H33eh/llLR3wXvAq8Cry+khKi193VQ8RQag64+dEGpbVCR5KUo8T3ogcXuTnbauO6WsrZcWz0he
0P1U+VoHIE/t3+toxHCIrzZT5ZIAq00OZC7Sb4lH5/yK+oLxFZ+54JBNADQ/YRLhCuqjD7QC1iLb
eMInYTTn2/NOeakD45jlnlslPGnbYyTEj8jrT5DEiQVuvfbK8xdZ+kVsavLF2W4ELm1beIf5njRB
/G14mT5AylbfJt/HB+vdfvPehuf2ob2Vd+7j+Y9aCO1NSHRc89KNEw8lRfVcBHhikMAnZbOVBg33
ajBQz2tFGl9PHzfzmVmd6IlFTncsEwpxUgFUT2Hnv5W1lohfCFTNQhPpTBnIB2zwvfjQquAtOAT5
Joofqw50gtW8Oz9hX3+GMCtNcpJVoE4Y2mOB0rhdr6R+Tsd+hByvtUb09nUXqBr8N2BsxxNbn27K
I28cyFNnv1Dhd00ieSF22tSvBGCIu7Io66OMxI3SeqeKFPx1ivw5P0VfRy9gr/93/BkvpcOsCDdS
z/0WM/cVsctFoa5jCliWtIHkOfOKY0ObQDiAiNngJ+bfLhu4EdP1vduXbmGjStua9iDdvvJFdNGr
gWNSlhWscAHaSuZj1H1v+R/AAgOv/MG7tUrQpTk3QzoK7pq6c8UhxjvrbcnBm6m6cU257GvTsk20
0+SzmaOApTjaVYrooXCOHfPvhrS81TEBw31FLnLitol9altPAvGJ9aVJFY6KBj0gmR2iivML/LW3
gyTHvztz9G3QaINJ/1iReGPpeC87CjrKChnWyxRcbRPxVLu+5lk39keWkGE/iQ6x3twh7vBF/XH+
K76+Itsm5AmhO2WMxdOx5/VOJVW6SRX/QPCFaHvOH3FD33VgFD7f2dcbyzZhT0WUIR+dUXW0MhXI
bk/WYKtLa+H8uxZTKcHh59LqSAv7F+Q5o6Cl80ngw77JIMZw0d0VHGj/9qKlGtXQ++6BDPlz403f
azWteIsFdWfwzP/b9tyVbJJFATYEnzpPRen617zwY4STvoX6YuSAQHAa1d0IAZ24S0J/4O1jU1XR
VVRP5GpwiThRnBIruer8of+twUQH2h8/T/JggOpFiBAx2XWM0xu71MnBotbwgKpG+kJ7C0V3fuP/
iWWEUjJhJ5CJK2pkfmaWlHekRfxANBt/Jng8RtVo0jyf3w5fn01QKP73mzOWIFbNM5SZzdXBjtS4
8Rr5VJfe94vaNwFYfmv3Y5Mm5VHbVagH9gG1gqus0heFO7aJv4pb3EuqBryXrsz3cRVdR1W5i4ne
VXOyYjAL1mlisLwosttOjtURbMbxtTs7T47tXMUS1btW6z3ZPjRIQcW+sr8XrMhEZcUE4jhgKimP
WZ2HyGYGcf6/mr+U3comX1hvk2RwkKDATSRejBwK1t3ac/LXyMnZoa+ZvTJhC4eLZ4QLuW9HYLcb
caZU0Mol4GboX9X4PeZ9qNcedJamyXA2eCudkygBdmfk3h0YVsFlXLHrualvIvA/rJwuf4Pm/8bv
IHz+1ziibMoAmioaUNCG4y6Blqob6jDfECuwQjdowCS1sW77LdnJ4PAUbeRd8cq3a90veGoTyeXG
E7AOubKPY18XL+UQO7uujmh94U4zLF/4QDyfsHPHrPxdMfAmOPcjlK7cNVqAheGb4C1KkVNsbXAa
xbUX+p64EdOadMNS0ydT/ZSBHcbETpEVtyHS1jwhd/zAC3F13l8tbKy/Qkmfmk7rhOZzjqZt3u0L
CigWQ7V4UMiSIDU/rOFSF2zERF1V9cRo5Y0o1YzAw+212fgjKdzodUwJDys7ySLIpmVrTDxLH3Vy
Bp8+KrNl12QFHun5jHtBfa/rd8frgypbScwutW9YvBulCvkIUPjF1m6ecV5mbwBxh3a74rT+Xvm+
MERTUrKyG6qQ4XOPJHRD72W4BS1h8b0Nvs2HBlK/zbX9A/wW7hPZFRuIfv/oXsvX4id5HNNAbMQe
0dqKS1hwnyZ6y+vLbI6iGE+kjX8FUax542v1JFndbM/vv6WtbcYgugNwZOIOWLX9+U5HVYqyeTqt
LNRS64bN55Prl10XYR6ps+/r/KMU7cNFA/8PSEvqioLl2j02Q5UiIdWrJzASoJr0fPMLE2+itLCF
Peq5zDkWo3XlESRr2JjUkGVcI/NcmBoznYHYwbEGgZXl4CFumvEmk/6KT1ka+8lsPplfwaza6+cO
MBNaXrXqdvZkiErXlS25NPBTr59aRxmgNfjSAUAj7343kPsaLbm7bNJPXX5qunYGxnq7ZMepE0Gu
XwuIhkaTvnBJjTM8AVvV6BbaPvKkum252HakE1uw4s8r8740M8bxzZs4TuxEOMfRifd1XSFgK/y1
aV/w4CaoKtXUZoRQcRxP3NX5GKPWTd7ZWREHECpqQjGKi96fbZO5D08T3gCFQXZktSjCpB30Jsrd
lWBtYW/+B141ovwCpBX9MbOf2VQHfY0i6enC+7kJsEItqR25xEXNVj/88sj8xmP3LZX+naS5WtlG
C4ePCbCKfNH4tBxgXQ7USADajbeDzpAp5zMPIZtTb88bw9f3AGp6oFTSEl4TMIDYrn8JsBYe5mlS
YCNzGwV5goJ8Jy3XfYA3Svn7fJdffxo1NYUiEEVzmqXeoXH7rYLO1sZjU7rhPlQTU/dCqKJtosjy
piAyBgrraDUjgh43z3Y6AleNrmOxG13LxQNKXfWHaayqHcvrYSecVF9bleiuK5LZP7wE99zzn7xg
s/9hbB2zuVCe7xy1mnw8PNKO/gDwDIrw59tf2u+GSyubWMn6dEwJUFg6zoebsn07rxUsLDgFk81y
zsXU+CLtoVGYXfnTS8yjLcLfXer9Eemv81/w9aawTaBZLy3FXX0KQWoRsApolOIaRbABAA8rc7S0
BkYMkvcC5EN+DC1qFflhlEqQW1dqJXG6oCoPJ/nvoTLGtZiiFj4BuJo27KSIH+NWNd+avrfuTkpj
OiiALbyZfaL2iaOaHcgPoKLZW9XzYA9OE7RRJsMon+uVErSF7zXBaSJDVTQciHuM+vy2H6xHb54v
bNq4qUwuQ14+a2y8g4voVtV9jARfnFx2MpiANEumVaodXFbyuJ+uO7wi7jpZspWIbsFU/kN/6ebC
7Sps5qH9mK17EFnjcf7t/CZeavv0+6fIwk4m6eYs6cEn2ezUFAdU+lsVvZ5vfcFETNrIXCnkhXKY
SNPWQUxu0qG4wiYKrPyyOljbRJ2NgrfFiAdZFHB5+wGyv8GYuj9oSdfynF+fNrbJPVnEZcri1kc4
CkW/gBT6h+XmGzCY4yiF+FHmxNAlT9eKUpaWw7B43KdtW0n0lvoMcroR2zaxiAPfilbeeZZWxDB6
AdqwVFSYr2HIQNI2lFvbqXRA8/HBH7M1aNvCZ5hYM5nlKcQ2ASR2T8FemXoPrupBXX8ZMMs2YWWV
3esBcoUAKkPSPMnbgAOfF09r+NsFP2RyTY71aEVD0aqj0uoVJXzPqnXW3pMWqt1sM5ZoBxTlsApO
bmT9dqoh7SdS+cJjK4b2lQs6F5DPZWAcLb36Y5jSO5KM73kqLwz2/4M5yxGHg0UPJomkyhvp4+xg
gTx3S5W7xnW5sMcc42hnwqlBx4rbyujzJ5GfjkRdXSdA4Id4nns571qW1si4tKguL0tnxtnoDcl1
k7d4OEtWshxL4zeuKzQRUTE3qIRWkRuo4W70oHbl/JEoEz8/9gWf4hhWrsTEUjVE7Djb7ZOa07B2
+FWPutkyg46QC17W6rKSLdtEpJFZ2ZMEO+sxo3BfSMbjeQ6vijsnqy47+0x0wNiBiN1Pe37kiMEL
8d2JVxpeWAYTEABRTTUAdURAhZWLoPGVeo7AZxrOXpPuvKxYYwpbcFYmvoWK1vHzGh+QDyc+/NsI
/8zOSpS1sNSmLuKkGXG8fOCgU0Pw1t9IPw+mGcA2WQe0fCJ1sTm/pxaYoW0T4xKnOpdJhKfkbkzF
ldSOB6HNrHweBkKuHZAMx1tSyALQbMG6MKl1nm+8rI7X0tgLAwA30b+hBOduknmswUt5DxKekEzQ
qAJfYgDqfJBROhZYZy6Ki6npYDQezZOU1wPqEMEzHk3fskpclpgzYTtc42mM+dACbLT9MY75R1Ou
8VAs7WfDYxUu1DYJxVYoSXo1NXckehT1o5texpzy/6DUT6Gc1edjLwe0LwA1LVQFYsCV4HnJQgx/
1eEAJkmW20eqIGwOso58B40YOyxbCMGc375LdmLEJcgqd2M0SVTLe2rjON+kXT4T+q3RzpXVALx3
YWRi0hvSuqSqFx47gpEizGkUqP63GKLt+a/465u+yI+b1IZjXY0Id3EqVRvnyT7wsDjo7+Knf6z2
esu+TaG7BQj+KXnwfpAn/5Yeupv0On/I39U7t7drBIsLZ6PJfVioqCuSBgR/jKjnQrS33WRfZHoA
7xpG7igpGjCVH4mtH5y6e/FqunIq/nW4X02e4UC6oiOqrU+MM5BAAVpXVKGMo/apz9Ip5C4ZWSjS
egpVOcz3SkBEJtWD8xbbvLmfOIJxEIVGG+gmuAdwsCCNmXjFuzUjselneTIGmSvbYOKt8xG3/bDT
DSH3RQHG276t8yurjkTIhsjb0CTvLroAUcewear8yiYnVoyp+G3xbjf7+UZbP8d6Tdb8a6dCTZ3l
vKFe2UOmHqJNt23qbxs27nMIeFlv53f01+3bf5MHn5wKdFjrvkep7HFuNrYV4CoKOsUf8divLPrS
VjUmqGpRj8YHPIPT2L2nCuSQffF0fuhLTRth3ABUSI+EGJ5tZ0dsVT15V/as1uCKSxNj+MQ27oYh
Vrw5thl5aaS4jqcYhVXp+FAV7P38F3x9V6DclF6VXgGhMUYgotsMOwulIUp710yqfV+4IChQz/XQ
bXynDJ25vkZScNPbyf58319m0Cg3HWVpCdLZTdMeRushsYe7Ki5u6xMiyuF3czusRC1LvZyOg0/b
q6+jrtN4sDwkVldt0kJ3IdDdh1qq9yzj6bbrxgt7Oo3gU0+ssuOeoCrjUBbNO1D0z04KFc02GgHF
19Mftx/j3fmZ+/K0xMyddsynnkQl5nrUKN5o0swP44zQsHcmEfT9GrBjqQfDUVJSJwXpMGs4iYd7
aCQP3yIOjSsUWqmV54gvjQcfcfr900dM9tgC0+PXB2T1f7LC2okOF9TzE/Sl6aBtw+bBlmn1qYXh
T1lz5VvP9ky2Vv0nJcVlK2CyHrZD7UCTOm8Pw4yymyBnUbYFGxcLprJZU3xZ2LkmlpgSSwjXjopD
MeTZW1JJGlbgwtuDigMwV9zvA9Hl/YorW1hwE1jcV3RS/UzyA1BnwyapM9BWtC7f11mxVhm11IWx
4FncR9UMGYy9T29QNLQV9rXs9YULYqx4mWuf4Mm+hvxIVVxB9NTZO67OA7DGqIfzm+rLAJJy8h9v
nwJnn4vsUNMUqh0j8DkfaeaJx1454LIvaF6HoxYoE54pVIDOd/q1lTATw9kMtoz8WuYH1KrcTpX1
FKGXy5o2psxPeNmmfVMcGGS37zvC/nSAQa2c6kvjNiZLWXMsHS/tDzTVoPbW8r3qk2hl5F9bBjPR
m7oXQDGlKCxH8JB/5NGUyKAe3OwWrMz1TT+jrCm0QK+xktFc2rjGQezmPJMC/nUP7fOf+eQ9cz69
V2B5PL8OS80bF5OhRw24NQ/FYWRFD8T0qPZENDSIfQSl57tYWg3/X19rMS26wSsZ5Lxpu40kH66Q
3lyjEf7a2zIT+T2WdRd3TgrwjfKghXXvl2NQZB70Yx/PD3+pA+NkzVGxNzaFUx3c2B/eO50AN9vN
/rgD9jCG0Kf0kqvzPS1N1GkEnw8lt6O901OYW0bbK619/6boknxzWeunHfCp9QGSfzbeQsoDaG+6
rSNBcibtplzJZn3tn5iJ761n5Xpdh8fb9qRRq4jlXqUyAXu/V5wIaQCHQFr2V+uol4u+xsT7NgX0
V2xh14d5Vo9lkj3rYo3zesHATawvnQrwLBNRH/hUxyGXSDUUPbt12wL1aokbFmmzwg60sLVMyG8x
uhFK+KrmkFnlS9qrKz9xt1NmXZe9fj0/T1/bNzNxvrjGtkAD9c0hnawnOenvnpje9QTCucvaN3ZV
H1cJYd0ph4GQoElQ5peC4LyZr883v2ASJsbXmvBG3PgY/uQMd2VVgt7NK9aEvpem3ziDUtDLp8Jv
GugeSycArY0FHAC/gUTNveV6K2u89AXGWdQVsktbF2s8xmK8aa14uMp1cVmozEzsrmr6Us+uexJn
Rrl0NMS/ypGKcMovi5uYZ5wPfJAZhdR6cxga2odNk/3yRYG6aL02Pwsb1ITvgtwcbwWpxAYdXmv+
2k73uVwJ8r+ui6TMZF7MLKTWLVb2B46HTXdD05Fvaiw2vDaxxh/C4c07WLG7l2ocxFZ6XXpMZ3e6
FgMddzSNnG0dQWWhbe0YpcEg0HJz8rPjyPtGQ+6sPMd8DVSgKLL+1zED+DLHOinlvshyxwPXS6sf
Gj9lAmwvwAU7VRpfZ7LQSDX3PgMkdVbbhmZ4kZghVJV5/msK0cQXS+Zke97qFpy5CU6WalYRRVbk
kJbyiGTOTR170L1pHgHwDduaPVgzWVOFWPC2JkI59foqKx1hHwa+sWx/B/nxwK7IllRv3L8Iu4WN
YExx78Z4VXEnucc6/9ZtOgXzPN8pqX77bG0dlzbyyQF8Ol9HCnGtuZq8ParQwFVwpW0rjAe1cnov
tW74qi51CalqFF4nkxh2kAos7+25it/lXIoLuzA8Vd3hOZiO3Noz7G1d8zmkPLqqiV7j0F3wt8II
ZR0A26JZ2HLf0LLeWG1xOyg43jHPrwcfUsfnN++CwzXZIv3WU2NcKbmX/qvo/tjNSoSzsAIm8NiC
iiJ4IVNr39KbkZfh0D/FiKHOD/pv9uQ/yWE4gZMpfto9XDGLTN0s90Q29dEaHOemigUNoLwawd3E
tIYaal79hlYX33rR6IcU6vRQ06rnq2EGF4AbuV5QSlSGTXHkbyegIC+6IjATsZxIK4WWCz681GAE
gGSXnr8xVWzPf/nStJ42y6cPbz2aoLAbrevyLgOjn0r3Nvl1vu2vdV0xq4ZN1jpxpN11GHoPOjyd
zH0onCpI4egLXe3igetAe7jbjmA/APk42Yo5W3kaXXBs3LBY1+qZLzSVe7vq7mUUByPrgiwpdlN6
0NXag89SL4bR6iojiVvX8aFoHOCOiP/NjsHMETH3fpY9eE8mspKtXVoow3pTHwzByi+jA8KZ5Fqi
anAnpup/qWNXK1thwXJNADKHGlczeWN8cP3XaoAcsshXwsiFsZvo44ZG/kxzT+6d0v7gbZPvIkTY
XIJu4vxOW+rAMF9A4j3IIBC5HwZ3ChMrYfcVbbpHKfP4stkx8ccCyf7ZL+Ehqua6o1FI1NrT9sK8
m7jcDpS3ow+uqX2eId/e+GOyqYqhWxn36Zr/hWczkbbSoc3QDRj3RCYZgKvkjTjsoxvin3Npf4sm
jwaTxQK/9q7Or8XCMcMMox87V5XSsry9SEe97yl942n+pP2mg2Zv9Xi+k6UFN6x7VqxlkXDkPs6h
oakeM7cNy+EiBA2Ksg2rTpOEMVW5ct826V3sNL+yvL33ev3ckTKkifOS8wuzM6bCPLfSCildfAig
XLcjk1Dyu0gqAl9h3B0mwBicytY408r8Qan4OYvWOFUWtqwJpUVhsi7KpE4OToz4HKyV4Qxao5XD
eGHHmjSPFqqwyxgEOAc784snJI1TFiJhicqREqzdRx93OEAlx6F5G2fh77WvpgtjMBNpmwzjaFvN
FB9QQR0wnty5w3Ga3Ofzm3bBMkykbV5MorZafFg7t2Ga7RjJQ8GLUHlrlG8LZmHqtydS9xPWJjm4
WZsFxXhdT+BjhIDsZX7WRNymVV34EUmgPJ+wfYZHW9DKP4DFbuVVcGmCDKuGh7XL5mTVlbCDChX5
DXn38gervXABDLsGoRHFVRN2nWVAdDYxkUEKd5571XMSe3TF4y4Zh3FSN2XvToMDf04H65qkbNdV
7stlO8gw6SgRtR9pSB/Tqt7M7bWnmztcDIOmJLuLejCxtdzXXp00CDOy4g/L7i3KvlnyrmN05bq9
EDCZ2FqnpJClogjLWK4A+In+BwkxWHPdXVNVv5atswYlWbhEmyjbvKQ9czIJx9pBdBnxJchsfKfZ
TDkse3hU6UUklJSZiNtocukkRs/bu+O9zJtQQSHDK9cubQsWbcLeICPkc5QX4DSl/UsqUEU8ZPSZ
6bX1XtisJthtEGXty6mRe5U5115mb0Ad9nR+Ky0N3bDmumc9RSmV3NPUDXonA2xvQlny2kVzqXnD
mOMcxdo2JNX2EP/8YB1SIyCDBc9hAc93/gMW3JEJpO1mh3OL4ADFkdwkZRD5L2Obg8dUrHSwNPmG
OSOL4IK5BTdyr6qfixZJyl6sOKGFsZu42YwWMY5FRMTQ5d446bOfueEISVEnfzw/OQvTb+JnXeiH
ooo+jxACxP2ugVPau0MjttVgyZVrw9I3nHzIp7tpT7MRGAf4Is97opBsszgo+J4ceWEUY6JnM5rM
SeYKVHbY7Y1PxpDIYSVbseDmTLjsKKqSTwpujhfcfWOxBXbMKf5TRZ0TkJLqp6JW8co0LewiE1Sa
phkd+qnHG+JQDtvCKrKtOzK2skeXFsGw4jEFM7/bdvlBkUjlgaNB6ktOipvVWKa3OSQhVqZsqSP7
39VOuA+qLUDToXV/S9sHL/mm5QdkT89v17+h6Rf3INs4lee08Tjzmujw9na/t7b3t8mje+VeHYcA
DKfBFJIQiNPgKMPfLCgDYNFCfYXnp9DZIIAKgDne6A09sMP8Uu7FVX0zlQF05sMna9MFXfB7ZZRf
XtaIGVeLGizUkIhsjyob7j23vIFo2sr0fr1LiBlVj0L5I0Gt0bH2+XWi2Y63dOWNfKlpw07jMkl9
i0C4hdvPsnzM/F/nZ+NrF0PMeNkFRdKQ1BCeGdIpCibHD5yIfuPxyvvE1xECMYNlm5UlEkF1eQCV
YvzYFpZArC/6zTBn0G+QDg8JyDoP3JnLlZzU1wBeSsz4OeZY3qhR0VHnGo/XRTXNz3nRe7sZiZfN
7JZFF/SK1keqXQdPIDK+wwHEgPzTSbeN3Tw5ili6V07tOiqc9TD8sGgS2TheZ/fa9qY5CVkZJdCF
9yoO7YBpIPu8QcwecJ3qW+b4HU740gpzR/TfLd8l5SMf47WymaUVM4zMT31XMYY9KyLtPdSNTbde
LK0dYV65stm+ZuuhxIRGkQ6FliVqOY8lSKKrkJ2AE1xar0NZZuWeR6zyQzfOreNggfYYNMNgPM2b
4dDaoDsOY0raCH+nxYZbsf9C68INPL/q3iJM0BT2Qtc/oQsVzWFmZ/m3sqXWD2eK+naLIo7hzksg
qHp+e3/t8IhZXJi1gkNowPb3ZJ6hYcvL5Blijn4a1ARF2mMxXBjIELPKMCURZbqn/r70lPwNIuUS
wVjvVVbgd3WaBpECV9n5j1ryBUZI01t9CQ5MLz34cRtVAU4mXHVF5f043/zCBjOvJ22fNnFf6OhA
tPtTeCCUONXm52nirRx3C+M37yeRoLVSXoJ4W9K7Rtr3rK2ez499Yb3NG4kcejr2YN9HTswKUcly
7NL5LgWAKRgU/Tjfx9LwT31/CpkIiLAd37YEht8+NbW3QUnFysouDf+0JJ+aBoyVV6kX44Etmg8k
ebLrdOvUfjgB+Xh+8F8nfsh/7iJZJwtRDGJvM/9W99GOpc4hrb4lPA/qCshEZf8uE74939vS9xiB
TQnLa5RFxD5j46NNq9fJVVe56yRB7q+V9y71YcQ0rsVq1/KEu09rOV9z2tzVUwsIi3DmTaz1ysos
GYXhdfuaAExdI8Xb8+zJa/kNo+Mjwp2VfbvUvGHStMG4JTBEe48n/hve3vRjnUuwNoD6e/h9fjEW
+jCvKyN3rA7wAG8fUTUcGn9Ku0Drzgrs1IabuqyTUyDwaQcDsA/SBp17e1pb9xQSU7FV7pN6WLG9
pW8wwqCIxHScAWXZFyN70An5LmsEiqrfXjZ6w7Szpm1Gpn1nH3kkGIt+m0j819tc1vrpoz7NTc97
3Q6t5+wb74rgjh6B9Y7348rYv74OEfOKUjdjTyu4pn1q7eRwkjz/wb3uakys0PZ2579gwdZsw54B
M9VWA8vay1z+rpRVBIOgNOAiT0Om+pUQbsHB/tVm+DRPnhcpEOG7zp7p4TuFzkFg/R9n17Ejt65t
v0gAlShqqlCxc7C7PSHsY1uBIhUpUvz6t/qODuq53MCZGIZhqBTIzR1WYObp709w7S1d7OMZlmpp
Ewfh0e/TYp2Hb9Hiuly1YHZRKKsOzfj8337oYkdD9p7VISSTjtMUDG+u25YjH3pddOlU/dM7oB8l
vKc+mV9feapLqoe3LaaBRSU7Lp7LbXugUXojpoN0bteEr39/oCuTZnLJjGsbmISQ2KfHwCYiyFpr
6D+up2BkLVNVlVSEPCeD8XeT00sRat8+x0ygL54EsPT6JL5cOb/IRXyp5sAC5bLU52HQh9aku03S
wvj1mVC3b2WK0+XMw+GTlXjt1y7CDfj9XKXxVp8DR4/EY3Dv4JC272+wbW8Jn3ezQQHA5k9OgSs/
d8n6C9gMy4PZQncM6ImDZyLENliCHKsoXbIQuxsyqR8CGV0c0OPSDPqTLPnPxF80DC/i3rjAQ3f0
vPAImQIvi/1tMud6Dtau8LWq7lM5x1kiOGuzgfCtgLRM/CVo+GcAiSv4MOJfRMYmZHOLtRLBH8G6
l6AGjObM9RZGaCUHIoFLjTCHatMhwLcwe+ewYBDgSpHRDzK/bbuyiTYN0ind3rZZpZ9E1I9f///t
DHLJoIGuMJ3h/hkfw3R75LZ3+dJCldxr7cPft9SVQHdJozFrqFjVetHRMDXJbPF0tAugEveZmv3/
Gi9/eoKL3EjFUIeBXU5yZP/DtDTlUJunARgXi5FViNJNMgacWP+B1ywMrzOkzWWoIFPz2kJxlpCX
GOYqUXzfYgAiQ3lghH/ycq8cJf+LMv8K8iOxsE+pAPoXINxNXpOP9KC67V6xr//t5V4E4K2e1LqZ
OEHpV732qGXBFf7ku/3vA/3hvZKPDfyvm6eakCaYKnYEUUUh14ySJvcsJMCNgaMOfGPkaXNRCh11
G5cyAcpy8GS8bwzQvcpNSxExGv78+3P+8UUCD35xJk9AxIyz4+xk2HryWPtSt/bb1vJTW/fRJ1H3
jzsBv3GxjpbBD2swV9mpaY9t/6a6X85T+d/v/9q1L05kslUMPt0wlFxXdwxoXVrKdxP7jEl97fVc
LAM7ogmc0HUD4Kz6MRDYwg0LCWEQ3r6B53L8+zP8eUEEyeUBHIauWeJkgK+DD9dmxIpd0k+vft9/
DbU6i87e09a8hOE2ZR6JTQaowEMLt4ysqT7z4f1jDoBbuDgZ09rOYzhF3Rk+4c2+9gRyjS5R90s8
eEWdJv7eX1j3yYL4Y+TCj10cjDppxm1S8D1rPbbeQljd5R8P98k5eO3qF8eRpLVSGsEeKp/v6/ys
xl9//0zXrvuxBP+1bbWrpDcvHT+BeRfcjZRUpU0bs/v71a8s5MvjYk15O3rbpM8sXWaXcXA5M5RX
/NZFcvskq7z2BBeb3aMy5Cyq7FltU39c1mHde45OP//+BNeufrHNPT71I6r07Ux1vDyk86qPq62W
/3j1i42+eNB4DFTAT9G6yqyR692wmM+IDtde/sU2Zx2stViaCIjasrpwitMjmKOmcJB5/CTJvvIT
l0G/aww3rTfwU1DXAMskBWu2ovpMhOfK9r1MbONopIpoKsB1D9CEV3APk3WdZG5QPyoHy7DwU6vj
aw9ysXmNQJt/qy1OCLZ3KUVEcqVM109i4bWrX2xei/ZO58tOnNHhzc22H4DaVMlw+PsSvRLOL3m0
RLCNUL/VZ9t+A/43C8QP9GVy/Z/4oEFyadDjBoDc1yk158aKsYhT2r1yL8FQ7r/d/sX+DbclibYe
1ojtqPJ2gfrceB9Y1BSfbbJrb/9iC49Bk1IyaA5Sc/seoKGUTMlLVFe//n7/VyLEpVfPgHdTzV7K
T+Fkqhs9Eljdjukn1da1e7/YwwMctwOoLkdnNZJTQr3vTRedlJz/E9YgoJdWPYZ6kBy3ML1sPmDz
ZxyWR6SFw1rt//5y/ryF6SVPk9ZwPxNVnZ6GruszY9s734+ydMHYc2xKTIRe/v47f/4I9NKqRysL
W+ME6lBuA7INKpXBI1mC5pMd9uevQP+fS4+nIDiujIYCvSi6dS3a4ReVb3+/9T9vX3rpzwPbURGg
PxidPYCQyPLTpj2M1N4EDT/ZYB/Zzv/LzPGNP97Zv474pYopBqWIbeAoN5Dim9MnRZs1B4ece/B1
rJYHeGvOyMCl+6zMuvY9Ljb12ifRIEaYzI7xtk+j4YEM/PHv7+vapS+2s2ZBr2o649IRyCoY+sA2
R/ufJCzXLn5xIPe1aJeBI6v3BLvd9PAW6M+U365d+mIrg7CsIgfzlTOgT8ENyrs0n6r+M9bblSV6
yYztBiiirZVhpwrelCSGw72qM7N+hvC8so8v2bHwaBwFtDPYKRj6fwb6y8rbxoe1qI8paJfMn0SL
aw/x8ev/WqkehdOl0PiVcfJxDLfPajB7N9JPgumVnXbJim0DTSxJPzaC9xxUTaE/HGIHm6+fwW+u
/cDHc/3r/isZY4hOYn5qph8e0Ww3RN65Nd7djLZj+fflf+0dfSyvf//GWM0gIOFDk1WWxpHDTECb
kPl/u/rFvoUdqY2mysPVY2BRppKNaUanTy5+ZQdcGt5If4ZX6IrNhS7vmG3d/GMNl19/v/E/9gkD
ekmJ5TxqO1h3sRN8UCFCmNKcjRrNa90e15CXQ8JveKhkBsWkTxAB1z7ExX6GtgEnCVOQPK10wQCE
yuY4LChTn1CI/1c4/iFuX3JkEzMI18Ka7dz2nttPjqG6aZrxVbXOL2AVLHIvVfNuQcMVozfXvaLc
ldmY1nLfBX5aTLGhfhZts39ow86UuoNxAJoW/LPk4cr3vCTaBgxeEH4SQEVY9T8TsG1Fxluf/fz7
F73yfi/pqN04A0bb9+mpNiz37bdmffPcJ2futWt/bOB/baLG8jAF2d+eNw/tUqvSHxRiiz3e4X+7
94/f/df1uzUEB+JDrDKhIlu2L2J4Ecsn6+5KKE4uAsC6Win6Dflm4HTG42Vn9Rl6Atm8DeX4mTvq
tU97EQfizpi2qTiS2lS/CkLOpBefIMKu3f/F+Q1Z9klWNkpP3ux9XdPtdxDIhGTb5OsbX3NRivpT
6cIrAfmSewoDaX/ozADt9bZ+CBZ1mCp69hJ53yafab1d+4mLMOAjDtiqJTgZNXcgG9Ycg3wZZ361
AmQeF39fUFe+xyUNFebWcW0mPIhPo11n5R6urJ+citcu/ZE2/mutTr5L6hAtAiiEDDSzk2tK5c8/
/n7fVzYavdhoKfOTOV1xWo1rVaBBcEokfbLuMx2bKy//kkTvhRWffLq5M9+6B6/2cj6hPBphafjZ
L1xZrZdc0p4E4aTCzT9D8OXcch0WrYkKN3UfzX81FHaNok+OR5/9j1z7h5B/yR5VDuSBwQ3urOop
KDFOil9CNLOPho/DPui76TfwKdMb9k/9qreZ7WXYQOuW0QHWnrA0/6pAyCo72L+rjJHJ+2aVaPap
tfXTOLfhF1Dim3OgzHKARH79MFNW3YD5BX26qWPnKVTV7RhBgiuEe1tBenhECRlvDxgwNnscr6og
ZPUh+Qt09K5fNlmyzvd/jSBMlUGwwXMeGLmiAqztXcMqGrA2r0HJKrV4CejaL9mK8uy8tZTDXynU
D9yrm38UaZJlh/8eFZCzAGBuqqNdIoPmt4Fc/BcM4sKdUs30NUVD5gEDV3uaxwU8oLB2j56fmDRf
iHVHiBp5DdQyK3IkHTf3onX9eRQz/5l6c7VLQTMuhqWu3+BSPf+YIAV401C2NvkgDFhRXTivMJby
u7PtaFiQAUgTwPDtY7d6/KuDwMYPD7U+vOmX5imBHzUIxVUN4dgwhinP2GhkNE26bRgHijCPLTXw
BZ6Hu8HWskR5GrgMO3jTJzy443nsfNIXLfyIgK80Jlu48s5DvJFnGQPYmlHG45tkXvzTmkBdWSQx
e9FR34YlMN4VNMebcdo1DUt22GGd2pF2SB6B69/CElbEiyqiYGZ3Pp8DlsOuXmSxcOsrJb17NnT0
imThPpZDNe6mSOpdO85qN/SuhehXvx77uKlO4G+tpQmUKiPZL8Vml6lgdbCcxLqsh2Bw44mofjoG
TAeltEv8yNm4vKFA0wveggwOWwKKmZOzOSAfodnSh7PKsGDTR0tm+5SGEYQ3g8D7CjcWvleWBTuW
BAoWwSrab7aOcw8o1azZnP0Zs3q6kcM4fIEAZndLJjkWOEbGe7sk2xvvV5WvE6YHvgnXXR2m3+lK
VQiTAazpflSsXFnc58Myyl8J+pYPI7NxgeNG30z4uV1kMQ4c+fyh08tRFvTRes+SRe8C0WMQN6/9
s0+hlZ5U4wYvOHT3b6u5Z18r6/e7eBLNA6zDpvu+DvyCzRj7K2FB3t+8LpcpS8sl9Jcv0br1O8XN
WCrCurLSDV460WuZYLy7g3umgR/KON86Evo3dPbNTkcpw6fb6C6qaVeGRE15O8T8bsT8Kasj6CNO
YR0cUimA25hmBjHTQd00jYqwGWd5E08Re3SGN7f+wG0+R3XyRjbf5MT3yKMJoNPUSRJU2bDS8NEO
XXCgfeIfiMXKFP7q7uSKhoStKJi71CX7tIv43mPBUk5htHzxw+19YA2AKdCW38/bTA522SJIrTh7
6zESA7vvM7WD2Xp3SLiN3tiiXdmTqfWz3ptUVi02uhuQQOftNjYVuOsxLYgQvwkN5Lmbp/RnkLY0
q6qqy6M0rtKdBHnrS1cvX7hjwFJEgOzFizjEW09Utnom/tJWpvrpRNXnjersduoonU9axzDW9Pw+
9ybhnlmiIfOSpobvjAy7hyBqhyehBTRtg3VH6qR/GnstQZtMwq9GUNLk3QoixVB3fQlGYniXxN36
2oUQEKj8qXoP8bcTMo4E0a5dk2xTDAN553tZN6ZhUfX9u4Hc0HEmLeD8xJMvVb/28PLq6nexrWuY
Y7JQf09tAFT13K7iroI3yF5tleyyYer6581vu2PKoOUufTgURwZt2NLQmO87Gxu4Sm7z91B/sIWa
xevvqIaFADZZ+iueai+Dq6xfaqXwvMTQbJbSQs9CxLlNPLprtPIPwMyERQghwjMLJ7TAWwnwQ7O0
ZGdd3Ea7mCfVvpHdMGXzIpIp75K6ySM4Bu07Ttt7nsDP1M4TXqTP/TIY6LCT3PdPW2WbfDHhiOWb
1vcVuGXPznnDs9Fye4WCNfBf8La6YcxajIJVgrp/2fYxsxAfTD0O56twbr66Fg7iVKXR3kEBKTPz
vJ6XrVevbh1Yxibcfcf9IKcIOtC7T+PXsArHJ7n1S9mMZPlRKQ+tBSO66tBN9eOihnQ3Bb3eT4OH
k7R2BFx4ZxYgPjTm/qyd36gJ6wd/WKI99H9MMSfRmgvPE3lFtLzFsHbZmXqqbza5rj/HoVd3DIF/
1/Ss+9a5aj4n0HFpc8xewlsv8r3j2ob9AcsCK4TF8iiroNuZvqpLCQg2ILoGlPUOcXvEZ1qg3izZ
zodY+WsP9+gmGwYWP2pB2Za36eD9nNHXuAWbTtzHZvT3dI7cXWNk9aULAvbWkK49Dekgbmtq6J4B
a1cYy8eT9nEB40aJ+D3pB6gyzqfab0ya9Th7XxLIP2Wa8uhRTvMINdmge94g5NLm1arJXKZjzb8q
Zv1Tjx51YSMh9qGU7VfYAnQIzDHoLRudHzqdUFhZh2HOY71CGM4N+3lshlc1ar1L2SC+RFv7z6xg
pFGsSbLdRD2+VQKB5hckE9jy3G+aI4TAzDHafIzvR3+GAq1faQXDAYRW9xSi0noHeIJOZdc1NK+D
4cklw13XpJnCFl87hEURDpndIs6OMa9D/z6WsOoqg3WysMau1Jc0IdMpkB621qTkIUz4OGUJ+Hc6
l7ah1e0ciHrKtReu625GeDwQ+C4GeTrh9HUa4gMZVHHlM5G+XwgLY4S17fznXgSw27AhSgOJfkQ4
KrB6VNx5pbdx+uh6n5QIW6SAJZr5Tdg8lDAFtuP9tkJwShnqMqo4htRxOv1kLv7ASEr4ufrMt31G
/TqMcLK1KSkm5D9vIHoPr34ayzQbRSB3Wq86X7FaZGZpwFvox0TVO+U4AMLB/z12xD1vq0oBY+Ca
6WwSJAxyA4xIzhKIrWdj27MdRKZsrllsbsPI03uEwvAWy3s9rj1MELrGRUPWr+mic3/wqvfYS8VZ
BREpJRnNmlOE0ixGouYVkoYIiVuSHOsk0fuocu5+BW31NUo2ckarOoQbsjb5gK3wE4bmItu2cS0g
dQMq7brOfilmKvbONmTMgeBxdTE0KAOyNUplAHc8zz7EVbPu7NhNoLuArgLwuCoFdWK3iaY/aUnF
E1xWKnFPWd2fG+AUXqJV2zSr7eTdhV4FLUkxtgj34eIFr7KXyW/txe13kmocv4mL5lPjkC+3EjNt
6BZ3h3VJAiSXTD3YxHR7Hgf6ZVrp9ChbHCCdFWERjJFL4HRHYb7bpVCmypaRuBejpJ0L+Nt2HTBs
60pPEgaw5Yj99jqPsi2qqQ2CUvFN3jNKeFgoKoP7REYUoYh2Jiy5k97XQDkOEnDTh78hUOHOoZ3G
O6A6MEtrqCtN0ukpU34rASrqGCyH1ch/R+M258PE428aILqss9aUKkrC54UF9k4sHApoFVA7XgHP
bf5zJokXHwQu1SK9hBT5IxAwi8rZ3C07j46Hdhgj2L8kFRqHUTPvGa8gVkQVhae9FWTnmjSFf28Q
2IcZ4opQrkM1S9nkCjNrfoZFxeby1jh/zFUokcxY26hniEI3pR7deO8g5KWzxdWBAokpso/wM3I7
CsIjYICpaz9Sew9/nQDlgkQ+vCYFEaU/A93V9hNy/GlEo6QzNsjlOApoWa9C5mLUiHCNXRTNIwom
WcfJqrLJ4I575GlHFUFVCWOa6lglIz83jUaRsy78OIa+t2Zp55HS+oE8zra15RgrdRuiMDvh9fq5
XVJ/t8ZyAATGb+8m2/O9numYzeCBVkheyHgz+b7IIcYiD3U6hbcxMtJvhkK/8cg2b4I4WtM/jiwN
yrnS9KaNcV4A87A9JPW8PKhw0jSbBg1/BtKCv0e0A5ptbrcDpDIowSyb4w9aj6/EDWGe+F5VQmJd
vnrdQm+jcIC06dj3475NRbwLG21wtiMFyRSQGvkUxO2eq5qcom7t9gbmfU+k8vpvDkn2oXdVfwaK
u5MZMrCuAFiyi8H/EmNfiN7VeTwQ816BdvI2DqMowIvqQfyJoDKfGWzcXR/65JxWXfKPMArmfG0n
5rzuYpojt6tvWDNVpSe1+YAnQeI4b9yCfxBz9Qp0q7xxnqx+9dwS2Evxcd856cM4uQsKkeioiB0+
Elqf9YNtF9eWZqjiXRN4wzEE7WkfzX58k24SYOemC3bboisUnp1/qkg8NnkQrv1rPYvxh4Uf5rtk
Tfwd92/bHMoNwRfL4Uji+Z5XolaXXydRkTUL0DDYjVCnLQKi0kMk4uWNDn50hD+Re5mILVLnNpPp
CQqdCco63/LjXEuomYbIk4pZto1CF4msaR54fChq2m67sQ4dR07sf9xU7/oCJd6amTodIE4aNBqj
cwLbq2lMwVn0DNtVrOpvpsTM5bLxxOQT1OgxfvXa5v1DtEjsx7VHFQOANKouqBPUkBYumyaMM0Jb
KEqm6ZqnSUOQuGr5pWvm8TuTyEjLYBNxct8MUk7PQQNU0nuNSVZdtiiam5zI0X0BVCA4y74NDolL
xyydEOfVVMHmvIpANpyeac94aXUQl0Mkh6boU+UfeeAvQdbhJcBYazTDD0wLVBYovbzFSRsVRujo
iExshqSsUeNLu7YQJYi9bQQMFzOXVzf6cV1UOg7RD+lTcGZNSFskdI4e5hWKuohkCdstKf8ncEI9
IFeZsgqu8UHxYYyW5GCV26io+EGjPlAPKgnMkLuIJSofoPFsyrRv6rTggwCwEV2tX9wMZmd0nyKx
3SRkXFvXZQsw5xkLFxikcEiW9imIdiGkln+AM7Hu220S+YqX+BRAoutl7CgvoHkeIghRYEwV2j+Z
lj2ZsxEyVcd1WdTd9mEZMAkldgBqeW9arvaUIkc7QfaruklMAutBRaDEYQxrCy2X5mCYJ/fJGIvb
fvXRbEEr3cFuJgLzOATva0vdySHbztADwqCw6t1dh9qoCA0SwKyriH+IvE1iNaIuAmVPK3krU0lL
WnXT3vOgg1MvtNlx2thbqzdzwAJOclBb+jKFYejt0AEhzZMEcojRtGbQQzPvY+e3yOU2sQukPzxw
kyz4vq6VJWL2c1+hVApSYZ4TsQ2oWXR0iAB3zrlY2E7Jnt1PKQ+OOuCA5Pou4lAXWGw5wAjmxLCF
F2TLS/p9i7FNwdrS7GbweHpQk9ZwxAYIalzW5gVC1+470sfurfXWFX5COMIL7aCVm8VrZ+/8zlMO
GTjaGI2m9F4K3d54ep5uegwOcUKjf7RzKEwfIZuof6XG81mWJCT5p1HGA4kWlXXh9SlZoCAcIyqP
KJHmBBovCMTvad3dch9Q7Vi1tvA6iT7XOAY5xPBkyUkH23EKJANmO3CQhc54WKxVuoKOxij6jGHz
OsIfBvO+1qBQsX31RphsHrGbqkwYv7lJRFQVvYMk7yw3XQYfZVkGfFlnMwAXeIFiMzjN8LgCi15D
LyYPRVC9I4ciJWBzyWneLKwRWpiuTJ6CiI+ahjvKIvOYwGh5P8ZBcJ6SergRoZA/0gqVk94I28NZ
OALrpbV8j1ZicrRWBVlIOvPub+G2Tyg3IkPcau906si59f35idZz/FoL4RddJcM614JEJySC5Dh4
K+4/Wcf9KtFpnbyN3qC1DtuhbotzhgoIBz7RkKJLjM3atk5yVWG6h5NigCL+4NGfqW1xcnIFXQ4E
5Cl4Icvos4ORnB3kYFk5wV4mLfkyOJsBstyiB5KInn1Udcuao0JOy1pbe4PtuuxhdLbdpnAWy7bY
uN/zFNV7V9f+HasifDEgg9ebSbvoSWk2nYcaDAlciCMn5Z6x5w41ksrnEcUgOn/RL18BdYtm2rBi
eBPG916AoaVn5gR2u3ECUAC0j6tvYbc2z3BIWGLYgA1rUMR+NdF8oEb/TljXvqAvltzaao5MwYJG
3YPWa3dN59p75Wq/wGeKH1Y/SHBgiuF3pVPxxMZ6KRaN6gbz0Wgo2cqmUkTdWBL4ZuYbSckNZP3Y
wULgZNd3MtgNTY9SyLcDeqGQavvK52Y6IMvpHzgCackAGDnoeah+dm2UnHqQe+8ct3bPaTgeQzWq
l0CPDPkEZi5voLxAUxt1Oxy0VXhYKIwyoNBPbjQj9hAB1LFBgB7TZobj+LcHgZI467aJDgUg3MED
t0weiG6QsW0KFXxGotrDLchgzKrW80/1BCjxHPrdPsJLvbVAO+msVnXbZf3AqrvJS+uCJ828Q0YY
vI9q4GtRgdqGGm4EzgDw/icXyq5Fey/EONfDit+HpG34nk6r+IchhzqxTiZRRiq23QwOTbF8NpTu
TAzcbGul+97bSfiAsdFpv65x8IUbO5ROB9oUg55ZTrHrn1a7oDw0inwnqt6Kj9vJPYdQw8eIZCn8
Ug+w/Ba3HNzBwvPbFAKg3m9CpnW3wsDkdVjibuel/fAGPH/wPo3xcB8OdvsGSXx0Zlk6lzM0ul97
JBmlkpUoSN0XOMQ+6CGpObDNeHsbQTnzsJo++EJHCk4DDLaG7bESBP3YxUr4p1KLpjy4pNFr8pGb
VV4Fsw4oupc9JJYL46V6t0AGHIqxKO02C0nPDLW2e9H1kmbCi8kPsrr0GECF8VHpabpB60J9zMrZ
DqVYetAc+dnQoKEucI7tIUPwYdkp5alGlWdy4G+ifVzLfr86/4dLePLUex3D6YenERW6dUvTux9p
oqvbBf002EH68wuZQO/TlaQ49ri+662aihmDwCyFchX6uENhKMogp9ia1xQtVx9E8XeMbNtbL0S4
Dm1l83DcknPQG78cF9F8V52P3gJmGreDkIjzApAqfMGm37INI5U5R79YlStvkKikXfiEwMB3LvZ6
5K6humUbj5H1Ig98DrwKIDUkTvteKHfsDIlzlGKoPGw7I8VGHzzceLBv9BI/VwAAFMg6cKzqrSkh
aWArUGKSNMcAZLyLdS2/wdEawtZ1jA2cdjIPIoeEqDKiDG3j58Hw0b4f7dfUTz4MDInAlTf51fb1
fL/JwX/xXfx1nTxecjDWvsK06rcl3pa14yrjomFQoKUiigsM4X+HmzI/oWeAhpw1MTrNqS6FEfVW
RgkiT4aGO/TrXETQ6YUI6o51KXtzvXQvw1bLKm91LFDIhW2atTS1ZR3SJot0mpSyRrhMErShI9ig
HVfh2ZsKkMenqNqw/ZdFPIm1HncBJ+yokaWUOMbULVkYv2+mqX/n1rh9JUK1h43bmEcfBgrrh1/N
uA4uk8hKVOaQvO+A26e7ekPrDwmnuLNIA9OCwhs15zzxymgK090ggiBfe5seoBJOCmSirEyoBhBD
Rkxm0xa+xdDsKzvXg1MYOVlSx/XjZCZ1XtteoMniVYdhXNI7oCLmUodIscWi+gLpqt7zZcQBvlbJ
knHO3BfkhPEdhZzOb21Fim4rtZlx8bZkXpUqMI7gDlfF5kddoX7L+qWLX/2aPEeWdXM5KaF/p16o
84Bs465J/OFuCdCxb2k7fI22OgHtRm9lDEuGAkaQH8sL1YltBpjKwTEjh1+cyXwPZ1SkmuZbR/H/
YG8d7URNQEo306KP6cb7fcgxfPLQT3pvmogcKg/6S5hKo1CqpqG+gbNEfbOgD5rVDGyVhC3viEFo
FHCwSqUclpdOpPFuRbPiUEU0fgRDJ8SDJJi7CA9yobA6Rod0bzEF+Ajbg4WHS0uCfwDI89+8mfv3
HJXUvvcC6CPrFY6cDoOaBtTbc9CiH43pETwn4C5d2A2TzrY2bx0dXIFMB1dde7FTniCnWZjhGARJ
kkv0tvftnJoiXZslt14vCy6ZPtQ+Vr1VaBFkG/LwJ+YNYk90DVV0SB0VNnXq1AuUknFr0iOPHDLp
pRUvPe1+YASjSiO7pkyXCDogKDtzzzRkb92KzwplqSmLkFndYYX6RYtE5Lh1gwDTh24nrmt7ajGj
K7YF9ankrcYqjtaHqVLrHvkFS7C3o7EYK97B6JryLTP/x9mVNbfJc+FfxAySEMutbWzHJE7SNE3b
G6YrIHYkAeLXf497lZcvmBnf9KLtANZypHPOszRdeoy7TJ2g/wdM52MFdLm3SVpf/ZQo/W/bajBk
o3nlnYjP5GFM+oyjbSn5E4DEWbrNZM2B0Rzk7waF/kfORAeRaxRYk03mU/o4mh4b006bZu/kpPpB
HONEfq7II9yospP0XN/dDjpHpyoTyoNkjm/B2xZ9Hb9EEbgtoGREevTOGo1qZppU5ZaXpGQQNtPO
gaq0+ewHPdjZ5eSoTYfDaF8NE915xYCCYYqICK++xt1bVSN/0NYq9oDSi102govZ4Hr4NsiJA+jU
BuJHxqq6Dy27KVk4Isf+BUJLPYVFavdRIGgGWR3X/d6ovDolXjX+UmhxyY0LJZIHr4PKT5DiUolK
JXmgsnawniGXg0T/IYN98kMAs6cHEKQhkOKjccZ3FWJkt3PQ8I7SzE8OlSJFGbKkkkcmJW476FGJ
u87KRZjJPL2Dmd30XaZGj9ui6tpwqMnwoy+84W1M3fE8tImztwqXHtCZcjcOacRDW/TduWQD1OUz
6ryQwrHsXaWh0+uVSCKw3dWhrWRwX4jSPI+TCkKeGHMgdQqfzrQtUbCUab6fpEJ+juiEEm0DlUtd
lGdU8NLQK4yDfNZmyTbVqv+hLQ98aUpzG4WxEfsC2jrxd0c2LBSwUzp4TGR74frquSTw+q5RL9l6
2kA/y7OrZxsWVVsdt3Sf2EHw4iXJ+NnLKn4Ad1o8NL98YunPwODDChxk2g4shYY19VnLUeuNwPLb
OgNKrZsBtciv3MRYOtrL7z2ae/hcE+8JoeY+FzmyN1t3/Gy7ffMTbW86IsWg7jdcdBQsSXzB+p2i
nkq3IslR6gBJv7hHSZyLe1ulNfBGk0YD2Rn657RtUTNwIbEYQuQwB3M27vXRVawIfaYHc/SdMfka
txwiAg3P/X0/lNb9SLFvNqQi1fc0oPpvVdjZBCgZj9+Q++Q7oILIHffaFJSergwNYAHIhybHoOns
qHHb+P6lM6/TkDtIiHANhY5jgK+HpnvWbrgR04MPU+DfWWpZ2zrvrbCHSEy6rWwxPuaGTp+IPabf
fb+aDpM/jXTjDGMBvTe0MBElMn1uQcCLDEu/+VOVH8aAF3+0lvkJJSb9SjXj0NC1ULZRNQyuFR++
NlmF9WFq+XfAvntt0ONnsALI1TFIcUNQQ+49BkPGHkqnA/RFSfnXHu0cZLei2VsZvg9QFPipoE5/
Yb8N8KjbSCj2getZmoIgSy2nc1ekSPgynII7nQGvcygslkpwqT1cymLbtkNoK2kLffiy+RxoXKc3
2qNok2RBW/GQp7bapxINlGDyVKiQ9Z20AQFskwsr+O2lbvlSKFA9IF6l2k9TXfUSKbhp4BPlaHi9
pKk5KmL72xq2tk9lDqeQbYkSwC8PjuLkpIy2gaNrZWiQQaDRa4GSDDo/TLpRwPKg0QKIY7lrRImG
FxA6wRaVrOR5cpD5ZrBEvFdoRXzLfZ9/9lqneMClSX0qPFNAFDcvd6pCm8KXE+R4VEcPykc+PWB+
nqqKlCHO9WLrc5Y8tyYenrxheHCb+k8Ki4ZzyyEp1eU9OuFwnz90yFQ2tnHKcKyxSjfwtcl3nGXk
74Am/10bp93jhINxx3NVHlAOrvdJMgSRySYk2RClC63Rhj4X4xJ1Hbf+i90mnkgZDPs25sMTHabs
DiUd74mi+bHttEh3bVujdkA7hRq5HuMQHSNzNBmYCgOS0i9g8BaP3Padc8Bgl4A2D5TsMEEh0xi2
tp+GXWcAg5CskvedpM4zY4nzF7l1fWzKTkmgUgZIUukYtSlGY/o8ECr2lx50D1xHDg4sRQ6CjqiH
um2MBg0ZsyK0LaxNoVCBqt28eSA1yuFwByP1DrzA+Ig1LaLa7ZJ9y7iLmAzPZ8iZ6g5X+sqD1lII
lX55RtUD9GjDNxp58clDQw/9JZy6fYuauZOy8Yz2h94MiRLfbNxeh23Pi/JnlVd/TRE3hzxL3bAW
WEHXkXNL0LYZTDL38rbw/JLAZBfQmbKy+R4gg3thjT5Sx/g2oKo74zs4ZczKFMiNyEXZsASBCTkC
ivZF/vn6r1jC/83QkZ0kyDeD1kQZRBvSjVX6NRBU1P+b5mZNk2ABwDiX+TcT0F91T/uoz5ENPSPi
Xv/2BQYzZBr/i4xESpETf4TnXysU/A9ypKEi3V4apFkBX9esPY0CDlK0PzCAxUjq3nXA1FnNCnZy
6XfN2BBQXJ4Q3DgA0OVr5700AHNf/2ELk8JnoMwygfN4Dn5O5BTomLQbbf12gfO//vCFdcsvL30H
J0WNLFcIpCAUGzDWSLe1eI59+zLcZI1I3bnQf2PhYBiSLIl6kyOlPGZ9g/LlmhDb0ufPgM8aDku2
QvM4mtDpcxIa75CV7qE9oje2Xa0Zvyy9Zba5TUCmxk7SJALWEXeds82aYwxBkYxPK+FjafHMNnYS
dI7GpA5RTptt4vyukm53fYKXnjzb0qi7Qj6jV8HJFuWhZnloj91KNFpgqs11SGsKG8E+4ZdsqD0D
ffhHJg7fdGOJVJh20Hzz+zdrStb2wcIszLVJSSPRx4she+qSbzx5osTfSvGp7qwVQO/CSM1l/RWy
EogHd06EDod6SNo6iEjrZ7eFh7lMqe6GGkDAFmyaXpxy7T8WKGjdNMVzidIRULQM3azgxCf/olUf
WpV3k7UcdedapAYpLqzLgZevfYBMCBuOEt2e0M7Lp+sfvxDd5vqWBaySnAE98UhXzZllSBRADP2T
2c63689fYBrNVS27oOJjLMcSmHOTQiGmZo+JfblSgJTEDl7R6GeNPsJzPTX+w1QPlbotsjqzLe0m
RPaTC1KJbzSYotQ6D7h4bPPhkgc7HVmZ/I+VjzBDsw0uE9zEnAB8aQBcDynAKLRoHwGow51y/DmW
TUQc/hLX+tiSKVsJKv84Qx8g3+cKmwkjFbUYxPkDb2RniwTFowGub9qh9I+yjJ80IYzpy31haQ5J
niDbceqle7i6xZuBOtZWWqNzFN04AEYTi33fZPoRYEZ+QKfbgWodNKS2cYoK0saCGdRfFO/Fhoui
E8dUyREyP46ZHqhqxBsranVsAqgmZpM/PpBpzJ8kBPYOjiLyXvpqfIHXBbKKThUOCieVDlWGRRzi
c8vPmdaw70O5FMpQY1PhYlCjMX1ve8I8O10RbHkwJvt4dN1DEPseXFOR6gaALmbZl5i1r4BfW4cy
J+xXieraEf3O4tB0nb7TjndBGvs0IiBpRH3sTruWDWZrckHPJtBFKCzJDmUCbZ18cgTgQRPa64HF
0VUd1PhgYuCtU3m5RRaF+yRcp9/XLUeqNPrKQ+5m8vqQj57Ye9ywewBO7bVDY2FTzmXbe9TqKFox
/gnA/Et5kEAYyFUrKhQLcZbOLkol6wERAMH45OGSDj5nkq7RmBf2+lyqnRtuTUI4/ok03VMTS73j
sfV56hO5tXGTbVUdKkfcEYC5rweXpZ9yGb93tyeei8yWDFcz+LCbPcR4dQTGB125FCzMwlxl1k+Z
QEvICk4MDWrfT0OXf0IUXolPC98+F5rt7aT322FCfEKx+S4oAd1qe8c9Xh+ZpW+/HOLvRqbTpvA7
jjPJ7/XGoNVboyweoM542+NnA29ZTeNBIX+KgPt9mqYRcGZbbQx1n297/mXQ3n1+TxKGpj8+H6b3
2yqOd0V9zsRNBkLUZbNbqy1RlxcaOyBGI5wcZeahObWmL0j+KeF+FJzpfz8+zidbFLSOTxPMKGF1
wfQjpP/3Afr5kVeV/XbqHBeYH4vtVOD8ysqm/DmU+P+WLpC0D4a9Ol3KdmN6qe3BzqwIgfdL9lWW
FMAqNNlrodG2ta2iu0cTDajPKjHuc8AAqm3dzHtEN1AenFSRQ0xUs2N2au4gfAp4ougyoNBwBn62
k9jfIxGDdJqtfkBpO9OAL/XDU+H4xd6vdfEtcLPhhNownGWy2nkZA8S32g/YHo0t5POA2T96CFTJ
VqqxiBzoMQM8Z3s4YnW1yVmfbmInnw7aUjqKJwLUvZWYUAlindwewASUTQOUg0fnB0p4/Q9eFtWp
omP9181UDSCEcr+mGXFfpaWGx9FW09ktk+nSAOA56uXFtA8oKV5J16jzALdmUOtLDZIQGd904bGv
fUDqs2U02hPAy4p7mC7xk86kg3JMRn7EVSG/+Y4zVbu4s8nWmWh1gAQX/+Sh5XmyqDOe+9hCnDTF
z3Jygcg3PrWOeqizoyv78UvrWv69HXCCblkOaCklwLdgk2Uo4zlAijdchLkwBSguBmC+xh43GTBa
n0FxcyOlWwIIOxqCm9Ea+SbNKOgX7ogyi4bnKugC1gsTpIkkzZzvFlftT5LG4x6yTf19FufAOINS
fe8ICaAQqE93oK2g1EcAY+pS8gpHSg7kgu+k94WnEYDTut0wyLJ/thpXbFUhmb0SDJYy/7lwLBhX
ZUckwQWYjzyCyqJ6BUot/TxBxQr4tK5yjjZa2Y/ZhPTZqVq1A/UI5TjQTB7y2BlD1HBvMuLE3p5d
++IePtLKHoKTtO57o892YN3DZWh3PS4t5EBsdtnre4MbZWAHJ1f/AC1haxLggN1zOaxGj0uQ+CB4
zDWWCxeYdRR7fPiEjCcXucWmLNHM6thfUJX6zURHuQEsDR4xUr3YNHgbA6G2mbcm3vJPMfP/P4DM
lTQnz6CJWckxSmDmeqqrsTu3U29++jTptriZ/LbzztnRBMkyc9wkjCsJPJg7gcRFc23uEx0DEila
HJdJ46wcZx8flmSujFZWbssm5o/glQ4ho9OplF14fUo/PinJv0X97qiJcU0HHBCXFj69uUl/GtTX
oXJuEf3G9p8dBdoFAnqkjYhMhTYqKrV79O9eY5ey/fWv/3hBkrkIZpMw6QCHZSIgf3bj+Med5G7w
frVDurK5l4ZntuKBV9E1LkIssqj7ZLoC9iEWkIhWvjL8HxcxyFwTTRZ86HCbN1EKwePnmrIEJAEH
iHUCKlLYsAL9CbRnoOQ0wPf7+qB9zFJG8+K/B7RJ0BVGdphFdgLUTzDlu67UBynVV69OYhT5m1+3
vWh21S6cGqkXjDsiK3gYQU4Ca2ljxSghTqB3xulKUFoawtldb4BbFylVIKKkQN9+g3Zh/CYBEkdr
uZDkHsCO4T62GfuG7pxz0wWNzFXUEs+2RRfHJiqZOBX5iB7TSzKuyRgvLLq5hhqQwazPAzlFLlAl
gH/dsRgQccJWtEKWHj+7/1kib3gvfe9UJcUubwBFVjuyZnq6EKrs2Zbv8yLo4cfkQR9fP4PWenbb
7O76cvq3qz+IzXPxNLCqwcEAfhGjPj4meXoGbBRFG+tADA99FbyoukM1oMXNq7WcQ6fVyogthBl7
FgVw8+yo9PIpqoca9QaQ0+8m7QFvmjEK7qUR2crW/BcZ//8nouv9372JvuBEhDHIIfuSHeLJkndd
b1WwkC2/xHlenmXcDLChNvQI2Ha1qZlvnRWweUjsB7OW3yyMtD1XYqO+qkHW9k002ua+bqHGUDXY
X/E+L+34K6TBHKQlEIJTUw5kNxXxneKjXKkpfbyh7bk8m8k70JV7BPUGJFcxfmF2AHrccOrlTy0e
VbamJfjxPrDnQm2gpaheV8UEn++hAjhYTdtujAno+eVNYQJX4f/OJjCtvTNJqGU44/fe/l2heOJZ
a668S59/2YHvTm7dAbMl08YHw/7Vc8EAIXxTxmt22B/vYzuYBQmbiFwWifZPfWyemArueKVvnN9Z
iIAEESrE2huiCVp2sI1SqUFJuiHbIDfVT7+L7e+0svqTS6d27WL58ZkHD9X/DpZTBjCMSKAmNTGx
kfZ3Yb4E8q/V/fKyP9ej09J0zGKE19MK8CEgzTQgU+fKAovMQh3cQSq2ctlZmJK5apvPwShxwQiK
7I59wUUcRJL++/WP/yd2/UHcmUu22Qg7tGyxUm3oVuxAcBwB+mq7LXX6P7kHmJaVSXvrjzaSSdst
DnrsyLOP5PzEgXl4AH/wbQQU8U4C+PJNo92+MXIAmdSedAjyXf/WDVkQotdnHwfI+GwCiHqvGdgs
jLw/u2ZQgsx26rFUSz69QLowckQAWF6yZvmz9PzZBYN5ED1shn6KOg0bhiyVoW0HsAsDtef66P/r
pX40+pc3v9vKstEelC9LA7uwxvpeqvS3cUT/CUBHDxJdrf5bG1Me3Nx/oI5vdmPZivvRb3uQT+zg
WwWDUSCUPRv6hkX+FIP79x0cXCB4Wdw/DG7c/ajBzIAUgAE9n/TptusYA12q+AW8pQinoiq2Kteg
yhhDvlBd5FtPGfNX495xyAG3e4YiQBN2wOncuT06tC2oldsmUN2xoqaK4IfwM2kBM+FVXB/jQKAm
AxygioAFTDuIEeDRlDKgxgO/fnKd+pSCDsqH2n4qOwjBGFaIH3XfmBywTvhlcUjobBuqg3HlWF2a
wVmoDAo61L7b1tFgfxttQIRquWvHv9dnb2lbziJln5s2Lq26i1gDozL8WsDboNrSfb7t8bNoOQRV
FkCr0T0NmEwXxm6BZd345bOg6Pk5EEJpQiMLUiz7eAK7ze2yNe+Pf/WPj1b1LCK68WTDGs8H5TMo
d6iSbNKW7FTzkg82dBH8DZhJd4MznQKCcJEX/VHoT9KYUIBVVXf9wRgQNcEwSXkbmsA5J1Z+yCfU
wnDQtWjC8DXsxsIMzrXzMt6gJGUG72RVvN4YdwIBs7jtCjCXvWuhxzECFGaioZIbRSDwpl95O65F
DgSID4Z4LnunIGQoGqhcn3BVyh60k1TgCdH8FHdlvybct7B5vFn4SwGfhqhA553y/DhMz2C8luzn
9bW9cCp7s7iXBZoLcXl0K/U2HkAAEdBfkJDT+F4Fa2qkS98/2/wDpNh7OtruiYjq7KniS9eTw1B4
h+u/YWnxzLa/Rz0oaTgVUsEaBbGmA890Um+3PXu293uUDmvc80xEIBiV2j+aYgWttDTws51fODak
0Bqjo9qxd0UGYrBbb+zgky0F2oTJSqttaeRnAcBD714PECOILmhvn7z14i/Ml68PDfl3vH+w9ucq
dwi6hhO/6yNqgfrZ2G53BMNyAIketCVrxwVgJ6h8T2O/JZrQHcsKdSx6SB8FzpRGLLuDljU9tElT
33UKnLEAVHl3q9mlnARAr70ZYitBFQHcIRDBWaPGjQtxLOg9VU4GNuEQiMMACty32O6+DimwfeB5
mDCx625vQzNoF/jWsMfx6T+6bktQWUFTApWdrmi+Bjwut55DC7kDr5aO91UvIEEAcFoTQjWEv+Sg
PewoWMYbQEyLe8lFFhWZJ44M2PywbZ3hb5544kefQsHT450IwQkQOLdziq5sN76Auc+h2xHH8NVu
IR71bEgC3IFXl0Aea56UUW/l7l1tp/wAZbzkZYAe050YSAz9o96DjEc67uK8rO4KDdGSJuMQMYFZ
6lb3Sh+JgJIyy3JwAgFjhHm9I/VBlYDo16AcVdDfB7YX6QgNFARCYnmv6hLU54GDI1Yzq44SRuVn
MCbB5gQeC42WWLhHixvvzQoCP4wHZSCvRE0YVOAJepWrXqDkXO6dxPPDlvWgvgG2L6DgNDbOk1DE
hQKM4A9On3nwyM7LY+737DWmE4jZnpGAnVqkGH8W5ThBNX6CbIxdiocUXMewG2T5SCpR7VUFwrrm
jTyWfexsGkQnaGVKWqGD043QN2uA5XZ8ysKk1eIMkln+AOWz+g9U09AWqbsph6gYXM3b0PPc+liM
XnCikBh4av0WGlZFIFHFdlKZhMQzLAlLA8w9TIHk1kI6/9YOnYXvdGy9qSR42g8WDYA0L+pSpKCX
gICd9rCnq4yV7oFv/pcCAFutQR1l4OkdSNP2IXF581JUlP/ijbHDIo4HKHm7fn0hWATZa5eCobNp
B589N4FEPooKA2hqxTQNL1NgJJgGBiwHiH1prNJd471YDs5aFljOr77V7adCkWxvF3XzRcTZZ7Qw
zIG2puJ3btqD7OKn6KpPk9rKpJTHvB7eJupOLuTgJIjelj2U4C8COLdtu5jx+8SGCk+u2ZDtnDzR
t4kT23O1Rwc1NNitAfEkmKW39eQfCkZf+cU85noEWohuc7FHKCehKwnNvYhCd1qPSA2SrgtjCnD5
9RdcDtiPAtzsZAEXhmons/ipAbYG8m19d4I+GQQzPA+szDiNV+pqCyeYOztlytG4bTINAlqGOvkJ
OhtsCdvUoyt3lKXHz86aDGQOUEMI5BWdnMIvRlR3kO2mu9sGaXbGWNw3BrhzfoKWB2Q6tgmuQJSc
x95e+fyFaZ4DhlPD4Badc+cEGQiKQl8bPIi1tHvp2bNKPBrkxUD9HMK5QIs/GQBh/4xWbO/6IOUr
d/yFYpo7ewVNxlE0AhAgaSA1JUb/KxjYiGkkPebEegSI+1C48rZrxT+l0nd5bCDAOFIOEPEZ/wqa
wLZDo87JcKdrQdmo5MrRv7SgZhdS0D95OpkWdbsK2hT1RQVY1aP6cX1BLQwYv1yZ3v0GqJqi+AQm
ckT5NESapOCfpgDNVcCmhw42x6aZlNl4QdmtaDQv7PM5wpp5tefx0kU1tdX3FQGVMSDy1+DLO1nc
ZCRM7TnQGrQoFVsQeohSKBx/4XQwL7KpLXCOBA9ZmlorV74FPKA9B1zjnEWpGm7wEfd80EdB5Qw7
z2PbLiMQWBPFkL0GwguiOgYTCaiPJOy7bs2cdGFl8FnErAjE6gYfYEQK3aBmuJBCA/Sbri+Mj+Fd
Np+FSZoUTtmNBc7z2K83cTep3WB3v+0g3vY+XonbphjoAxQA/lx/4VJ0mAXOOgUSYmSAcDKYiB+J
OxytAPdRWPi2Kzvp45WHtut/13rpN37nN7iiDOMrgepbDW/MoPmk1U3Bx53b3rmuSPNYV8ALQPgC
JQDNwgJaaWDSCboBfab4aXWsu5uo308rs/TxoLn/nBzfbd9CAOksOh/WFv7ZoQ+Okltg8lfOgqXx
mh02tZGjY42Ib8Tu3vyuuUtSWJu24rV0hpUNtPD9cyM8Dv87fyiAi8vjfjs4TiR480WW6Y244LnL
naElp7h9eadAoq4L5V3XvPE06z6DJ2/srYJq8G2DNbe4A0u6CcDNgl4JSu410p3S6zbcqXbe8Pn6
Bvk4i3XnrqvCSpuRl9ggo4OaQTlsSruHvtzXRlob/OPKilp6y2Wm3q0ozqHIV1YEmu2k/gl02IMM
ynYf2MNXnWswfJneX/85S1N/iWrvXzTyRps0YZGPlGrTWSXU4dpy61v2ytG29ILZdndMDlCnhTYm
iqyfcygPtqAd8pWzf2FvzLEejhlcr7Ex3QwslaKnm8H/kfD73lq7Di99/SwcahKoURQSdLuE39kJ
FA9MA6vILH67PvxLP2C2uScrzeHAguGfyszZBm3fPkBGH+pVdS0PpS1vMm6l7hzyARtgUKkR8k4+
+wqRta2s4RArswOz/lz/IQsDNcd3DK0cUpmJKRpSoF+hmPgrSPhXIdZKLwsDZc9uSDFSwD5JaHDC
H5saXn5W/7fs0rCeVn7AP7Ta/2c+rn1587udAFoun+zciMgFqvwT6tLtEwg+EJ1IKTuicNWc3AFq
TBMAWOBttlkOVhrPwgwNix20La1DZ/n80LUFP6Re7t4XMboKFpEZriETkIllb+9st2l3PYCKm0kk
YCFXCTmiWgCUSgtTg6mz5C5z2vFsRqOPpU6CNxxVFApoMr0NiAH52f/+TCOMBJZ0glVAmk9AV3bf
8ox1IXTAw+sr4eOZ4vNOesOg/NZd7rI6Ld7ifnwscFeeVALBy8pZqw9/HB/h6PffX2FZSZ5PaQW0
SnAWdIDkp9nk9pnoR5PdVmTl80Z6KfzAldqlUZNDYlp10D8dE/rl+ih97PJM+dzzDKwGUCY4zGMY
AGvHjsl8lzsalzypuDmWJu8/xSbrXguIWUG4GcDSSbbNE/g0zR/TNske9D9IBiJZh/aKhW7cpnMg
ZiitFPoBRCfHISFes28d2GGlyoM87vUPX9rol79/t02cJFcgPg8w42DB39rr0x1yCdj/8pXCwNLz
ZwcSk3USTH0MLKTD2kOJglVoQ/noyJgVrxyuS6+YHUmQ75hGTjhgBr61T9VF4T1LvsLuTO+uj9HH
qxNa5P8do9xkQ16BrXuC7LE+GnQoz0nnvPaF0Js2QZSooNh72/k6xyehhFv0yYQTapgeUucnLvAQ
fFpDqyz9kNnxhLwU2lexElHTQSONmnQTMMicBVERf0+Ttc18mdr/j7x8jj/qMVJ+L3GKY8r9bezn
kRJ8jbf18WTzOaYktgfh95BBjnpQsEgPXzioqRSfr0/0x3k7D2YTPSH6EWgqiUj5yvlu10X/vfIH
65X1HW/3kAotKkgaV+0vmxmgx6+/dCHAerMdUg4dgoCD23QztNtiYskOYeQALtQ5y7NP19+xMCXe
bItMnCJg24CIdtQj4Ff2NeQv1lzWFqbEm40awlInY/CmTzCWoNvUb0LIBWShIKh+X//8pTfMrm3E
1YQ1XeOeVNDvtGnu3NzsoJCzAs1bevxsW3A0mK1KOlWUKAYPBUiAT1XI9W1Pn8OGikYZSpEjg0U5
QUL3d0Eg6tC93DQywezTc4YLba9AbmXeeEpi72uR6zs7XcPFLqzNOVzIZvVYegX3TtR70dUbrB7D
HgJOJeoW179/YWHOMUPgUJZ51RMTsUGjGwPxaNaDEHD94QvzOgf1DH6QehwuRafUhRQS978Mnp1h
Axcr7Lal0bn8/buzs2/iCbgXjI4lepRUnj0dQ6jvb1Gv7Nql519+17vnuwKSTXAkmCJIrcaQNGfF
y+Q+Vla1MvgfHwfcv0zKu+dn0i0rC9S5k1f1EA8dvXtL+kD22MUZImAvcVmuVCeXJmIWfjqTgsxl
1UBXidLe8tw7MDJUsCRag3suLaNZCII4SisYlFsjXSabMn8CmePGNTQLPZSCsCsZ8t2EcrqVwXTX
EEQIeP/eODazHQyN0kygdQLRDQSKz+VI0m3TuOY4FqrZ37QP5tgULqCeIMxl+Lk8w0jnRyOKHxBk
X3n8wjKaw1OqIZ06VH9NpJQfHKeB1TttFXSTpnI8AYIFKTve/bz+Uxa2xBysAoONksGyZoqC6pEk
NgBo9z40n7pirba1sFTnSBVYGEm4fl0inlNvyrTeKt+H983a3Wjp8bMtHadV6woCjCRV3laCVKo4
IJHTWp1p4fFzPEOs+t6LZQ8OL4p0kPflFTIM4OxSDzJH12dgYavNm0FZq4NkckgVwbUVLfu9APvu
tidf1te7cGRgPD4B5QGQeN/GG18xWNhYa7F66bMvC+rdwwuwJT2IhVYRRBKhVfhq6V/Xv3rhzjjv
EecZL2DKkOFuYquLlvh5hGkcfBJ6qGaZHYtLukUz/3j9ZUvzO4vYMDtKsiYv2ijJRoKqEuAQ8Nyy
drZ0VkpwCyhe7s5iNUHBh/AaeKEBmsF7t/TSTZbJeFOBXPnSBYofoYAooipB6z8ZU3aqB7fb6wae
tImbAJ8bV/1+8G0XjkZJ49+5qAzvCk5BnY3TtIEEelp9RWSgMIaCCCpuRslO9kXw+foILczzvNWq
YziPM6dvLx62MEZoWBqi56K2tz19Vm2BVGKGdcnbCJzwrd+034XlfL3+6IWpnfcMh8DvU1swfoK7
396hMCicht8OROpve/xs/QOV20CdHT1uVvcKAQ2gIHj77Sa5dgQvROY5AoAXnQFIEXSPFEBtCMri
mr6BncDG0enK4C+M0Fw6TAEMo+BSAyagzX5ZDUBGknJr16FfHF4fpIXOI3dnhzEM31oQxh0cZSiA
bkUlIIaPhs0e2MICkuoB1CGtoQiDocxOCTEEasuwGL3+8oUBnLdXY2VVfTtqE4HNW8TQ+XbeZN1s
TfzttufPYgcIMRA7alQb9SMqngQixjveNRU0Q1p/7zX5/rbXzOKHa7d9lyogTnJoAHvFJs6TnZ3f
Z3WzcgAtLIN5D1VNfQaTQoVcNpabrjrjxi2yteN/KXzMrns8sJQscqApMlTVDehIIpYrO3DhoOCz
teUPfITRWF5jfqkLvUyQ4TVxG7GxLHc6guoAUe8gHj/1Kp9WuLMLv2Yub9UCB5L5XRCcBPHiJ9uN
05DkQ7DygxbufXM1K6ZjbVEp4lMwAqBP2S7mL5BvgtAojM+mNWr80m+Y3QpiiKXaEwN2Zmph/QU8
InSPJF3JzZcePouKrIP9DTzAHESSZ8cK/kyW//v6NlganMvqfXffCAjUMQqYuUUlZxYIjO4Rea29
hQ4VFJVj+Vy6t7Gs+FzfKsjKDOf11KB23j8Ipu8Gy1/Zy0vDM9vLhT0wJxBNDaArtGNlR2MYZeS7
6yO0sI/nsla6beF/WAF3DsM6F9iegJsHt66k2ZRW8ff6Oy7z+EEpcq5gJQOkVlD3iE8EaRXL2x0c
RzZwSNgka3qTS2+Y7Wo3r6paNRaJUhcEGsG2KqMnH0hRT6ykPB9jRvhcqCpFsWXi4wj58a4HKFI6
JYLSYG8rA9UCXhBYK9m/YDXwM1a38UX4XLbHMsqF63JcRtYUp8F2zDoJRcWhHG+ZeuL9k315tzlq
v/8fZ+exJKmuBuEnIkIIIWAL5bqqvRuzIbrHAELCCCd4+ps1qz7cpojo1YnoM0FhZH9l5tcnBUn0
sSvPMhisLj0k44HotxYp9ulXwQ/MGu4o20a3LquPQzFtWfBq6zJykrspeL3crj5tu7g+/W/vTqey
Mw44aMc+u1YEG0XxCyrxlXXOp70OF5/NQcp4dg3Nuz6C0lPcthaAbALV+ZV3/+k0hKvPGizyvKZc
DkN/NABfJfR7ZltR4tth6+1YvMPWbmUjsfAU8xSOwEfyszKqP5ZASURI/mpOAmvy3eUPsHT12UI8
5bCfdSIAVVT1zR3gG+yIsPC1xfJC85nne5EehDpqwKb2CYzhlsaRXF0D6jzVyB/w1/ykC41onvUF
m1KfymmsjiJxDqU7yQjEEQltv/l1+SV9OnLYHp3NQdxjnDvYxR1LijS7MauRZ1A4ntwWjZO9w/TD
I7+u3vWAXDunSvs1t8xCE5uH2TgFRwizSiDjLoFUFLL7FbQVeGdTCcMVR3EaudoYziz/S9syPOis
uw+xbwMWB0R7QGCRSEq/3VYDLVcqdEttbdbZGRKTpOxHcewdBfhiWpdXVZX6h8sfaenqs97e94jX
aRDUfSy9LNnWiB64w+myWpGCfb6jwauZdXfmt72X9MK7crT5DYyZCf3CvQf27tFGYhQgWvVV3A43
oOb8xl52Tdf+6erH9uYKNFQEpBUApXmM3ZME3YY3iOR17uhkDsAJrtSLFvrP/8nQeNoCw+YKJAk5
6Z0RiAkByggU6tRv1rJ8ln5jtvpMqtoeCDcNcAsvJt4hfy8MavXFBzgPPx+nQRCkx9ixqpOhybSv
KDI0kowVN5rndOUnFlrXPIooL8qudxvgIpADe9Mk/CrwnJXNBf13oPt/qyt85fOPfrh/RzMFr4oK
jgXEDxbkrMq5c2K4lsJeye4eSTA6qsTEI3g3yn3CkD+DckCrkTORtBvGZTqEGrTnvcpa+sMntdPd
jFOFwkFHtK4PlHD1OGA5S6KRCvUbSZKlDjnIobcOhSQHKGPQ3mOl9cmGyud8+NKCM+/72alxgWmb
akSLjzFJIhODDcEBmTJwJVB21yg+7opJNPck7sSpVyS7kW7tHR07ryKBWFVZa/dB5XEWqY4aEBbc
YDcODubjzLGfW42jfzLBXBozF0H/bBjSZ5Fm7KYxmiFggwInYCv+NIBJGtlB8RZkSfzuNoBgNgTU
AuIQsp+4Zf8GPNT6ZvrKeeMIO9tlVs6GneVa6RakCf/Rptotbws3N0AYVKY709nsW2KV5a6AudmO
2tbC2jzPxEgRiOPLazchnh8lpduByBcP/CVLLBv5ZhZQi1OQ0JsaU8IGI3MDkxckiGHOZe6ccIZb
nWsazrbUZXnrpkKDaR2wo4sw0Lt4pP1NDEjZNh7hIBqq0b3pjR88AI7Ar0AoV6c2B9Aq7hL3uUaE
3RZJI/kJyXTOfkS8208kySmFEywkEFU56n7CreVVJstmF4u4+KX6gWy7ANACDxkFVzZkefseSQF7
b6LpwYFw791nFrhrqZtspY0Y0i3Y2sgJ7iE5dpBq8M2N2/I7dlVQQRHdw/ZtAAE4Ne0Ao6/Vwk5G
cQKIfxrbqLdn9z6HDgzMXnDCBT8TY9yq4BnwCCMYjmWBxgfj4Y7Jxtoj92eAZQ7+mZLH8Z42E9aU
oDde2S2I83k9jNcaBvtTxZP0FmhrcUC4CajmrGIbUjpwc2KjM7z6YJICbETNQ6InfzfEHH5JQx1v
pzO3hrUJdqsNomDTU65YHpVgk4dZUsAwAHHbtsfOcYfyYBJ5bg1+ku5BtQMgmwL00cUb2LW8yOpy
+86qk2RbWhr0GJKaHw0YSyCSpPragMh1rJzYvhJZOehI23Cxp5PDe1CPvXbHeW92LirYPxqAijZV
7TSnqvE0UnjL4E+Q59UtakZDipItgpcwyw4NYIoGxLfIVODdhQUAY/DET4msQtcwuaOgzcP6yKdv
kwOkdIyMsKceCdu3gBaAy8VHdcqxvRmOATQ1FiYJ1W6LLCVXTUkV4D0QeFdwmuxplZZPfJQAFAFL
EGFRme8GqxdPCAuUCLXl4GSmyWOCTgjjrO8BIJbbwEK7FlA6yV/OuYeNd295G7Ddxo0ERAIos9hD
fv8ElowB/km1otgYbUObpwbAovnoJ1e20/l/Mocl5FRVhvuAHfnOPiXI6QyCMdkAfuMzwGeoHQPS
bQhcVW79y4bMa+ODDQKKSFZssxxMFOiqut25awFzqwPI1RGQxSoA2sr3UUCfa3qTAe7MNJyfvEZd
rkz/xGBT/BAkmJ7TSZQHxarhj+ENueG+pO8KCZwwXpYFAH+IPE07Nd1J6Iai0akrhArZwU0mUrFP
Ar/ZTfFUY0eaAlULVr1pbyDqtMPBbeghdn0kH+cy9nZ2XREZOgZMD1DRqvqdgovIryz8B4TZwOBw
PhE9AATZQPObFi4/8MWmAao1MM5adnI8HA6trIo+n3cBTvzv1NJ3o11aXlef+NAOISl8swF9Flgd
JdP95YXX0k/MthBae0ykbVmf8jLZQaVxqrzxhKSvL+1Q+Fw36TmJF/TQjCKlMnYgDXX3rIcF6PK9
f75B4XO9pOvkLgbxuDr55DlDuwLub9OaDFyz4ksLBz5XSzrIPdOeTOqTB/J2GwQ3geuvFN0+f/He
PC4wCRSSz8QYH90GUBhYIVpoPTk+w6q76/PX48115KjYx60pihglE7Nndfzew+0bAVz3K5Z6LYJo
aWk1W7iDdQAwVdw1J2Cb730G2s9oVt7Q0vJ5vmhHlKxVMlWfdB+NNxr4D7HB0tnrt5ebz8Ktz+Xj
rRKWNVUAfZhK/aL0L8v50+UrL3zbuW6c9aQgTc/qU+FmYdmJKCVwq1trG72FDzuXjSdEUR8zC1ql
dB7yZjq4mdrFzfjmVMnKsnbp3Zx/+sOiVqfAKg8srk9W+93Nnr3i/fKbWbru+Y19uG45BqpBlGx9
qurpwQTm1W6Tx8uXXnor55/8cOl+QB3VRrzGScPnTf1rmaqrQN5Ww7jSXpa+6mx/3ZY5crSAuz9h
mSz8Z+XtjXt/+d6XXgv9773rrkpdIOnrU0D/FvUTXTMkL72TWe8sMUc1iSX0afCeUBDYIYxsU7bx
3oU8+Gt3PuukmOAtKx/s+tRh0x4i9J+GnchXWiH3z5f5/80VnwtddVcPSQco11Ub99YOzsHk1cjS
P8DkLnaDneTbpqIG6LK0tKPJFemDKMEQhsAzB7AK4ffAagWFOfl13N5bML3sEJpk3/U88X4gf1a+
OSAs3OSwbD1PVaqASURhuepNeqNQ6r3NTFdu4f2f9k6jp2NPtXOTec2UhA70YTSciqJCnEDX23/G
0kLghLD+qmwY3ys4AjdtDrj9hhh/KGFwZAxQPO6DlMs7JFwLWJLO6yy/87DflcXVlBXDVVs7VEbV
ZJvbNKXCj0ygK3w2TuIIWY3Ttpg8vQ+Mk+78iQFpTFvI41vE7+HaBXS5zOmRewBl7gZgBrNN4Oho
JLFAR8cOs+MWYiTF5L1PjjTXY2zAHOAIdLf7qa9DOzHQ3QK3jLRpPuQ3OPSYfmgPOzuc91c8rHql
DmmPOLI9jjadn0gPRywz6v5mJ7MaW5AgEySMK9kgzyGJb9MxC/ZitMXjhCznje23uRUGnkhvGvTV
M6NOgf+IM/OfiG4F96uV3kGkQDsmbg3wsJ/2v1xAjHegldqomxn5PGLFubGnJADVeXSO2FY7v2zH
EqcgGBBRAXDyptYJh41ZFGwn01piH9sOSAu3vQlB4VacRNKrxigdyz8Z9sBvI0LUjpDEsEfFSXVw
04BFxKLZD8EhK6Ha8l5hXB+AfW2ydiPxRBtXZVhXez0EuPhrWCCbE4jazt3nXuI9uUB0YKGTVQe/
MLDQD7blg8Ras/StQ9rZef71v9e0Sf0wrTgiGK2+6G9ZLIo9SK04y9UD4s+R5X4bZ2V8AE/Nu6pG
hCNvTOyiMCpj7ZxwmwLwMOBpyRbUXlVGVekNxdZLcuRUaD8vTpg49ZG7rnkwJum2k51Pu1zoGrwJ
2uo2LAPW/KA2Q05t3urgm4cu1YcUnfc1MAW/8wKN6dZ25U8xkeBvi1iRXyMqlncoAwoVUo9WL7wu
zLOtCFBtMO9OcodDFI6Meo9hw9PpKoQWtLlFdaQ5du65BUxugZAHJ7jvSk6QZg44SA9T/U7mnr11
NZjCoaedEfj4wdo1xVgdSB/Xm4IJeXQUg+Sw5MbC/tXJj9qHtIXZOtsVWkNPiV0a4GCxi9pErQ+e
17bX/RlZzG1TY1flmr0bT2KrghqRG5qfNxkIXSnGFhty5KNcFxTpK45Hhr02Wh50nbPN6GogtUFi
/A40L/AWSVnYm34sEYxKGtM/CETaIDN7ah/O24p7jFQTTvztcVO3AmhlJKQgjLEOwE73ZVsglyAW
j9wb3B7BaXzc+3ZGyihN/BrRMHTYmXhqbgq7kVfYEfrPKfb+O9jZze+EYcjBTqYLm4FbuK5pAVpu
quol9T33pyx6tulL0d8owr0t9RTUgFabQL1h6hifXBmnflD+iNjg3AEjFbnLiJyzbI4IvA4mKZx0
jbAbMT8EdVwdwcCbIqgLrIe68yUAf5b290DdT2+UDPIADifdxY5k37Ua1DuQxGIrMeDt84BMT3ka
x69k8sRVbyOzrkgDt0KxgcnrzKbeAwVP9DYDvfk+LbN+kyNN9GD63Bxjgs9bC57cKZL2B8hcEGtP
R+tAIFkDVjvh775l2nDqp/ZN5ukUxplDknCqax4lMUB6XlmJ7diQ8gUndoAedo4WUVH6yVFhtN5V
zCE3OS3QysmA3SuzRrWtTBHvhHDSFzXGE/xHroH3xzgyHEk9YGn4D12I6LQOFdsaET+I1aqSA7Lh
dYSs5Gff7uD2Bl0cAzpBrg9r4qvSY8G9XwKeEMJxp92w8GW90wjYAMNHmHsN60+IzfV4G0ie34iA
GLVhxmO7gTkalRaewjtF8FmGhF0TUN+f45jI505CS2cDh7bhAc1eGGnl3uUJqCVQ7t/YLUke1JBl
O1XooNk3tFTfrAbQsMhF50MkG0Ndgkm9j3GG+QsE0g51O9YAuq7pAZIfoNNLdAGqijySKuaHooFo
jWRWv8fXrcPMyiBMt8Hhkz3WsjKTMQ0dH+DwrgHnNfRUDZHroDpUOgfvVfQYTzJxLucXDEGVgtn1
NXxQ/beh4gYrqBjxQyXUDKPhSVTCSfutYmTY2h1ABH5i8f3Am+S7isf82va6dN/GZf9YZcrZJEBZ
HQbD2w1BRn8IpDfiSgraHBFdJU8Wo5BieNQft5zlbBerYIryc8bTuaJq7wDnbaM+G+RxSI0TATkf
74eAwvBQYmyxgundbnjyE04tsy2p5W7xP2MwmaEggfhJo11pf+N6HSDkWEvdIWkKtdqGWPp3Kovh
0CbafcX8Q09xUTkIIe8xiuxwwvFsW6beJjGp6KYwAsgkL0/lfd4OZlfCan+NKjs83XFPJYp1dfuG
/sG+CwrMhRwVujXrq8d6aOhVnCkwKwiFCtHW4yaInfERxycHoH7kHqulHi2nZtfou+weQUX8V4s6
36bEhnPr5WV1QMGxvwukUx9EHDtR4aTV3oyNDzgqHXdaudZtWlk0ivPWusXC1D4gJWoCx9w0d7Vf
xfeZENYTsL71S5uBnNGZtoArpbpPpUQlFbCbDaaGbE9Y0Zyn9e5agKu7M2iSB9YgKM2x435jx5jW
NcuaaxnU/g9kTulsw1OjrqVdBDdtzztsnES3M6PV/kbONph0Cc/uc5u6dxPAwjuK2vlrXZbqDfBd
OwQ8Kt+OyCzbqTR3Hjhx7QdP5AjKHKj4MyKKGXx06Z/ahj+6eS22VcKyfenr8joZqf3k2JX1O3ZK
+dQbBXYyUBxmpzHS3AZZ6d210kagCLO7N4Bv6V+v8+kRD2y2RMfVVSpi9ohiQbAPpnF8YQ3Ms9xQ
9rt3i/EHNOf21m91vMNRVIHQmIreAIHHfxVxm9+4fTG9JCjGJjhYK/on0SOovuqL9i+meSRhQmss
30TWVA99xmFdwteljzwnUKUOCtS4sMkTlA4DILMIQKuVdLYMlPkhTPq4QOGorEC08miDupfNitsU
e/XbVufBbaGs7nrMGd3Cumm91AZBNgMEL3U4QfKKUuDA1UY5XndE7FOHwFqZehAecX/YdICNvMCC
WaKtl9VVXqtmkzZuf49DizQsAIcU+8wiKHpK+moT0GoKg7hb3yn9PXjLKhobaT8UvZE3iCRz9o10
0MRF6VzDcQHUeuEntxkdcUICHcPea333Pqdx/pIYySDX47rfJmxwt4G2+g0mZ+etZ46HGcRDRJ5B
ofigTRncDy1xNjm1GMr1phy3eH/B7zgV3hPq1uZ8HNNuXYRfXIsOnv4QQRvw+PYB+e5nLRxKEil4
QUDpld9w+6qXbUrx8RCtSYskucszonQotW9wthLbmyozxcayXfboDgg72FKU0++yzuO3gSbkzK0f
tlnbdNsyZsldmbrZrcWtbDeJzvttZU4ZopQNRjcGB3ZHtLVhSFoLIa4U9x4WnLc9tuV/GjLKACpi
4MQByG6v3BG1YtA+4GOMK21uEiz1HiRYeZuitvKHxgoo26RYVWGMbwEF7se94zl8T+PC3ztsrB9Q
rmDPVADAKHN32gpWdftR41DJ1IrCtu9aWLbbafWnqwy7z0B1j+qu448jggBBvk6czN2wMhArEtDP
99mYyv67GaZglLhJTAF3lypqxu84GwzRmC7vV5cuPtsRO4NNmhTczxOPkQxRHgv9uxcrx8yf77b5
3IbWoAA8WgbXbtEOMfRHjhf6yaZr1yCOn5cJ+NyIVpaUIBQqqE8ApB39NL3zzJq7d+nSszpwrSvC
Ym2hDhzcYtrHDmSlFrZ04dnZ8TQ1LDAWxGecWMducl8qlb1f/pafFwi5PytSZXWNowWECB5zix0R
mv0tj+U1zgpkGIzOcx2LlUdYaDP++e8fKks+EqTh3Ur1CUWaDZQEkcNvwfW+/BALjWZuP0N9NsDe
EMlBGVaaA4XKyfpRln40kWR7+ReWbn9WtxrLHnE76TllosD+0YEXoM313UD6NXfY56wFm/uzHttZ
oM/rHucUbRyqLTZQeZRu1Av/4UXItsRydVwrCH1eDvJnvTcmDTiVTVGfZAMydBXm2CC5FoYj+SWv
Jx5lVs/KLAmEpJfok+9imNYdYr5paNMpzNfkpAutdu5Daxt/KPwaFbPYQ6576STHItMHUZJuQwbP
hF6GYs6Xvvzck6ZU7njVAN2DAKx57O8k6Oq5Wkm6X2hWcxOa6loiRoLyfB0/FQynxG6D3MYv6dtt
Pnegkca3Rtvi5xJ6u7Gyb5whpcZaA0wuDErzuOQy1cKSYOocG7/bWlikN9DoX37n/4Q3n5Qs5y7z
gsRYo6PeeCV0gxIKit3TJjV5P4Sp3bs/fS356xTECFOVUqvbqS0y7BjleIUoeZ5tYwZ1hKS0wZp2
sH4bhUP8FPo1pABBbZE2w1pgxMLAMzesU1sQk8vOAXoEESN5lGFwGKGv4PRrp5ferLPWlFY46Pft
Y4zYp+skB92rssDvqDPLrLzspWeY9VaVUKbyrnSPU0micrgqEIbeeA62ICtrkYUf+D8rIcLrgDZ1
KJDqSejnv2Vwn4x1KK2Vd7TQEOc+Qik8H4nChh21h1KGcOQhq9XK9LjQQecZkl4GZ9wEZvFRpI9N
2UVDcDc2xcrQsnTj5xf2YU7sm8bxrIFPGLz6BxioHxgqXZd70NKlz8/z4dJKATWedKikJYP/DdZy
YKHU5muXPv/kh0s7neMNpmrpEftmpEODxpFp++3ytZde92yabWrkfXiEYk/YDSGSP5B2jFbzpQw4
m8+NZb3TJtjlo6Gggg8y5KZCqSLrn4p47YMu3f6styIUN2sM0r2PKBWEiqON2z8avvJuFua8uaMM
eFAoauKOHbGsB3qZjQj+Uf1zwNmxdIu/Ol9l+Sw0nrnzMUF1YmS+DRZC/AaNRxSrtcX3wlDgzlbI
k5ehXohk8yPUte0OR0bqEGB7dGf32IWqLFZiZVBb+BJzD+Q0jXlgjal9pL4fRPBi9ZFjp989K9h9
qaXOY1KzwS1URWt6xHlpZPxnPt2acm3+W3pNs97bJZXXVVzTY1NFmp8Z9t9FzcO65F8bkue5qHAn
ej5KdiOkwkWwARh0W8TuDmvbF40zkC9+g1lnLgulUKdCZ058FbXBhJiv38EUr4xwC91hbt5DLXcS
NUK0j6R4HWsUtA6F2Lngl+MEaeUBlj7DrDu30jIIQw/oUfUOzkiTTanTne5+YYP6xYeYzb0M5Yra
D+DziVusn5LnQCR3qfwL+ldUe6u8zoXOMDfvNU7R9RqW3avKyrE2Zr1zDIKsPqaOV7/khaIPqUIW
czh64KdBCzRsLZHivK0oUM1BHR7SsDxHJPQkyHANA4x9VeaIVbSgjo70+SgrRGdgkL71coI2zKtR
lmzrDYFyKeqqrrqWiEKQYTdUzTUyR8pb0dt55Jeu+4gyNt96Qz9GkrbpKxY4HeqZcBgPYZ2n7RUz
eb4Bmrh1Q3ug3REa2R5vqCyOnZf63QHHj6jHdood3DJtXzmY8yvbpIX2Nfck2qmPFHlbUBzk5BBO
5ruuaGFGHL6XECXqXq/UO5a+zfnnP8ymtoN8KACGqpPWhxrVWQFnA2SkKy14YSRn55b94eqo9dEe
2dTVya1w006xMyX/2jKAzcYoZzLGRwkb9vgEIHY3nNZiEJbeyGx90WZZHnNYCk5p/hPJEBuGk9KW
ffvSsM1mY1KthjTpEGB8ihkiP7JsW3nP3F0L01y6dfrf191PU4AzdTkd2/5kmWBjda8p4hsv3/o/
Mfwnm6K5BRHxjGOW+ZN/lTk5GFkC5uUdBzZiqzykUbp5W50CFaBwnPtY2UR+rOutArkxoqCp3nZB
G+yqdIRz0bVWWWF4sM9uaTZ+1Q4097UYyHFKpp8yF/CE1GRv4Yx4pQEvvNG5ZZFC4e2UDEMwiLfb
JnuC82dTNX8uv9GF3jE3J9ouiZPyvFxTXnGoHefNbaq/X7v0rFsjx0N7NGvoEcmtUZze293aG1m6
6VmX9pOiZVaPNxITM4bIWQQrxAQr89HCjOecP8OH8aLr/QZImvOyyStfIfZ/AdF4L3yEUgmYyi+/
mqVPOuvfnSa8YJADHTvKwkbcwAURmnzNCrcwbM/9mrHkUOOCI3Qc63c5sW1Ff8X6jNHiWytb+bhL
b2nWzQWU4akPJdHR9560/zNvAiS06sjNuqvLr2jpIWYLj9hRZ0cMRfJBnddvLuHskBWExBvwtVBr
EXln46zHM++Xf27pi8x6cTtVjd+2ghzBED+R3AVFxxx4/uPy1Rca7Ny+aVtQ7PtKYlPE+rBwf9ps
5cILt01nmwkGMTlyohr7OBrX2+HE5eQ25j7V1lpA0dIPzDuxBV5FpkpyzPz+MGXdmb7k32W2vbv8
ZhY+89y26YoJiO1yQtxeX970WE2Fte08lQ02c4549zj92lJm7t4sWp4HaYo+0SKHYptW8sYT3n4a
tROmgXXkCEK5/EBLL2zWtcdO9EXuWtMRTArQhIgb7wIr8LauVGz/tZ+YTeCpKGk+xW1yKuVwtDz2
Tfbxz4x/zQn4f4wAFQy2ctNkAMa2OqLwtoHz7AVC5JWxzzkPEZ9MmHMgAE6RSyLqGIMfg3Emaax+
l0GvuBVtC4fHAHFgGU7SiDevMfYJu+LqxcbqGDEuOtnDf5epEBWjblMh36qK0r5EnQHi+oMpiyBA
TjAi4CIwQe0bSyUj9JdWitMKZbV3ucPIt8Kn6es0udOfJOvKndP1wwOcw/To2tApCVr14NVTCO6m
fhx+X/5gC418rqDXg4SuNHbqo69HQBdVe5ML/94N2p0Y+r+ek678zrnXf/Jm/8GjP0xdLXW8FCKT
+mhK60esIO3p9VVq5L1SQcQr831g3spXXBjR/jlkP/wUxJAQ3lSxhsmNbmCISkJbrqWNL1x7Lqi3
B1NjUHD1MZg6ICh9AkwjAPWXv8VC/5xr6kfFFNIYEDYAe9/WiZufRg47kiGf7gvXp64zGzBTmNAp
9JvFKYcqrKiPXpdsU+/+8sU/fTO4+Hk2/vDWLbvPkoZLfeppfi2oANzK/vW1S5/f14dLdwHSc5BM
DwyFAzas9zoWXzF8457Pz/LhwhkyeJUAjxGuUh765rZOXi7f8adLEFx4NgyaoSc5shf5kfb8VelE
hm4Hm1gBYR4Z9Frs6dIrP49iH24flggvK+FxO1mxjHgGw9ZwlodcfoSli88WOTjRLjyrxYlwA95f
mFr2304U28vXPpu7/m8wwOuZrWhKaGhlZyHvFCFc0ZS7tyy39nD8XRedc4sIrk1Hm12V8K9MSkjv
PN/Gh/fUVzkTVg3VS1Xd+GC2J87fHErXy8/yaafFxWfLnCCGMpHYSBID1A6HJl7kQeNiDV9MRaKz
PmtVrh5I6auT6+CVFJDFwIzUr9z7QjOdr3AYTOkjIiLcow0Fo4LOxf7rNvCrrDXQpevPOq4gpKCK
6BIMkdvSq0MDH6j/SLqvDTnz+IlxZLAZgKV4gsEhC8no/Xbh/rr8WZdufdaDles6E2ECiUiiwqmV
C0UTNGUi9GFs2GUgRFz+mX/z3yddYU49UllmREFwfo0jfyS2Kcz5sF1myZ5lfrEf2gIZ/cE4nKyS
Uhg77PzOtZVAHc8iYnP5HhZ6+nzR03Vl6bToksfWUo/irI4s2+evXXrW0WUKO0nOkUNvE1NAcDNE
FvTlK6330yUFdefZE6zrTZANkJWMWQJ9MpzUbLrPzA8+PrkZklbB61j5pYU+Pg+gkFlrWqQqIz2M
aYNaObzJpIYZGVTzLx3z4mFm/VxO0CSSkbJj4CJ0mKjQQHHHm2eneLz8KZae4dzQPwyCkN6kTVFi
SoKLGBulbxOUqPawNgoufYtZT+cFmeyatUhBE7TcJaPd7FKcVB+kZDWyFEGp3UCEnF1J7It/f+2B
zs35wwMNXUpk0eKBKrYdYPGYIC6SZthcvvrSA836v6vzeDQxDu8sWdyMhJ1y+LJGk0OTDHquBRlr
13T2yo8tfRv630fJ6sSSMaikRyZNgO6f3Aovu7ZF8qVCIFrXbDJH0mUnAw9PE8dyj1XaNWk0IgK+
OILMV9ymHWxT0TOasgRCNvB3kJofLn+HhVczX3Dj+H2wBx9yqBqR/cwbo258CtwvnYFRd77i9qHg
xiJ+Qq+b5JYCliCKfjPlK8lYC3PI3MTqtVNbKYnQwVrtJX3sgj84ImnE2s0vXX7Wo0c/rj03wM1T
cYWjvAeOuIjxDGlWz19797NObexWcwa91kmTbs85fx1RSw5L0lxdvv65p34y95Hz3z/04DIdkZRY
EhuTG4IHBg9BCX66tsZcajizDgy3QRyPpPJOXirv1OTEISDGkTr7wy/f/ecFfzSeWa8dLb9pApkW
J26Qf+MBMnWL46IJ+GBMEg1zgrDxeXBCOpdBWAZNXlSq/TspO3PteUrd8bYRW20D5LAyTX3eINic
sTBiF2MgGGencizdEHDNX6Yi96L3bkmO6tjlx176kdlEpZXEwaPduKdaAVKe3JnxMVM+8tm/X77+
0nebDVUJTxF9jQnwRKxzaf73kDcbD6i+y1f//O5dMluQeOfyIzY0DLnaPFTI0/EhoIDkO7Sou/KC
Pm/VbJ5o4aMyzJMkYKfWnaLM3gzV2jTx+c2zOQLMnXia6xo3z/lGsR91jkS393LtxH7p6rMPi8za
XuWIsTkV/J3pl5LC2lU/5u6KpmHptZx/9kNnB6HcT+o45idEYeG0WPVVCBXUyiyxdO+zkcotcISW
0vObGVTYxdcWEq87/612+5Wh6vNWyebUL3RmeFAcgWUAV1HOnMgubxO11mTOr/j/B0I2t4DjVfuB
U4/0ZJdwH7HqHXFncB0HsPkQjnT8uGtXpqTPlzU4mfvvVyBwu1gafr1TAKMP0jNg8n524QvrkcPD
sreGrJ2DLb2wWTeudVaTAQPSyYWVvR6QaQQc1YZ1k9pe7slL7WnWk/1cClOneBJSpIC8PaXZygC0
8DHmDoRqlEmK4j4/9WDQXwVlDXvQqMbtJGuo7pHeCFOmm688xcL3mOv78yZGtdwtocXG4fQu5jmS
gAroX8cKB5PSEzQL+8TPD+mUBiu75oXnY7MXR2xvsEep7FMjD3ZX7AuWHCr9rlT3lFcr/XHh48zP
hRN3yuy2ggBctxmBSSe+0VOxdgq60LTmXoWOdpxgP+mdKqsNm5IfYsS1M3dtrfxv1fpJb5zbFfzc
0fmAs4uTh47RyjLUZF9BtTQkCO6kVpiwu0BoGLjX1KALKwnmz9YqwuEsZoD9nWgGJ5z3nk3vFaCo
pr4h4tVpfhH/vsi+kfrOYP3VuI8tNruXe9E//O1nDzsbEGRhYDkrwHT5H2dnthwnr0XhJ6IKSYy3
0JMbj/H0+9xQSZwwi0lCwNOf1blylKap6luXCzVI2pK29vpWQ0WYdtWbQ0hQQMACy+XkgJvOwDHE
zdilexTY/Bq9WW3SwXkx0+QmI/ZOdt2WtO5VoESKIsa/w5MlpAHdWEuiOIO79GTxpyKrb1zUJF1+
3YVxqUsfBnME7qLgdpQSM4oFO6DS+fWqR+uah8o3hZ3GLm5omy7MxzxwmzXxycLqpmscFJhkaVsJ
EpWwNMm9LDS6W3soAvB9V/Ysf7L0Z4aBrnQQkBw3NkJdlFtsvEu7vtgDRg0apogBB4CoP5yazjh0
uD+og7Yj9cGAn+oDSHLWgShn3CQdmFdQWXZpWObQ6aKY10OJ8KR++zM8AWfXz+DPkZrP3CPm24yL
ph8OMUBVULVI/utaf47omKUfDPZLTxkU52MgWqpugW9zdqiSNu4T4hoAKMTZXVM5+UucO0B8j9wD
8e+6HjwNmi87FL/K5ho2qyIy/BYotizyE+vX5Ueflw9RS1dMCMtFukBWTVTW7fAZc8vYJYBfHEbT
7X9C2W/fj1Np83DK6vQRvL1xCJBvih9R3K72qpeQq13+JQvBUxedkMHqc1SPYPT3NcqBWPFWCefZ
I2wtYb3UwOnvX75iaUrP4p1nR5CfhEkzhpzPoTC+Xf75C4uXrugQdu+j8HYC5pQb7K4vGgswHiCX
HuvBHl5Lqytxry2BBL2uOS0eGdVU5gTljVFcCrlDfvSm54AVjs74iOLLe0u1K7vj8zcilqstyjCo
9pUPzk9USAbOXgIq0L1dFnTT8aYH0b63UbBpQdTv1gOIIqY9pGtLwEJ0sejfHRZ3uVPPdmxGFryM
wq6hB1rDPY9M9c+xX6ujXGpE+5BlXreGKjoSFfG7RJVrXj5ZuEvv6c/LHbUw6nQRy1y4oG8AbBJh
3X7LDDph/fJnswGSzHavmzq6kAVgDl72edFEUzq9ZQnI6vOQ5iFLE7LSwsLypMtZUK/H2mK0aGQw
+760m094Pq6xuhd6wDn9/cu8jG2/NYusUlHb1z8rcCeDGn6MgFLQ/5TZPF3uhqUX0CZ/kXa4a3PT
AZCv5CGb6t0MKenlRy/MEEeLzkTOhooZ7KrgJrWTGfT3jnubTmMoM2RRVBbi5jxgztrnWhpQ7O/P
NddDXKcsBy6X17eMT4+CWz+SuFzb6Sx1hzbrUOVjcpE0LIqTyUdNiQl52ljV/tY7rbPl3Flic/nD
LRwx9DJKXvIU4OTZiXgFc/KBxncC+FrfH7aZnYB4Nab/c1Tz43JjC6+lX7W6npVRs4P7muvcsP4F
KN+tCf/ncrwKiEkt/bpVjX2DwnSc9BuUTNO+2vPh1R9uKrddOekvvIFuPlU5TtnbFciD83zP6ztr
qr+l0jmQmK30x9Ic0UK9CQYX8KsooHbid8d9rNVaPniho3Vd0GTWQIxZNY2mWu3KyfgBqAEIQsq7
FQBisrn5n2MUK/288BK6UgjXVVbvyNSKZDbfWXB3CcjYrxwe//Tlmc2org4CRwWIdDC2o2Sm7XNL
R++RscJ7zIU3vsKE0t74cu5+J01jbzLH54E4kX1FURoZLk8cIENMwyIbV7jJVsFle1ezqtnRgvrw
MayQ83MlPxiKQY/aWN4TtdV0BLJKbUbRenugfQHmSnp5V9UukGSDs8ZoX9i8WKe/fwnBHJX+ZlHa
KvIypIMx/Yr2Eb6+8sNzuLofmxi3S4JX+8tTcSGC6eICYlhdRQCkjho/OZRKbCiqZ3Bsu+7pWqSf
KuBYWAYCkKGqJ7uFj1bi3xVV93Hd40/j7sunaorWKx0icO2DhF7TVJtk+K8SawaUS59GC+7w/awU
PAynKGn7IgDO7oGN1k+4NVUri9XZIIIN4mkR+/LzDTcuXEcZ7Ji1PxxZBNx1gTMpNwldK6Q++wpo
4RQEvrQwDwNuKLFKwGl3hkTMajr4o2XmjpfuWq787HBFE9pwHXpzMFG+yY5cFFHm3nvODUXJNuw8
gi5emetLbZw+4JfXiBMH48e02RHc7BoCnqJQG5eXxbfJAfGvHiBbGgZjrdJ26aNpg1bMXW0Lj9RR
19RHKeXWH5w7Q60FrqVe1wZtSYH/KUxQKLyOtmFc+sntDMedLfpq2k91Xa7M7KV2tOFbOKiHg4M5
PcoWSUPYs71MnvHYp0Z2a6Jq4PIMXOoZbYPiVEiBAvrOjiqxJ+DZ0xvYhnyawt1L1b67ebe73M5S
n2gnA6eU0yBnaN6SRv6iJg2rIv+uhv77dY/XVtvJaCxI0XDebQA799IJmdW7jHxefvjZVZBQPVXM
07aAXmLkkTkOx6JOD0YSby4/euGz6Hd5rfKL2jbx+c1UfBiJOYVuMX/EvVq7TFpqQJvdMCFt477o
zYgNyPA030QvgtxdybMtPVyb1oDc1k5uszEiyT0FZhV4vF25mrRcGJp6Ahi+FGk+zXUdAWcrD8gG
mN9AoaxvSdFbG5b55c6rM2utEHJhtunp4Bx1JsVIbe84++qzp/SW5kWGijD24cZzE1zu7qVGtCnN
qMz61h07JD75rplMP0idMoK7xU8baeHLbSyNVm1GQ0TSin5AuRygCfekGF54RlY45kv9rU3i0utt
uwYu8JilTgA+a1BUZjDbz5d/+PmMPOaZPokpwWmJDGZkwJ2ndWhxtCy5TzzzE1jbsCvJ0Z3lNvan
H1O5Vj+w0CN6PtfPijyBdcAc5fYPRekGFNKgy8sDtV9X3urUt/9sc8EF1ZZwiju+0poQxo0ZBHvf
GJIDXGTaFwDn5T1EXd0znw1yBHqW7VvfMV9GPlPI2Kn5Zhq8fJSjuVYIfWry3E/RggF4pV0/I/kQ
iXQMbbhTZI4KVKcCwInvSPxL+ithbemrnv7+Zb13yyynvFbkyIaZQ0PsbB0mXuNJvcdus+btutTI
aZR+aQT1ynY6WlAeCZlNNg4Djv+Qq87eQ7VRbQQuNNqV11kY9+5pqn1pCfBl6mUosohITBWkAMNm
YskHtcU1u2wMES0s9L3b09Yk5AhdCnifuDr/5Bwo0YR31c/Lw3AhKvyTUYWbziQlZ8eubj87OCo1
pv/t8qNPu91zo0qLCkYHVXraVLBvbsYysNTp+swMcQPz4Ir4idQefFmGX2woHi+3t7Au6ElUp2JT
3cfTfHKmduE0SuUYet5Dzxqwsd+vakNPNNq8NKCBL/yjcqdNLG14SGUBdX5nyg/AzdxdbmVhXOmp
RuXatcnh/H7MrfnGSHgZYHf3Dv60F15u4E998Zm+0VONI7zNx0rZMNQaR5Ns0gYZtLyn/DWN0xlm
1NywAsGkbDYcOUkcrnn6IFPCHkeYJhaBW3fgkNqtfazBjYv8mNvPvuPYHTT4Bf+f68riIfHjMg+d
CahfjuufCEbhEEJc/v0Lo1ZnxSjKjcoehAnD4/yuTMWGFd3KnF56tDZqId8i8AsfoA2eHPmQFSTf
9WmerRR8Lz1dW8q8XBAFwzxYwQHDfiOkq+5BMohXZsBC5NOTvFbVNF1vjiKqgZj1pkoBFZXcJSl5
YTD9WRk7S6+ghdd48CvVC4j0IeIQ91NqOShUztdWiKWhf2r1S0gtppH03gjCpKT+TeLFL7hwOSaz
fL08cP4UVJ8b+FpI7WAfaFBQx1HLXZuHtqzSTQYuyY5w9zfpkmxnFA3ZFZ2EC1hespuUN9bBGmMD
lgTtZ2Fl8SbxixxgnKF7sv2GvdSgEa9EzIV1WL+LMYu6gByvG491M6BwMMnAwm9fqtF6gm5lkwNu
v+EKu8/L32LhU+sJQ/9kvNS7Ux3VPbsVufOpquZQu83KIWBhMOo5wnbKBshXqHnEofg2AQbGf0N5
Fsz+1q5Lln6/tmshSd0CFTyzowe0yXfQ1PmxByPzyNTpovzyN1p6idPfvwxHWNCXkGSoPqqMWyev
n0xyC6LKHgCgldm0sGjZp5f70kDSZ2VGSwcq42k6SOfZ9dwwMz1cK1Ubdxj2172GNqtkP/MCeml6
zKDiwnGPHPFWQDGXw9HtppW1cak/tKllZ5DMqBgemnM/PPas35s+3/Gq2F1+h4W4oyOFqCcVEqdy
Og6DjW14EfV1t7386KVO0GI+9+Y09UkP5wbYL/eF/dPp4VcN7PKvanLKUFre6+WGltZdW4v/E2DI
FZSSdUT/J/4bd85xN97IPQpesH384bxYz85D8mjexhE9PJd36esaSHahb/6BDM3SGCaOdo3qpfXb
sPDgXbdmnrrQMzqMJ6PuWLh1L6NE5h+Fsj+IscZsW3r0qce+TA/puwlPGFIsHVAas5N985wrKWQw
n//72SgtMnOSopigz2W1TQn5Xc4N+OmuXBlWC8FDh/DknZl6uVGpow2dyn0es/mbWRTThk8ze08m
Z1qJIUvtaLN7GCa3NrKuhflrEfklSN8wmwYrfMdTYyV5sDR+tLltVqyi5pSjH7o+tKrqrWPNS56D
EXJ5Yiytyzo+xx99WH1Jjl2FNfwXWznoAb9tOCBl8XzfwpDeoLCTdeRRwVgndCDfHD07dI0hEGYD
zSUMZrMiBNPqumCjV0kmqEAfYd7VREmhjp3D9vE8royKhU+pF0eSshes9rHDgUXTA7erRzMxtjRj
3y9/yaXHa2mFxEpwNydnGXHB8xCufK9TNdeQ9q8NhYVgqcvIC+7DfSKuMNsnFIDdIql68FkMC6MU
fiPJ5rq30OYmyslgcVujYGri8hMCyahl88MkyjXp60Jc0VE6A8xoCbUM7MPzdsfKLrDz6wpICdVl
5TWy5nM7dzJCac1PxMWo8o3XhLEuFLLYtmJ6Yol46TjZ1dWqS9lSt2sTFDj5wWoq6Ca8ud4C5Xo7
9dXBsdY2c0vfi/4dK/M8gVcsDnRRA4NL4bsyNHx5HcSZMm35HUbGZjUJGU35O0fpjuP+pMPKRF5I
Quha86QoYEfgYOErGoUbuKlssh9Y6s3Q8Wfys7dE+mAqR72ydgARDKapK+2eL/kjgOD9/cUGAoBM
OndN1BY9DBQeMnEPUwlkj8GjMMmOWfN91pTHGkkDUT+Q+Mpcnl4hMRlEwKOlga/h2OdBGgdNG87l
sIVhSNDMcHZVK8mphTigS9Mz12NlOvM66kfXfE3gAr4ZbIP95FUPWnGeGCHh7RqaZWF461L1OUYe
jEm3iWYVWTwLnUQEXj+vdNbS009//7LLaCmyatPp6WJ8z606TJBt81e3+KeYdebIqevUJe6v4aWB
pQ3Ls/3dAEL3ZGfp/IbDUb6hc5WudMjSW2ghoISNOh0rxB1FfRBDOaATGeA+8cp5biEE6FL1bGjg
hdJmPJqN/sYU465gdOX+YOnRWgBgCTCqdcmqyEeaaeD1x+Bm11RWYhpqG+4iI6OTloiLEqUhOzV7
G5M6AY4q5DaZ4f41uMZ+nH1767neVeIXQnVluh3jcl4BEhCR0mCwj5e/+ywHYXNga6UkC0NKV6TH
1SQ4RdVLVAvUR7T1rnTvxOgdY4etbMgWBpMuSGd56jBvIgrCgG+tnwSxf3DsNY7TQp7jjxrhy3yz
ZxAtCtZXkcH/N/aAntoytCwjzLtXl9p7j67MiIVxRbR5LUsQ87rSRzs2CaeuvPEctpLI+xPHz8zq
P2KOL+8AL5vRFPDvi3xLio0kZh76KWPwaSRQh9dghQVx3o93buuyA4BK8W4sE+sd9loCzD7lBPA+
h2VYn1QBJxX9XeZxDwgrVOwqs6bnOEvYh08Je5p4KW5h6yXBm6v4FiQluEFkBbwb4KW2U8OYn/z3
ylckYfuVPOJS/2iRpK9tN0cySkZxUU4oGkp3rd2HsaU+3B6SroLAsX68jipOdQTVMLOsGqcZbBBI
hLoYpGlxqPJ6c3kjubBK6dJ3r0U8r+JURuYJm9hFEBUEMFTZJOVdU9PwciNL40wLMhPsQaTB0Yjo
P0S6a7K1Mp+FX6/L313RyRyUMQmT4pCZv2xfohSjDCjydGsr68Jv1zXwUKqCbqwyFeU+vEBaz3wT
/by9/F2Wfv7p71/mSDZXpBnJhJ2whOWlGvM8IDCQgsXjPARw5rsrePZyuak/ruL/zEdq6chvVZsq
VU1iR1LlxT7rOIoffVhfvkNCMd022A6/zLzKNonIjA1zebyZDJaG40CNXdOUaagaWbxd/jF/Vpcz
P0Y/I1VylOApN2MkDW94HKYqO6RGwmLkXdJkn/t++tq47jB9Y8TJul2XWMLeIJ1OO2Sdan9DM7fc
JaWXm2Gai4Rt54QNNwZYNJ/C76c5aOBL++FbqS8g0IK7ykqHnR0MKK/VOsyno2QxRD2RzSWs05yI
5ubKGn92QcGjT0vZl7EQ+35vO9AKRYpPKN7OgGUHcPIqp3P0vhbphwG8atWh8hz2rn6Qz4qHMk1W
fvqSQE8HsmeZEANLBwR3lJlA3DIHIp1Dbyq/F3HR3NSy/zH35QuXBSyb427bO/NB1nAKHucK232/
fb48rs7OJ7ylFpfbMvNwHk5ZVDX1TzsTsOGqNlQoJ2zr9kdrO1cVvaAh7bjno5Ce9J3oIsOzx6Di
WeTy9MWYoJIH5uXp8tssDDZb2/XhurtGdRO8vmIYcoY0Nh5IXv7vumdrETkZ8yIpWUEiUbECpyD1
KGAFs7I3WvjhejKV0mwQpwNJFHvDrnMicGD3l3/2Qgf/k0ktUbdUeoLB/gyOu32djE9G2bY3oLSy
TddUw33jFM5KlFqYkTqyz0sULjaKCqQCICisExZouB/VypucjrnnIqA2IevB7AdyqhB3sjiQ8psL
H21eWIEHmlzTTQGqtwOT+ys9svQqp576ElzMrPZTTHorQpgHYo+hvJscCV2Zdmd329TScX5lDscH
3yhPH6qGSVFzADgtkBAeculur+r4P0TSLy8g+GCo3IihN4Em0pPi4EvvaBgwUIUjFJFrJaoL40vP
tMCjye1AS2ujEYj/ZlLhxPiNlBGbOpRZf7/8LkufS5t73I2lp4wUkAGBcmEop3FQ2dkzDiq1sdLf
5A8k5sz40qm51PKJ6xpY7uGQXoXjzL0nUefVoWjhBx2WMo4fixwInsCSZv2dNx55TvzEucvNHv03
2HU40pmGQuFfA781/P1sqSENZ0GrgyUIARtB0nKD8gjo5CflHwHpVbdw5E63yH+7hya25W3jcnfD
HdofsmL2QO6yc++FmIDFGrV0g7wSsLvKxX/YmtA7JSToQpPl7nk2O5vGgnia+zHO6h5qAWQqnCfY
xNYh6lX5Qz0q917kgFkoOB2gryDaD5zOIofc8BNQD2Jr3znipAhW/gyv0gZ8pGaeXmD+k+xdioMg
s5W6wc6L3cRQL6GkEFnPe+CwvdBhvh/KOaPwwDaZ9TMGwCnqJnjVO/M4vXFGniyR/YgHEcGM19ub
Y9lvWJfIx8KBB2oid4mBi/BhyLLjZOYZvIJbzGnfi/0bNtoNnMaTvN9IMLQA/5oZ3LeRCYIsNt7M
Y5N/m3CRdzQxV3OUlxh45dR0xY/UgKSeJNx7qShqXTbVkJCD2ZbOFl1KLXx2D66pqZtvBgF/AAum
448igRhza/T1UMABFNvJlQG2EFD0nE1Rw1TazD2JDZw9HehgxJE9xt3OoXZ+1fLHdIc2QqqpNWOO
oslchUUN6gPhqxNk6fdrOwWjz+Eo37h1NDKo/BSM0lHXl/UhqJ5X3VxjQ0f/jrls4MDsNTGq6a1i
b4+dDIVpfIcBdAxc6HALI9e12b70MtpGoXG9FkwgJiNLtuNNCuegp35KGeBJ3vx+VczS00Q4w7vK
r5GCbqkxoYjYqVDvkfUfc5VPd9R0i5XYuAB8tPTckBhkXzY9hH+Oy5rbvGy7fd016adfjbW1ZR7I
CwRWZmoLGYT1BEPr4nfeW/l7TnyXriw2C/sXPXuUc+7bgPXickvBPr5up12FVTq86kvqiSPPMfwJ
WTdkavMOkq3qs5fY6GNV3bhjuqZNOT8imF54CT+bDGxqxzuO3udAQWGu3sDOXJn7S59HO6k4qC13
jBkXdPaYHaWTH7w0X/nyC0ujnpDi4+j2/Vw2EZfyycnjMXAGNQXtye8TZpBXdoG2G3JHuCzKCcT9
seFhXvT/0b7e1W58z2p7d7mXz3eA9ecU/mW/kikiCLNRx+ZQCZJDmQWw1jXveF+OK+nmP2fOMyu8
nhfqKMTPfjXTaDTzDoiiAg5E5UhKHKhSt7kRKuGPuFIvtqOMh8PQKfeA5pNnuMipMK1Zc+8Rz9n7
hT8/23SCA4TfkYekp/3GH6S3h51f8uLBS60NWG/AXgHiisCYJ36TCC+PAw/ICx5AtA5qqcvE2uFh
YQv2T0rHTGAVDrlhlNLPwXOCQaUBgGdBZnzv5dpxeGGc6UkdivU3AeVfRcQW+XbkI4yrfJJ/muZo
/ybc9q9JsFJLz67BZKhDt8g+svPhdWqHp4TPh8sjzDktVef6X99GSn8wKnPucZHV3hMmUnLC6KXw
dqcGXJiKeTp0ZsGGTVpl4h3W9fJ/DbbQtyUzqj3KzMlt08vuldHevhlFWt3BoM3YejWEFXbVtmYI
z9vu0HgpCYtOWN/tuU13XpOQn60UIoKDWbePc96CyOkIuYXOB7ih2CeHfjDmHfSJ3j6rx+lgtUUO
QULaPHpmmr+ZpaDvRmtluzgV3mH2k2bLC2d4M+e5vknS0Q1kReyN26XqME4Fv7FEq+6KZJwPidda
Yc/K7JifyLkgTbEmHA3lJQfPS4et7XbIGaPSZipD+B0391XpWfOmqCuZ3/hOyj9TzweCUEDigUyb
+UZGnH4v98fZnDCSzNqOomv4BCev1Dt2E4vSHk5uzsbq1IYk/r5pk6DnK2PqfGhh/1SkZ+MYW0Xj
wqZi7o4ouCQbz5HzpvboWhXuUhPahoJO8yk7o6Yoh/CiueHzXWauuHksLB469FPEsdXN8MeNkiQH
z9KW5HVwp2plm3K+Eyzzn6VJTawpXDPqUOkzKfOJFiXMQ9U35WZ7UXq/J3Na6YalEHL6dl8ifFu1
eSoQb7FJqGDKC/0fErel916m0/7yiFpqQVumunT2xjEHaMtQ8h4SOhiJVcM2UXYd2KhPWxm35/sa
x5m/3wMOW2XmJnSAc3cOScBHkW2TNLlupdUZoGbdoECtauLj3L008G+G1zXAWXeG//vyJ1oaTdpA
FYZBFU87/5i2ebWphzkkfdpsLz/8T6HvmQir0zBHVue06rJTlnpGar42gU8eaGIjt5G5G2pbyeOo
RBbypvBvVVrPgWzqtIG3GbO3DcmKHcqTgbuP32xk87HHg5c49XhAi5aFceH4YZsacEOZWo7LaC9L
txRooND24uxYDp29pYbbPKVDru4s22u2Y7wd4nG4L1Nl75rayThO0GMFYP80bBzA6p4JrXF5O7Vw
YJxUFr/69eB+9AYjj5R08rZQ5Xjjwy7lfczj5DY3ajgV1nnxG6WcxoZ6dR+Mo+wzBOS+vWuUPQJ7
aKUzNl/GeMOZOdkb0TTF1ikmuhe5ZzzMddyYKx/8fE0IxSH777EIxRdNOXWMI/ICu6opNri+3cbZ
tC+zvWnYr278bjjZrSVfeqQQcEJYmQPn9xxMV4tjr4xa8rqLj8psf7tzu8kh7HAs/i2HcYHlrjEZ
z09opivGp77InZFiqsEOe9uVbFMQEGacV7fmm8tDdqmF09+/BKWez3BkL4EbsEwZzN4cmN733s/C
1F0J30tfSot6RkJw0OxM4+jFJuBBsHIg/JB5R8JfjGxNW730FlrgQ9mZYKrGW7T+s0IKMU4nUP5v
hTBXwtL5sMF0oKhM7cr2kwnJV68GuVLYj3Hqr1Vrnf1EBEUlf/fBnJVOCU2ijCC3hfKDBwOug4vK
RyUmbvE7dc07oBmtJxR3Gr8qGo6ka/dhuNXONsXKfc7Zz4NHa98/lmXBjZaj3qzDxrGPdzmpd5cH
6OnX/RNS8WhttYFuquxsHzfBNp/hDEwTc+8wonhQyzpeKT1YaoP+3QGD45hubJwQyZYdpshcerx7
TKo1HOXS19HWnIa6U5qxWET9xPazTzfSWVPfLD1a29LDaar1/SoBAaWDW3sqBv7q+W2+cmI8O60I
0aNrY7e4/OsLFdldElp1vZX+FGQlFqVhzaLp/AsQPZD2sOmy7SpFQYniW1cgaz4Uq8zcpYefJtyX
4JYg/yqNtKgiMT0zvw78+qqMBr6MNmVlVvmiTTPUc7jyF+iDuNODH9e4Zl5xfkASX5uqk3JJ35ue
iBgYkncKh5oXsAXiaMBl1cppcKmJ0zf78m16KdyByROJTyTvJpK9ClMtkKJYExMtfXxt4vp2XOQT
QYErClFv01i8ePXweTkmLD1am6+4CVCxAfuzSDmw1CyqsFuLNktP1qZqkYjRyFs8OaloYCRjUDtX
xRjiazO1Gw0X5o0wyi1wjwOSW2R2/quLQoTLn2ShO3VyRtahAAOOJxgxAqUsZvxaniT2U7EmAT+/
RhEdn0Es3jv1kGMnMlTb0vlVjOZ+rhNY0ORB6bYr26qlt9AmrFMDEAB0E6pzBnkvDOsgavZRdGtU
86XHa7PWNKuKTq01RDlg3SKjh0IcwX+8bkbpFA2ZjcWcligtipt62JSkw5VmQW4N3IetrOBLv/80
ar/M2Xroe866OQGsM/ue5iDQmfmPqamfL4+hhXCvU5M7McWuqPECfZw9GB18zgE3v2OWd3Rz8XK5
jYUJ5mlTNyniCkaujYhSdmsZfE9HZ3f5yUsjVJu6mSR9RimeDL3rM9xdd603fOuTeR9jMR/4OK90
wulo8e+GhOjsDJdZTazgzhdBUvFb9vGhHTsRUJY9dL0Lg6kK1Vi+Mwadt0oUXeh3HZ0xNnbP/Bgq
5AYLT6gytBcLQQKVdmsVtvQUls+8lg7PKGCzWai563F6UfVTDsXhMRE4K2580cXfWNZjcZBPo5nh
kOWhmJEHjXHaJbUC/komTu0kjHFNOwaxY8OzBjw2bPVbmTngE5T8YbK79kdimnIKczbjIssT5OTk
ncJI2KvsK+O3rsCtwbGDb/B44mWqF1L5D+WUfLs8vhY6QVffgkvhe62nhig16KMVezetcJ9Axthc
fvzZRBQhOqNvdnO/L2cTOkZTvKUM+pw4vq86V+LW+VSraOWfdICs5nJrCy+j46n7yfGdCTnUiLBh
CryavAITngfmuFaouDDPdSzybJKJ+h0ayKwnlwOq9nHdDz+90JcQCARSZlSwoYhmepvlnzK/7afP
y49eCH/6FRhxzc7jousiuATUAN32hdEEvQkuAkAUNr+LK2GudPbS1zlNwi9vkTCT2ZM7IYZMXtCO
97OxpvZferIWXz2oZJKW4MkN/5/d/WRrS+fSc7Xo6rRGaqoGo3+mzTYdsjs2ONedMnTKiOGfaqK9
bIjKeUxRFl+8gdG8tzNAKLJWrETthQGvY0ZSe3CbIYejVgfyFyXmg58kO5qsKUUWPo/OFyEcSn8r
S3LsSGV2cNVU37aQDK78+PPVr4TocJGM+dwZOonpWkn3YMC8Al47phV2XYGdxlT1QTbH0ggMz0h3
3VgQGH4OVVg6hRvA8rAA0ntWHwryz03rga/ixQzCP8NE4agLUvXGkqx+8K2yWtkKLX0ObaOVZk1r
+XM3RGZf12954ed3MFzv/rtqojpaDOBp1hVtloijD6QzkOhJcmOoWWxSFx4HdtH02+vaOb3dl1lK
pjyruhSLiZpQa2e5kI9n/ttUNGxjQMp6ZSt6LGjB8sWedIiQuRXurwrp4Ky9odbKuWOpK7SAoLgh
RWtg6PTNryz/4Vdr165LD9YigkVM5Sew1I6ApscmIIT378pwX5qr2lFpnPGL52ZGQPCq19wkfZg7
ybc8tt8u9+vCL9cL22cUsv85LkWW+UCGJHD42pl34ZfrRdMpvMbzthfQ+PTbFiejHOVTXXVV1Q62
CNp4xLZvlI1ZKxjpeNtuzAJm0g3SStd9FW0cesRNUHCA316U8D027sZhTRq8sLD+U/tcE8OYZgVU
AiwsTGMKZ9VuZf5trNbW06Xvro1FURNskfteRU7PgiG9JSei0rSy5VgaLtpwbMGKjDuA/iB4kUE6
PZji/fIXXzix6FXPHZvaxilxkmiN4dindUg6Ggz8mZbpZkbR1+VWFn6+XgHtd0g9MAeJBzd3n/u8
D2lXPV1+9J8q1zOHBh3A7DGhmnxCUSPs4XMLhoDEhCl3Zm3Grnc2kyRQsHLhbpTDkSvwOCCDJoQM
myJp8w2u28nBTyDnpnCB2hiDH28bnKUio2v6Zyhhu0BCbRaCsm6HMO/17m17qosAhvEkGLKm2sVl
6iFSEnXv5o2/p6zNtm6VWJuy8rGTyMiPy++5MIAtbWqYOfTnqYPlzLbdKuRpuhPCe7Fx8xQyHO+v
7CgtUru11ZanoHqs42cITfE115g756U8hOgsCLdghj//n7MrWY6UZ7ZPRISQEIgtUHN56LbdbveG
6FHMIAYBevp76lv555qqCC/tBSrNqcwzQJf0OLZB8ieX8KsN87/dW0qD4j5/Y3UYl8EtZZS1BbfY
L8ik1zB5QmMtDClK+yk2N0pJK9Ow1HnIALrqhrrAasuOqH0GLS+D2CqCctLR9Yleedsvpf1FnVnZ
QFlx8jr5p9OQjRnkV+j8ZGHakY2U+aFT1l1dxDc20MpQLVlNbTE6uk6xN535zVGHi0vN9Y6sHIhL
JkI9s3YYOc6sRjT+BogdHTSsmw4lPGpvNLE2G5em30VHaixa5SQiP5WFOWpemlOvpu4fh4jZHTL6
zY0pWRuiy//fNRPrxBDhTjV4J8Bdaf+QOd3X64O00oOlXE3lX0y6s64/cVGxoPC7p67pnnsDgemp
OVxvY+XnLxVr2kIAlS1iYK549si7+Ce00m5sh/+iio9O38XQzB2uVe0qfZqEP4cADTsbUHKtkHuj
dgLIyBUADmdxHQJZOGx6U3vbOc0ECG5xPm3KZEx2WdcNL67TVWcvS20YSCoR1ElKYACi5ZcSooYv
hFMOtXgwDjAqajvMs4hQrIQMQ03lNvXT9kUWQ3dkAO0D7teKLAmTya7+OUNFn4xq9RYKZZ4ONGrZ
D1U81xs9THTj4/IIOR55tHwlnhWXO124XgRpFXKvB7s9NPAd2joVy7/YnST/Sin71zHv9QPFN3Zd
A63gwadij7gFhIOM8YekUyhfwM/gJrZwJSuzJKo0YJplFMj1U8rdfgesWf8Ck8Q5chy8TCExUQTt
2Lt1QP0OXvbXl8zKslwyVwZLujT28dSe2jG/uOKhLtyeqZl+yuGW/ebKslzSVnSn81bXCMlmO/uV
2slv0CFv3TYrYc1SIAS38+zWjSlOap6GsLTq58rkp6Tynsehv2Od/uSFuRQEIYlvlV4HMqwzyWhE
TqgW5HMx31Lzo28SSPmlAF4Uo4p6+43Ev65P7soNs+SDXrR6DTwP+1PpzuJvwbp0q1MOZWpTeI/N
wNKwzWYLpnRuEg3wbtteb3blPlhyRbWTUjcv8KSyGroBTWQrPRrIsbuxZNcCjCV5SEN6y00Jyk9x
r2sZNhBH23SlK+4mx8/2fVzVUUPsdCvFUN3DO9p7qFw7hol3Wn6Zk0beQ5w9frne14/JpTbSJf97
ZWRFC+kr7qHezga10aWd30EQoAkdsGX3c+W4kYXTeNNAn2TTFKzYjKll7/kI7BKzh/aHrAHgKcc4
v3HPrBwiZPE6KdreNuAF9qc2H7rA6ZGlcF26ZzAHDu2ky8NBqFddd39u9P+/0+mDi2HJtSkVlTaE
NS+VqDY5gQTHz0awoQiEUuY7AZHwoABfeSWNTl8m6rk/ReGBfsRm6GNHI7gA8NwuIYvJCuZtWNo3
JxIP6gAmV/ww+DmJCGHethgL9ZMmnr4TTeJtUuPwMXCJkzzENoTGLOqXvwpduk04OjM/5BzoH9mb
7CHrZ+vsqMTeWpY3PZKh9h7nCj6dEzSLdpBanTtUcSwRcWgpvwF62z72Tco3narHb7Gbpi+JN6Z/
7KlM7qpWi1B2iuzS2UgVFHaRnSEjap6cpgLubFDNi9ujTiyxKv6KmoJlmLR2/hVljikcSzNBxAfO
JXbhsYfepCzIkCsLbNfO7vkg3TAZJBxrmwGptKoCER7Z5zQc6uZeaXf6llajvRmJ671pp0Ldw6n7
bQ1F7GjotbvTZaIiT9n9d5NyHhSFsEOuCA9n7dXHjICli1dgH3YpBMFtEBYCCzred2PiWX+9mNNd
4rpxZNVufx4Jj4NyxNiXleL7JBEkhDqVt7N6af0iHU9Cn3MZ0cwpesT3Cf0mhs7ajmXWvHiQDQ1m
TpJQugD+YOHTvSS2DPscQiEQvEhehtwUG3cs50dkBB1gg+zqMWcwd898Xe9YzeqoHUm8aRuJrDiU
5ZKAWTEPi1mbU8X8f22jx10c5ypy3aY9V7U/7jztQWm1rYvvRg7yT1FSFZTZCGWPZMhvSbes3GVL
gPDIGGtV4yNNl5D0TLlidzz+lA+ebS+xWTZYGbQd8PTzaf2AV60fNFW6ZdXn0LRoYBFGw2KvU7qc
wIasYGX/kNR/xXwjQFwJJJaoLFK5rO7nqj9lpo647wHnflH5q6LxljTe2tAvHsZqdiEbQXCywVYT
yKA08w/YUfzGublyaS2xwDrF2moQfZ0GTiLhcBgFg6oy8c+kGQGHW7xTwfL3ySgyPIqpE8XaO8Kg
dxPH2WdGH5C4SwTw7uHitWr2x6bwjxPpvveWu/XS6jx08omJ4TNSTGjicuG8awKOILUU3IuPGpnB
nWb5TtH04DZl2FVOFdmW126TbAKp51Yl4sMpQYuXmO9di7AjLDI2sviI+OHOziZQ7ZINZDlvlII+
XE/4/OLmllaepqDkghLh9ZvOWG9u69+I6NZ++WKfOXlrdDfY8BISr3NrQldoXP6761fu2scv/Xk3
LBOxUI/wiDiWabEdZ/eNKbkV0Dr+VHyFgVlsNIGnFS9SNDCxlIbgVmYPHWoskRPbGqnUmjzEeMRu
nLgejpZuoGrdldbOhcnBvrwk14w7fSrXip9C/7evCO8zj8Dm7eirJKqqBtsymSFtUs7R5wZzES6V
HfGM3TDvqNWcBc0wx6HDy+eO3JJe/DAGRw8WG3+EwWXmdsAg1w4k/AbbBdF2pPd1HW9rh36ZEf5B
r39+Aqvzz/UufWy4AhDr4jAYcCvZnUGTE7PjLQQUN03Ntolyf8OQoAsMy74NyOTXafo81Z8rBqPV
xfkQQ0IrLe3EPdpDYcEAZ5wOOoWj7/VOffjOw9eXZ4Hn2EKWsL/p4wIc+uSb69DvdkZ2pY/sJUCL
t5JZH95jaGhxKnTMrlGuLHDM8fhfTOIf/lw+IE93Eha75Re01pnF8ZD3oyfqym9OzM0RlWfe/JsK
uwwtZ7Z/pHGl78AJa1+vj5ztXdby/4vQ0aXFgZEp4qGUO0rwvqzilzfKNt03rst4OMo8GQ5ZEWeI
mlljHZHLcV4YNCZercbiByGn9MxTu/xK64v8k4TgwpPjlyh8jJNO91mTjr/8TGSvyIaLJkgll69C
I8NjJyUo/5ataNQPJP8CkYQutIATBFekAQFwaCCxtEHIBlmXKf+WFr8h43/uiPFDmdvmO1L8mFcw
5n4IVXQBg0/Lb9tYnghiauI2gJpx+03Wub/PgOndgFCuz4Pquhq3Eel+p7PodxoaQmHrQq7TUwQp
+ikXgcs6sSWztF+p0yWR8pGsdGmanMY8sXeTNY1T2M7KeuUQ1drSQZPA86YetHX+NS75eEkxFHvh
yGo88MRCMY+Uut+atvhTZaYIRmlZd2kCwTqYxyF9T1MaIfc3bLJpeuvggYuM/og3oeYe/iXoNh50
82xKF9wpBCDsK4bU/JVV5ryxxGu/jPMeKnhwPyu4nPOQNZ7zp62zv4lLZRWYxqMRb0oJvyaX2zgd
2xyVQOLybxW8oraAsYODN1cjrHxbgt8KCNQLmS0F99XSwqyjNi8ZQjWnCGKoiwSp009hMfKhhLo8
dzZQBE0ekFEBSygnnXdG3I3c2tzLwEuyuYRssxq9kEzILDRirCj6L6efYjRuu01zEe9hJVUeL4Yc
e2eMgbXGc7zbD35Wvjim9F75oBVsHNwYFQgqxaHIbWfPZoG3XZJXUF9yGgwC3im+jArTzb8l8F3H
RvjJruB18lZByh/vk3n245COckpCFUN2hQ/cGjZNDsBLDb7uM1yNGxIgg1nftV6e3ZNSyA20ZYuQ
dIWOoGLEf82+g5yvkNoEreeIQ2Yk9EhqkRRhPabmUfjlvGtr2sE4nNcPNc3o14xl1r7t3VQBpkLw
7nMKmeioLOrevufQMOoBQCP06fpOvuzXj/bx4l72S9bMTul3Jw8czll9Ra70BqVi7dBbXLMqVlC7
TVAN86mFh3r5lwrnIBKzL2/yEv6TJ/jo1y9u2ric+rkGruEkMwya6kr1q4JFZDBQmhwpTIweiyyp
o7G1+zj0eKP9LQQOxl+Uw6QGqV4ftuZQG6H/EkfK50JXIGiCMEDrqPBccFhEWeNF/rmRXlzaxm9n
MPdEB368nsM6r3Xo40l+/eMfZmjgibi4nhMx+tg1MFoA+I4GlYpPY1o+JGZ4Ljh0bGI9hpp1N+Kb
lZld5harcR6adAAN23DgpyHWKdQ+Te57WX/uYbPMMUJavsYKh7ylIHqvYqkQoXebTPq3YA5rPVhc
yJmoUnfuVQe6jwdRJddrVKiqDLw01Hn/4XC+pd61Elcv04rAzEvLSxPoLlAXOA1H/Iy97L72b5lC
rnVkcQ3XNqB+fql6GAN228kUEMT/00rk6G49DFbOh//Qtu8eBj1FOqzUcFacaA5Kp+m/d0N+44G5
NjiLE8JrDSTkBkedkrl/cmIQr6UTEq2/XN8Ta2OzOBza2fct+Cbaxy6fhzDHpRTyuUKo0dxpCpff
z7Wy2Nap6MoCkBZY5hj34BH6RabysdTd35zON07SlTlYCsRMXTUz6LaTk/TG9jwLmT6YSd5yrFt5
TCylX6bERY4Pejont9hpD+oT3vfBLzbO4AR1paGEn2wl+eRoLaVgcgOQRFkL0GuNCkf7weNH0eiw
Km5ggP7bWB/cCMvUeWn6sp8a5PGdXbxL99NTfewfxjtoZEVW6IU6NCHdzmd3W+zbo3og+2o37OE5
eONJsTZViyicGfiaxQZLWnM4j1v/HP+GeuHKYv6vVPBuH2qEKKAlDupE0uFZlkMa2VP8VWmycT0k
xq6v5bVfvwgGJpMMVacKcoJa26aFI59yvMP1T69cUEvplmlI6zwRjn8sGQljXkEJbIKMMFgsztsE
PEfefgoZjsLsYtuTQZRWI/TFndU/DkxAI63qnmMjf17vydpMLDa8Gq0mHwVsQOsEGmwuytQPc9cE
LeCq1xtYORaXcjBQwW6QFufVCZCj0I/jLlRavUCs5zOASkqWSjCWsvMxKZkBXnO4g73RhiEIv/7T
Vx6hy0y2A3U7ydKxQvHjG1XnJnVPMVGhb54N73bX26CXifxgiy8z2vPkQtvVzi/S5s2zBi8Viyfh
dzDLjP/akIt/btu4+GLHsR/Og38B6llkA/UzbzNnbv6gnKw9GV+pc13B9KGuJzEHLKnkzgyuVkAO
5qD8W9WrxQi/sbE+1vgCD3VxLghaGMgPwHS6qOwq5DrVCD8rSX2I+0K1IPCZ9kJUP0CSJ2J+chKW
pyhCpnQKuiZpb6ysD6cHnM/F0r0k+dyqMtMxL19LdS6ZHwj7sTHHyUpuNPHh7gDvcxGIOhArGOae
NydPfe/xNiNpt4GVd+k12+vTv7Y7FiNpEVrXMFCClqeDNAEseCw6b0Eju7GCP/z92ByXo/HdOTtn
LI0VQUBVG3lwtfuPChb5nXyhlrpxgKz1YHHK5pnjkrrzDQgysNh0mwJqM2xTyraMrg/Rylm7LDsg
J5HOsHxEUaOjT6Aw9ZFlxHfMPo+0Jb/OhYkS9PzGiK21tjhvBS8cO1aud6wz/rOT49HAm8cD1SLq
WYmcTfyvscmNyV+5oJbyJLEPlQpeA/BUFNU3V/R3arpFyf1wVrBDFws3twkFazCDSVJbE1Baqj80
tsNmmm/BWFc235IoToSDRJfX0mMev6ryMXHtgw8f1UrnW0Anbhw0Hw4QenFp/N3ypRxAXwgGA9uU
pve2occ5U3+ur6q133/ZMe8+nWdNqViDWmnmu/JoOb6/J7WMX5GIrrdQsRvCoSfJ7+uNfXzIoyOX
Dr5rrUcNN+FDR48QAfrSl2Q8JzRn59rJ9IZ6aq4DJmi2b5lljonkepuq9q8zOmojHILitWwHPwT5
f9g3FUHR1h1YGQJ7xfYZt/QdR5Luh9/R9o6Cb3Rj8D88O/CbFxtbQ1FWygr7TukmAmQE6F8nrOU3
On29Pipra5T+76BYMHFDztJF6DE5eyPp9wYaqb7b3XKN+3ArowOLrQw508LyVEeOKcoyUcHTNJhk
Xmwyuyn3BSjwoYxFHpbjdAscudajxY1k91UCG6mRHKXL72Ams+ut+FnIW+/8FSSNv2SVV4JcgO+D
faxK/bWvq2faTxt4EORHAeH5Y+8iuycyngFO4vZ7SZvitXZHKGAW8wAowwjh9sr6lIIslCIuw/5u
TVt5X3NnkPYRacs/tEgfBh1LCBVn0fXlsbJDxWLzd3nNLOSxvGNTzmHVPoPzFjBfh0NxjhHMX29k
ZcbE4hios6wEKi4hJy+pgB181M0c0Hb3uY9fGn03QrkUxgAEg8tdtHTjzDoOKgEdgN63by2JlU0q
lgdL0U4MXjwuYiA/dApohR7ghAol9Rt79PKd/xedYpIXhwCLE6p10hkIOtn62OegthV9798YoLUp
XpwAou85H40PR1uB+rLvB3FMA9RJApGBpHBLh3htjhfnQAGShc1yix3jzLK+Cd5W4dRPMQSpOdt/
bqYXG19CNNnXkk9HYZ1FmYSM7Vp6q8j/32v/g0lY8s1jOhbVABbpKTFpmoLAzSBsZQnvmLvwJ9t2
lVC/arhuzwFxCicPpdAuDSCHBchY3Y71tzr36N+4I25kSNL+86qLpktTQBvrevc/rqciTl6cBY07
DAWBeMwRhXZok4sk8AQ093GPbltiJKoN874Esy6CKNFZe/zGM3xlZpck7THrPKfNkvhYNv7F96rx
j1hQ0FPLpvzGAbHatcUJoeM8UfnQO8fMp/pp4u1059Se2LkzbwLHlVOYu0McgagM2Y2kQgoeFdOf
18d1ZfctRQBQu4IhUl06R1l50PZT+DjIeNvrH18ZvCXnvEqLKh9VNR99XX1lHaRgoRdwxzz72/Xv
rxxNS8r5ZNLBIkRnp6p5gMf5bga+TQ3tBgYJm8+1cOnZu/O1ap1OeKmbwhI2/248EYewSdhCb4IE
c2zaG+P0Xzbvo+23OGNND639hlL7mPXtURdWBMDfDqEpqpH7ipUP8XCgww/mEoiDzZuZsKjPf8xu
8pqNKlDsBx55Nx4na1O2OI0ziAhSQDFgn57b+RvwA2yjddyGuXCSGximtSYWR7KhBNCB2TaQDS2O
F2+GHGI+vrjRgZUD/7/6+7sZUxAbpz1zGPzf+8By/8Y5C1Lx0LkucB+3PKXWurA4jAtE9k0x+lA6
yvqpAqYSxQTH9SsVQZMuCa6vvZVGltAoOk+t5UyOAeihZWEtYtAomiaOYtKWn1x4S7IKdwGQKitX
nSpadAmIlOX8q85c56WWtfNlmCac+BAjdyCayWz/D6DdZR4AVe7VUdbXSEMKI1EZsCDOJEOLDW6Y
DZfXBCkge6Q8deN3rmz0JZd/4nXKHD5Px6mC86sPHGyig8xLIvzcTw32ks5PiWzGSjvjMTaGHDNj
up0ANHqj6pzfWPcrjwX3smLfrczZwDWRGSi3VXT+Z9ccAlyJmo4EIUoZ1JqP0USBHEeB0Mybz/Xq
Mp7vmuylHO2Ggm/pxJ61AbHqLbWhLpj31Y3dtjYxl7X7rgGVz3DjctELN+2cR8NL7wEIcy/KEnYB
26lbasMr15S7OCDh5IdYEibmxzjx9iO3NsQnn5yWxYlXFcWQ2FOTnlCKEvzJalTQwlSs6wNbPMr+
lpz4Wg8Wp562madaBRcoyxAw8/kzcDk3QsO1Ty+iT+NmY5pyOh3nsT8DAXhM0vpGbHJJ5nxwMS3p
7X1fIDIRHjt2HF4vYZw2emO1HXDjhCU7v+nYxuqVOKY2rf7Z2rql6rPW7mK+8zK1Re039CjN/AI9
iyaooELidz4JinKEnHn/RjIfoBkELDf2ysrFsTQGy1SKOZ87AtlJDaXsEYKTBnibIKMjGvUHxJkl
tHmub8yVKeOL1cBg48ByjOyxL5KHUZabSvq3IuW1jiyWwzBVTpFQdCQtABDaFMNmeJGbJHLgBhPI
PyINmvv6cbovNvLBPF7vz8o5sERWG5iZG6gwtScys0M6e/adw9i08WEnGEnaWrvrzawM2xJhTdPG
6VokNE+IU8hhgsnPi5XDEvD611c6sQRXp1VMRosw+1hk7ls2IxWWSnLQ4LtvtT3fyjiuXeuLa0BN
likGQF5Ptrer5YNKHpX1fL0Da8Nz+f+705gBPdUZAVM16eevBUuf3MSKrn967VcvTklPjgXwXp59
nF2Zhtr4e4eCc8mH4kbNfmXVLkHGGgrgPZ+NudBmg2H+Cbo/RGt+ACwXMPdWLmNtgBZbI4foa2zZ
EgNk8i8Z5PZ1igD6+gitfXsRE7LReEM2oUpBYePUln8JpI2uf3ll7JdQ4pxOiVS6Iqc+LaczoBh1
iLe6d/AltW+UOFfO2yVuOLNhidnXEElve2hON3qgSYDEkhPllSo2HeB6Vaiyn7LNtkax4vV6x1bm
fIknHirZJjkp7KOmLg8pNE8zn9Cgb+r7XJfPdQWN9M+1tAiEEtcfMghlmVMrXib3n65MpLDOuPqZ
dtPntgi7TN+73WcumuzGA+K7yAa9NdMF0ADJ8G3rSOfWSvivMPzBhbyEEVcOEi0TL5FNtGS+9ase
OVm7Vn89nw/W2QBOfk/b1tFBiTxxvgNFM9939gy7dy9xISDjlQoucgzlXNwNnToC+TqFAsoz+JbX
bupJzm+koAUU4kcPdqqFcUKmhILNMviaB5T63GOKmQprn/SRNjH765TEPxQ24vMAhE9xz3gMvz1R
yoj0AyS3ehfCbcnItnMhoKMxD0NQl5P36ncXozcol3WBO6b8Cc+FbDv5fuOGTq7gADCW8ky9niWB
cCto4Gd1vAPyTEKmMKl/Ieukt0WBQ6hzIAibiIlsRSqKLcXD/KnodbmbALrbubmlNlLg4wFNZpjO
2bb34gtPIn0+kC9Jzsa7ntHhCIrgHBV+UYY6g8YE6f02KFQf7y3pVXuR22NAEmEFfsvNP8Qm7o4D
LRG0vswDY/X8WeflfLKIS3YIJHSUZVRH01yRYITq4bZ3xups9bXcTFROTxAKdYN2sMVXagGMGQyd
8Y6d5HQ7KVIe3LxFvAMK4aZ21RjVtpNvsT+rbc5ds4N+VPuqjMN22TRmL60L7kSr8Cx0csCcYcCX
+oFbC/ar5+4YISvfPCk+d8c5gSF13fNTxzXdaF/nh6ke5QauCO5u7kkbNQqUqCKl7b2fefYX7nTe
Lwa/3wcoNIFOBgb5wa3KAo9QOUBfZp7u/MmW27nxDD4FirEnnN8t6XpUQ5i7TRkJeDcCBlzkXuik
NswE/eTRKi16mIDS3np++Uf2LT8gZ0qebKd7zou837sko78BSOiq0K+VfqN01iF03gGRxrOyVEEu
OfwR4rz81851E1bzNB9y1XaRaIoUysaD95gB1/xU9mK6b/vS34hmMm8Vt+sXperuXo6uPOt0/jc7
Uwtg9ZQ9eJ0XYwCm5K7zuhdXNbCuMlRjQuryNE0ggCa2q7ZAZDUBm+pvHm+Te19hhO28KQ8xvniI
Gyje1EXJy7DRXR41ULJ4jbNxPM4sJTu8ollEwT4NCbwZtu7s86BuOhMUUMLdNdSwX7A0L89tWoNy
28/lbwteNgd/njRCxKTdMUT7m9QmMchfAKwq7B83rC3TnFteVKFgDJ0sYd+IFd1EvkIKN25REBjL
Ltlmgzc8+qjcBsaRfmQ19ri1nTLZQ9hGhBWOlMBPgVwUcHWE3FkT5uNUwbTQTSC7gvzndxfqRV9g
pjp9GXifRE0+yIhPrtq7k02GjeL+GCLvYja8wIMArNPBO0GzAhT3iYBJIEVhvrSCkce8zeKwFHVz
hPzPvCtZ56ACm/2NWeUcBc/iSDKU92O4cO1dG5oPQeJ3Me5Vr6kPXBl974OaW4bxZPvfS5LyIKEe
8tJ2GYPXACkasZ+avPphg3WRBhnm5xE+wqyKuoHCoqoCveFBTLW4Lxxf/nBt69tUQnoTZweUCPGt
2GyqKfe3pZq7s1FA+lUOGrHgN3iHHMywdVOUjNwKKYhKjTM0qWltHk2CVZgUromIkuI0+mrYwKe6
jfwGfsesr7x7KEv09xNSONscr6W7xC7Yqbc99Q2rOvsWM8JesHbGr0j4wtSMWF3HA3+cWz+AmRIP
ZuPPu7yl1leUHpvvQEYTEDrgCVfGQ3OmE4ybonhEmvJij+Ad4I/I27ARzEPCunFxkM4JrDhHy7+Y
eGBvljShz22RmtBKpL+xIMj4oxtbGrngPWys1IfVrMpTP9mkHNab2ylGlbgvIaRcNH4VuEkxhn3f
jnsfnNwH06o+mgqvvE+B0tjPmpswtX2k3QR1Sjg1ASJJGOywx6pgjyXMKqPWmGGLHYxlWmMvwAy0
28JWqN+NiMVBuIg7u4COiN8fGEmal8KVcNEkubkrmrSP7DSzt5kPoSgKGSXIi00aGG4Il/gDXm6g
G9gPeSKBI26p/A0tfjC1B5XcQ1cEo+IYFmUuXExz0L8C6RN4ezBisiAl8bxNL+Cj3PcRAyH8KlQY
F3x89IES+VrlbfFEQKSO6iqrNiqr8zuV0vK5yicwto1snvMsh5H0iNVzUDAg3OYjJduGtY8CVhtR
6hBzYLNDfiAX7u7jzGujem78e8B7KxgewQSGI/N2J5LZLwM3HfML1Z7skFVRXyrUzI9TYepX7l+U
uVnu7YASFTs9iwl/Jl2Q2LNzqOe0e65ZjqurqeOvupjnXwlghTuAprwvrG9hmTKpDPuE+CEh3NkP
lnIPCSyikG+uu/OANOfJweH9xmxrfC765s9UUPuQMbeDVNKoinBCevxu6Kbp3vGt7qd2mjSo4HEa
QEVJb0EFGALfMul37ScpIIv1BAt7RNy40XPCc5ziWEqbvFRQQRu0oyLHdq3vKDZmT4Oqk5/Qtskj
g7Phgco+e+s7FzLIsH8JKTEUw0m6F95QMBUsFwBxz25wu8RZe+4p+M6DMTFo8bONqmWdWIdivkRk
/dAOTz3hgNCWPIsY0u67SQLX1Uhq7qHj3fwlF/vznAsPJCqUmvNJd8BLJel32WXpOeHZ8BWHtznj
/GURiUF+Lou5Oiucc/vCgm8RmwGgiGrV06OnEXlVmXAiu+tllFVwws10nn3XlcW3pKqLQ13aej9A
H+dk200STczAoBbIEROlVtIes6SDxXMsRqlALJJQZ1a1OPAZSj8Wb4ffKYX57jxn1SPIx86NtM/a
i2PxTuqgWDF3fofyXwpeyJhBCoBCUjJkYmxuJK1WHttLzZjWDMrlrecfsRmPYLoOIYwVHltYTgiL
33JxXEm5LlkeXICurjTwGWRoRaB7em5K6ywzeCmXycFyeugc0VsOQSs9WrI8kEAXOEnxTKt7du5h
SufJHDKtuTrEVnkD1bzyyFwSPWRb+14KSchjb80NmICgXTW3SLJr3168kSqWVl46Z+SoavWqWg/n
SCNuUXzXPr54HIma0FIMCi5csNiL5obPR7APy931593K19kiO+HYJWQ4sgK6QK31A75TvzUVN/IS
a1thkalzR4B/m8IFKQKeuUHrlAeYW91DIPCTM3rp0rtXowVoo+eOFUadUzhyTdMYqGJ8uz4uKz9+
SUZRGuqJRYkYEPFwtXUyGDHNdOavuvX0DQL/yht+aWFctuCwImWDLWbBLxv6KTszOrBAMG+1qL5C
1PXv9a6s7a7FkeSVNp0rCs0GvKhC1U6h5H6ghz6oxltgybUmlhmchnhQUNP20RtVONm/u3I6tv6m
Abnjeh9WlumSl+JKgh8NZckjaRAndcO5y73PLdMlKaUcdWrqUsFqsHi1cBt17ZfO3KryrMzxkoSi
0rg1ZSnZ0eNptokNrqnMavMobnLoybVd0PwfZ1e2I6euRb8ICYzB8ErNVM+ddDp5QRk6YDOZGfz1
d1We+vi2C6l1H67UJ4LC9t62915Dj7LN9TEyvUvLQktZwC6lRyUqnZLq3HjBYaDl1m9hfzfAmRBs
w2AN3W3YHXQn4RASOnBbX4B1g2bV1i85tG2ILyNcn71oUmm1I9MEqGbC1pQUDCtMJ6XgCAUTed8T
2OrR9/Znd4zU3HxbgDaLGMlXivGGYp6jZcMcrgxgf6dwVEyfhhp04A4SQuq1TMsIYhK7dvjujCt1
Q9NsadnRHXCakw7MmBv5151f+v7BK3cT5opbr9fXgyGF6ewULylaNnVWeVZ2c6po8ytMhm09+J8T
tQ7/gXLe5d+FJamAZ6ETK6+YI7sh34YJ9q/Xf7xheHRmilfVDQ8JqnUCZ8yIsPrAXFD9Hb7r6fzV
CtOVJGwYJJ2hAnnrYcKVwIkhQf9WE+uZ9/NR5vXadxgSl05TIfPclP4EfIrfuvWpROH2rh9Rjbg+
Soao0PkpbV45IHqib7mQOpJTuXXEqzvxXW3R7fU3mMbn8vd3kyyr0PLCCmIqSxgcwjL4k4gyi3zl
r5yXTeNz+fu754duIzwvAKcRd0/INzSHbFiTEzUtIS2YOycnzqAcnA9SCC40f3n6t7DTrcrQ3Fk5
JRjyoE5/wGUKtQSiIFVSQCOBh07/ELhJfq7G5Z6lcu+6qdpZScpWZsM039pW3s0NpOlwW40rb972
09/Ba7Y2/9mjlvG56dY2culX1kRrdFcXKOCNqFNI+ebVP68//ONfH+i8B5dYFHoSJMCdojl6efkV
NZdiY43NPcoqdHf9JR8vqEDnPuQthZLDSJ34InVgzeprAZGQlR3242AIdMoDSlGwJfPSIJaN/ZJa
9tNkWZuBrcApPl6vQXgZtveh4AUdyIQXSqSgm6KCAzfOtQHuqvapbuET7whQxq4PkmkmtKgOBHUW
2DGpc9gcQ2ntaPmLw+QCNcCVhWoaKS2s0zy1Gw7627lB9yJkP8h8J1i9MsWmX68FdgW5RtSnAGMB
T+ClrsAYdlCRLgGFjsJMrmVu0ydoG7RlNzNJ0hk23RLASEL4Y71clAHBA7s+CaaVqgVzCUpLV4bS
iaekPk1298cSwQqSwTRCWhijPjdUoPQhL3n0Bso4rwuvb0rbeUZv7e/1X29YrTrdoeYjDJhm0p5p
pTadj/amlN5zmUM3H16S0VyJNcigYZx0LgOKzcIJWQlpu0WifdB6r4RUK3dIA3w70IkMrSAFBJNq
PFzQZVPMqo7smva7JQuPsLs7QcfxAKTlS6aWH8Sp7lnmfp/C/KFX9BEW0Y+9cJ5xNHq+Pqi+YeJ0
yoPd2lCdQfMqzscAZHHoWqJQL6aD51vTXVA16f1SyPSQ0FqeLUrhiU5ccrLhLfKTpX345I6QER6U
Wz5TSL9EMITtvoKphFb9UEGFsoKEyTNtAG/phwXgaNgU3VMykhvXkX9gLzoBtV4TlB69sLyHZpV/
M1UQoYGOJWpmaVU8KmeZ4SYrMcutIodCiGSPEZwiaxiS2wS3mTPqIM5t4XrTSeCWA6Ee6ewddVHr
tcO5AdQRXR8V9GWMsl/xvZCs21ZEOUfoYIsdErfapgK7gSyc4CysMgFvFFAyleA/AEobbMIOmVGF
Fx3cOcy+JZPDjlAXrfdTavNtRZGWxdSPd0PI/JVsZlqBlxTxLjNLOYcSnqg29FTKe9eVJ0qT0/UZ
N2QZnSOSFiH0X31gWsLuYNEbwR7pvHKZMTghBTo/ZILAt1VQrzkPMT3IG9B8my7ybtix3KS76kju
81NyD4Hd9g5XtdvyfljJPqZv0jJniJsa4A6kgqB+4UioA5djGQ2tQ3ckD6Y18r1pUrT0mZUgCNpJ
Vp1ttfyi9fJayGxN4ezjc12g+xaiO+WHucdI3Cqru8kEtaIEury7HkKtOxSv7Q2I7ME2LZY1r0fD
mOk0ErenQ5gFwNc4cMb8MTVtVqNxp/oonMe1C6EhZeuMhcVu/AqrhABmQdhX6NGo+5yzMnbg7bVJ
6tY/JGlWPH1qYesMhowlLrQ+bHWe3bdcwm/ZQxk5+JQukBPo/IW2DVhni8qNfeQ6qPV1FC72Aer8
9vI6gTK2EviGdMy0wIdwGRqMF06fP7mn8FIl9ew6EkO+k5dezfWRMixk3UsP11xa1VWPAm8/xz3n
D2E5rhwpTb9fOymxWgwJXyx17nj1nFrLMXSm2FPyCySRy5Wfb1q5WrR7yudwFRDy3NvOdukUwAVT
9osk7sv14TE9X49zWrQiLfwwroa6P5Z8Xm6YhDCvVQ3TSqY0zYB2XILkjZX5UICMRerlkLOcfjc0
+FSBIdAB+GPCEscLQhL78KzcQWut+Fo36B9Pdt2u/HzDCOkI/CYtihTigWhtzHUWj0PjosSb75Me
GtnX58CQOXQAPhykrTwsbTsO3fR7MgIoAIbunyoD+rZW3/hMP3X9DP4di95ttB3C7OLa252bkD60
c0ujwpUxEElrMDCDOkag++HZeQ5V83TxYx9ugNDk9XNow/jWJljCXQWmSwthqzYZYzUVt8ReA+Eb
iGqBjsJXfs69pclJjEm5b9zJ+TrDnDMG1qD8mroei3rLDt9YPk/fOnRMGtsRK0NqWNu+lgLQJ3R4
DrcnoEkGuP59n+e1wDc9WQt8AvREYqH3fB5Q5rgIWn8J5jUVE8MG7GtBb3szhYls355b1d7Mi9hN
+dmXQ9zZxc6GQX399XMLW498L7dSaNQDLd+VHCif8UtWchWlrP0rRXlfgr5z/UWGTKyLlag6UXPn
c+iyVrCTKr8NEJ6XoQDpbu3MYsgCOs2TBkE4LAMUwFUOYCJwi8UJ1u+oD4GR86lWCdSy/3sOxoPB
p1KJH8P6qb9zSkdE+bzQbSX57+vDZPqIy/C9SwBZunDgQQYgmToAKbtmh77PxoF32Ocef3ntu8e7
GdKWDBt5lkJu/FzEEqKhkGY8fu7xl0h593gGfaxyLjw/toNh5wYoTAAU+uKKmq/8fkNY6EyLZpwU
nTh4VQUuCjKpTg6zYMxQkV2RTXUEpNXNTOyV2TYtWS2+iy4PKlbNuNFNHQWBN8lw22zUBtKsQIW6
++tjZsginhbpyvJIWQZ+fUHefx1lcpOH6QrFyrSYtOCWFph/AcruZz9r4dJBZ0hWVjgt5t5aQdDw
43VWRZmi0C4nqGQs1nDy3OnQJc7KuBh+vE6pSFTWdHRB3m4vODZr64FVQ9Wf64Nu2M91afrRBnHU
lnZzTkZn2FZF8goVqCc3d2sgAAFgz4Ny5X5rGiEtoO1irjk2cvAGivJEk3Gfs/75+keYRkgLZmCG
AVvNcXWGPO8GMN6eQyHNPlx/uGmELt/zLpTh/pACd4sr/1TzyEl/BJfWRPAcQFqzb52V47npJe5/
X8JgLUImGKvFQUYfBi7v4HxTRAPzAdnGRpfC4nDlAGeIZZ0j0oKD4qiiSWLBxt0EXatN6cEURUlf
RFTMK9U001u0WB5UY7eOQsDR5YiaXTR5wWaA5k0pxO76tJjeoIU0xS2y8sjgxhZMqu9Si7RbD5Zx
h0yI7hAumfhcJteJI0NYDR3EKMK4D4MfXglNPOhiM+6spFZDVOikEbint1KieXPOIAAlpYiYt3Ld
MD35stTerdsKZr2+7K327EKI4pzS0dk2VtquPN0gchPo8vLW2LXjzOAwWEv5ID3G9zQogk0GV5ZT
0QApDaHFpYEZDtAOoDInm8BLQ2j4lygg9lUHl1+3Ww5CrtXQDetBZ44AvBS6AYWufpkvaNK3Q9De
TkHZxw4f3HNJxJqklulFWj7InYyA0gbEA6AoaLMu3vi7Zk6/w+U9u/UFrVbyjmGH1/FYTl2q0lMV
PsgF9MDpIwGWPBlg0Wudw6q4q3FHuR5KppWibe9UQZVpFOiwD9MPKyfHqVgD65jGSksDYV+A89bg
yYttQxAbXRmwP8fkmfM1TJwh9esQSByBClSrswarPBdt1NppDbCR4x6hXzGvpADDTOi93aCq0pGO
aXmW3p8O5oW4ZEcNoKS9m+xz+6YNvO31ifiHLvl/ZlKge55RAWEWF1KG5ypR/GClvDik07y8gZOz
S7l0zzCT9KPKl/LRdWn2kMCP5VCSYD4mUCM85ooMKz/FsCZ01KcaHD5lRdKeJROwp0vOeP1K5jYM
p47xdIiarGG+HDls7zWdyffBZnM0180r+lRbd4DXernYnzv56WBPdB98EWCNxDld4smq6o3VJ7ep
JR+vT5npYy4r/12WnbPOhbVa6cQ9mg5RJxq5YbL/DWOx/lCMwUMFqgH/cv1dhmjSdb0prCsAGS9I
3MGuiJY7nvxhYo6a1l+5VBiCSXfA4wPPbcje2bEEuj0c25dsnM5ODSPp6x9ger52yglQxmbBUC8x
q6tDW4FwNr5YU/LJqdbSGCyuOlh/JtCZkeRkORfO2FjD/iEtxv31328KCi2d8TQRouWtiv1A3VGR
Hyu4nlx/tGluteNM0zvD4OWBE5e5d87hYDpm8iSz18RdGR3DC3TcZBb0KDN6PSwCaXusk9yPSNqe
0in7PpQQFbr+FYZjrI6gzEKSopcNkf6EAQfofHOsMYJtZ5Rkv1RQrQyVYRZ0JKWXA0dZNFilQtgv
CxmecXVfOdV8jPoLdCFv5vbw962IDX1w+Y3X1hO10XfFnnKHKNhk0jm3PehztirWelf/tKg/SPk6
gDKB5l9ow7I0tpbmtOQQTwHLwxrgB0ifOUAxdW6j00v2djOihsC3Kv1zfa5Mw3j5+7vMNZUQabUL
F8PYkwfVQ64jcbfXH/0PG/3RR2mBnkDPRgbgx0IzRfJDQMY+rrtiFjuYXZc3RTOJMlJlCOMLkF+K
dlO4on12ZrXAzBuw6oipOsTFhDrO3vWoSjdLUKPF3czN76kZ+xLX0gxUWeE57QNkhHoIKOdjKg5y
UPmm6ovlc/1LXUCc95MHtUhmx05dgS3W82iBcf1QiDXkpCEj6sjMygakbp6wfdh1NZ97BbMkEC7q
m8yysofrk2EKfC2zEOgXlB3DPGcYm6C9IxdgNn1UYiVm/mWQDyZbB2iOM7LJPLE5nmooK1mSu/uL
X/YDqvf82FZOvbWrZHgBrQfqaCqXYgO2VLuH22R2nIUXbge2lE9OSx0YpPbo/LuFwoUxnHAnEtXR
l57z+qmh0CGeJPRkM+YwLBl5eIcl9QQFnHO6hLEia6IrhqjSUZ42kA2l7wtAYdPuWHks21RIu5/L
fDrIM7BQgwtmSeMGPoKoad1ZLj9eHxrT774s0HfZIAznqiQd+oNlNjc/yOjLO8Yafw25Y1iEusK1
4Ohq5MtcngtAqvMC1qiOc4Yy2lGF48pJzLD32FrOIbMoA4d0E3Qpbku2d0l5qHrYfYURzaaV/c0Q
rroUdKcclaPF2Z/nlLZwvaTdA5TYyK4cvTXbto8ngunQyI42Dcwpsv5MSDIcQZ8g0dg14UoR7uMP
YDom0s1sP2CWD2PW/lBDbswdUjgVr0lgmp6ulRzmrMiUS7z8PAZLCpb5knRbDsvaOw5pkpXK0sfT
zHRsZJu7tAAbvse5lOV7GGEtLx4wS0PUBCF4FWC+Z1HDhlGuxJzhfTq+oJZpUds5MGd1D18jRn7U
Imw2uQp/JE734Kfj7+sB+O/G+v9plOkIA9UTN1t8i8TVFDyBLdVEQshi47kJ7KG9ZN4CppluXdHc
pah8RT7zDrmzHLBBwb558LbEmu3DwjO1xw7abTiY2BKMkqHt3EjSEfRmUg37os2tY4j2MPRn0mEL
FAMcvwaCqrLXzJsuF+43C2zbnTes+h4ZRlC3IfBYHVjTIpKYemID4KSzBR/h1l7YG3o8ZFNWwdfr
Q2g4SzFdv7tG8SV0VTee2xkG1U4Jn0qrVi+8bp7SwSc7n6rvcgofy9KFKBa5TXDkiGCX9/P6+03L
X8tAYPcXlZ8FEICRYttD5aKg3W6a1xqHpsyg3W8qUs0t4S7c4tPiyeXtD96v6iSanq3dbDw/pC5x
kHXagB7cRd46oCavJM2Pcz8LtQPI5Lc2s6oC+vm49VXd8xCi4bmAxOz32+sD//GxnekI1I7Moe0t
SMsdiPM7JdRLabv3bSb3GSR+eJie07p8KK1qpWhr+CIdh+plTcAhCt+fF5RwtqOj2JcAAgvwsLW+
O9Dt2F3/LMN60hGpI+R6lWNZ3XkothMRGwHxaFI7K4nNMOU6wLRuR4sPfgrh+OCVg+Wt1jq3pgdf
PufdUaIhE1SoGccO1rjfZba8NFIero+IIZXoGEm5VAlk9y++4r3YwzXwbpDhvZNNJIJ+jtgmw7Ry
HDLNsBbKUErkbCESK6q9bJDV1k//cO9JNcUnX6AFs9VZgRxkNpzJolA2whUoeUihNz60z9eH6l/R
5oP9JNBCmuRFOrsXe1zrOO6XTXKwd9mm3LkQK9hOt+oMlenNzXQj7/q74lg9km/5fbovVhaXAebC
dNzkmGZ97YaXt0OpqIgg75NPO2ve1Xs/iDwZsT/XP9MQIzpa0loA7Al8vIeGd82AaQJ2ZyWrGNax
DpLsU+Yr2lmXw16xram1E33+yUdf1ve7ELE85jajwK9Wlv2SiDGqWbuSmwyNGaaDCKFhNZTEL5LT
4sCCdBIgt0cFzNrrKARo+VyCN3Rb89k/QXKl3YCDqvYEyeB1SsZk3AGvMH7j9qC+AqZCVj7XELZM
i6apkk5gpXKM6zFfop6EW1jM3jVu/tLV6MCL0ktWEoThMsqYFld5MyQAqLXJSdAOWCFIfjy5syTQ
wfOg7JHAivUxdRv6WnnFX5R69p3yN8OiHlzcH45OAsVSDMD4bZxJ9QUi3naERGBnG6DPkyjxneTr
9WVr2LF87Wc6DR8h4cP7OOjVdNdXIntop4xu4CKc3ZRsTE8uzTv44jWzeEgoXUNTGWZCR1NNA4Ro
usUe4r4MoPVUB7uwWaBGUqCV4MKnLhg+1dBmuoQ0RlMxluBFBSTicgXxa3rHOIn8BnbAa+Rjw9cw
7WSxFBlzIf7TxhOrAWCo4eu8wHqNztVudj0bNm/ZSiHI8CYdu9kkYZmpue7i0aH2jgfl96zsnvqw
f2qBZN9y5fUrmdNQO2M6htOBzksNQ4f0nCQePFtT1XTZbvLE8rduCDhNiy/aP4qC77xzU5k/lAN1
fi5zxu7BQGmwW/lTBl6mLUbARCZI0oAsvdzLtBxPjVoaSMj0hG2DoKG/B5+p3wHc2KqtyLGjgjPi
rpCaDclTd/2S0vYHKp02Dnhe33XF4u1bYa0JAZu2Fx1EN8CSGo5yrIn7RXDI/QRqAAmkB2bCChIo
d3XUtR5EPkIwS6qQ7Tu357A9aqr27/UANhwQdBxsZ3nVAu77EKsisZ/rkrvbnLXWXQCa0LEcoKlw
/T2G/U3HwXIhnWzEdTYmnmV98UfZbHAzoxF6c9ZKLjJN1eXV7zYjN0v9AbrabQz8Y/bTK3NYU3AA
ga5/gOnpl7+/e/oMD3YsBVB6Ib3l73tShXdu2tCVNGOaBm1nKdulCPMkaSCJIrNDg+rDM0SvoNVB
5jwq3Xn8/qmv0CGVZQssH45sTeymVgv6EjTaupSsVGgNQ6SDKZkHyF4x9uk5gAV5meRbZr1d/9kO
NT37MnDvhj+VGZmEh2eff1jRqxd5URn9Qfhvpo0X3d5uf/Bo30S3r+fz9naP/92fTvvT/na7vb39
cv8EelB0eop+Hw5vh6e309sYvfW7m4fD6RQdTl9O0entJog2u0MR7e7ieLfbfT0e8X/f4+fNMT7c
xRs8Z7s9Hzf4N7tNvDmeb7f7/ev28fLPNpvt63Z73L4es2iNQWFMDNpiZhDZdecJeQeN3/4H90L6
mMgJyLYAtLNhqfx7h8tgZ7ECCnaibDat7TZfro+2aawvf3831u6SJhlvbAaqIDv4abfJF76yREyn
Oh3vuUzKyzrhs9OShtDktKK+sI72+Cv3wbJQzZFaTxMfHxpcE/FywvhX2/N3jr9m83QZvw9uE552
YHErRcdpgbOGvdj0NFuL8yodC9KKWZL//tzwaRcWG/ctWKszdrI7GOKQFy9fS6L/Th0f/XrtoGDZ
PG1IS9sYLogSWm75jzxEtRJ6ru4Cu0jhOG/DTLP0aNG83uajtL8MdCm+1An3/86MjQdW1fDQ5AIo
QzROE7GBiqGznT214xBxwWlxOk4zdR9lLfKbxrban+2oYOyzqFrxi8pYRiLKYI6woQPBJ4aCR1PY
TQcFY7BNzaBtWPAOoh/ZPPF7vwf71FOQGlJjBl4CFlRyqEsrfAtrlWwKQSds8ZWTU2iu9RBahed9
DpFJdNyCsAoPi0vDBU5wQ1JtFKE+7KAmmI1uGJ3Q0AdWcgdoNf6F8MlwT5IObZvFVTu/TP07dDvH
L2ivuVvY+iW4UZXtxq294rUdp+re7/xxQ+cg23Wd6qZotOz0a5kIVCjc3t3OM2w2RNe3N77F1iCL
hrjSoV3wbCqczrFbSLuiGReFdkF3sM/Kg5U91vB8HbvL+ZyRTIqLTlzLHxKR5hteNWv9McMWpcN3
fUinZRMmEKjgpzl4UkptAiumYs0/z1T11CG8HnyzRDBK7zSHzd0wWQeWFqeuDoGBCGEyVW2sut2W
tfuQtpDaJTm4WWWyUsYwDZ2+vQAIAbknFNlQmYmS9r5LX64nA8OBWzdVWWxnoiWRbZxLqzsIN1yO
8FRp7hnryd3Y2EXcJ164u/4y0xRpibt00RqFE0sZS5iHnJda9Lf5RMMzteHyETVj+zm0Goqq/90h
stZ1vS4bYagt7TdZ1lsKh/sIzIaVlfzxh/j63Z/NkNkUKOaC2efv6tJ1t34BS86W3fl9s2aG+/FL
GNXOXNAQZTMuDuwkgSgdf6mORd1wV/+6PhcGXhbTAcozz8e695s89sLBplECWM90dJqspJES2IE2
bd9D1XT23d6JoLLuuZHgKdw2ST/QQ8XzVbiSaQ1qG1LaT6NbdX4RizGo92C981/zMLrOxvXndpeq
EYJKTj8drn+4YYel2h7lqUD2IUOesKsg9nt5Y2fuo8W8lQuZQd+A6UDmccltVcmeXSSmF2wIRE7A
VWRz+w1npvnGSzk5uT7pn5xybuHtN0NNMy3pcoKIdZ+DWpJM27KarS2tLfdlpqAWpVWZrvw8w6L6
Pxz0ZafNKirjMGnYUSWJE2fZqG4lpEtJpLowWYErGCZV18tP5yItXN8r4hlqszXAqLhEWnMOtXCf
5VsnwzFRTtCDvj6phvyoo6Rneyw9XvhtXC05QJpO3R0GVrOV7PvxkqF6y3CxFb5hogUOu2kWlZ34
mszT76Uo3j7z66meTvjiFBQy8QXSCTmQgD34NFkpU348MFQvCTpBWlhDNqdxOQf5Lc4w6hAm7Zr0
j2lgtNNqG8A0gHp1GttZuqfqC04z+wtH7XPDouWFtmf5KKYKCsL5DxtyzIndffLJWg6gFrTx/RlP
bnO4D3CYK6wWEj4OMBip/XfrkcJPqy5s0pihARuyfgNr+D1b5EO1JplnGHS9cJWONVdiLtM4gKCI
R76Og4qsPF8Zmo/jluoFF+KwTqbDKCB5ijLVppnsfIpST5Cbiff5U78oDFeQ2eNKxc+wQPXCS5WA
F+UkYxYvbB5vVToCaJs7a3uoaawuf393VZSdrP1eBCmkTxw0Q3z+AFPpcsPqcCU1mH7+5e/vXkDy
Kih44/K4SvkNbaoDyhcrSFLTTGj7/+xwoAz6hscTQC9eRfcoL4CQ5m075uzIsJKnTR+ghTAq+xDS
xTdAeEOR52YpvD6iXNmn6zFsCgcthgPuW4VHFAcOwPnrK+dQJHkbcTiFYlG1nwPz4HL531lQeTeT
jC0cns+QzW6/Bezv9Z//cf+A6vXP1BF1CfVrHpcTGG+5/T3oYAwq6rPXFrCuUG8lzmc8f7z+NsOM
69Wv1mF2A4F6JGvhvkDGoIMlRwqM4nTbBqh+q1CtKZcapkUvhVkuOIfjiAFj87esy2PmfiFTAtXp
tbtegJH//0oA9S4vfhcXqU3GwRWEQz52+MPkcANEXeSNnhe5WUWiYu6PVsjW2qCGMNet3wQTuSN8
eGBUYrj1+moCice/nRqg9q/PjOkFWphnDmqpzmRnODbt+bIAz/O0jGutCNPDtUAfVHhxMm6t01x9
X9oB9OiHkK8NjSG+/6+g1OcyJwN+ec7tuyEfTsXQrRSFTXOsxbZc4GsyTY11cgRAAW7oZjHN4blO
GRAhS9Z7tyyr+SO0H9bo3qZlq8V55eX+WAfcOoHbwrdND/3NgAHiQsQ8b9sO7rqfmm69UgEO+dL7
IkxRqciWyJkJv6tmX+3rMq9WXmGYF71cAQQa9MH8MIPlyQRHh6JPN+gbfy7r6qWKkeY5s1jNUf5o
vixFNW7TLjj2F1Wl3q1WspXpC7QQB1ua9UIsGXQfq6gbvY23CgkwrCy9KqGqMJkz6vMYDpdbVSH9
ltMGfjT7QC63eWB/hSfPp24O9F9B/12iasMwoYmLDdzNvE0+VH/8bPl7fRWZBkiLa9FOTp0MlMdZ
bj20odz6aP5cf7QhEPTLO4DmwwjTXR5DB/DkZ29z5e/TYIn8ZU0YxrAXUS24Bxf+5ZLg9OG6sE3J
7x2HgJr7zMkvaAdsr3+FaYC0cIYzb1lJG2PfeFDMlj/FZxeQfgkP5qTjIkmQkIh/U7Sqisgwf7c7
9pMG/EH51jn3yqfrX2FI3/93pQ6AFw9zZFia7BblobN0D6flleX5T5v+g41Uv0fXARWjUrMbT8Vi
Fxs7oUFUe3Z3rjLH+iNqf4AdDp9vkgXiFL1deqiKu9MFa7r86AI5gXbu5OcigE3a1AX2XV8qZztw
5xuq68M+q6FYlLddvSd2Y93BlDXfXR8VwwrVb+QcZsuex/zkhFm2z7OS1WPoZ+nbNEC1vGhGdyXV
GU5oetF6CYGjH2iBq5xTfOdlUGxG4j7aS/tgE/EzL9VDjcLtJcF+qoJC3ctifpcwpgIn2vriL+f5
qJ8wrNsfwrrjRbYSFKblpGUNyvMssD2WnJgrfpSF+6dr5vM0ds/X58X0eO28X3TjsgDnksCRcT76
fJg2KqtiFlQv159vSN2uljfyyeG+o1LrxER18BZ4i2V2/4s5NOa1hCmUHA8qWRsrQwLRWcmlrFOo
UU7WiVs2mpuh9QzzrrXyg2GkdGouzaFq1ztLclLkZZ7TqHBQo7ZXkobhl+vk3FCoPGyAOj2pqrVR
BexHce8uDt9fnwXTb79k9XeLtCVOAdkplcXE37rlvHeksxG+v3JnNMQ2ufz93dN7mnboOmHnl81p
BOK9K2sI6eOSijC8/vsN1Wmqc3CdgbZ+6uADilzUezo35CkVWXPXLCipuHkKhdMScN3CZhxwMsmf
oQmzoO8m1xxyTCOohbmvZBouXW2duopAPO4CJQSCLizY1mmc5Xj9M00v0WK9LqjdjQTSpqGH+cmL
XVmITdUtK6NoWmRarLMhL/qmJslJwrTQLyCkSKzP3rmJFuh8JLBaGyzgH5cTnCngt7SmlW362dqx
QPWulM5l6+h9OBQlYYKCU+2v+TL/469+sKPqDF00THGdk7kbN3ToHpIqd49V19r7dnSte3ghibt6
ptamhynWNgxQ520y/w1NEi/bItsEm5lAOMAua3IKmGDnHOZ9BVZG5q9sMIZFoVPbrKCaSkWq5FSl
T17xhTg3zlrgmh6tBW5BR1VSWyYnAnczsfEtsLZSrwBzWDAe/ry+qA3TZ19e/i47NOFUlSxFUXii
E/DWocp+Bypzvl5/uiH36Ay3voP/aQVJ+9NSwrKyscp7WYzA2yTDWwjbuesvMXyCzq8GOSwrUoIV
6BN+k6fTTnK5EpOGKdBZ1b2kfYPcloCBe1d5cmc3C5baGjPMMDo6sTqwpJWwCbvvPAcbVig0PkPI
OatdObxcHxrT79dmt7dtHH66y++v631Sc7FFC/yLlbdpdP0FhgPEP2TOu+UjbBSIoAXF44LJvNva
viMeraAVkNm0mtd0GYDjgM3O8KK4u9bHMAybzmnsoUfcEJ9akJm2zrLlj9XUHqA3+4vYztv1zzKM
my5uQgQhvg2o8alsLPhj2H8sYj8uPSR0rj/fsGR1SZNAlunMMiZjq2uDrayck51Va5KWhsugzscM
h3Kos8qr4jJhoHyioPQj5VZzzy1Zb4vKhhpHJqq1RWxaAdquWPJkLnKKe3M53Izl3ieAQOWoev+G
evqmK9a2GcOM6KTzukE5ZE5RmmbNFKnM3XoNxNOdtcKbAUoGDv1/8+AMlXs5zO7lZtLCKmYeTgFU
D2pcRVixhQtZul0IVHUT2Po8uW3q4KzmDdvQacMtnfLmpi794D7ocYK+vkIMi/wflO9dYOU5MEMD
pA1ifxi7A3XD4GtPlWBR5S3oicw57H6uv8m0XC53tXdvyuARN5Q2CpoMBrV5/sbBzPZdjvrvjQia
7fWXGKZPJ5kDkGAF+VDjcFOLbRtUERr7UV29Xn/6x+Hk6vTgBs5npM+SMnb/x9mX9Viqa2n+ldZ9
R4Uxg92qWw/AHmIT85ARmS8oRzCjzWj49f3t7FIrDhVsWiFdHd3IzDDgcXmtbwAG46aLUydsnLbY
X27940srevqfHSRqgImEYVUnO5VV7Xs5qR8NF6QaOhtnrf7m5zhXKrRiS75a7ZRsFIM/Hhe6dFPp
GgA9sqJ1T54NfUC4DXcH8GOaR1hOuwdXjkgnAdv2qelGlwRiMsCPTLnEPSFSOiloEOS98k2VX6fu
8XIvro3ReWa8m2aZjA0Y22ZT1BhzddOPYvRFN6cb5bePlwtdYoggvGnlHjzko7w8mN50GOPfIKkF
Trwl8bz2+ottDmIdee3CdjgqG7nvY28/xu7T53pmEfi3yLg3VQE9sHY0H0Bwv89AT9o4aNb6ZbGt
IWWtmc0JXnt8EdjzTe8w9kheb+mlfLyu6ZLGSmBmrOvCqyINrgfgkLFnBIPx61Mds2SwMprDXLUx
vFMj6AOMau9c1m+s6ZXhXJJV0cFjbpWWddJGmflccQVtIW9jMa3gremSoyplziGoAda6LvrxJi+E
DJLU+pZIREnAGrI2AvK2v+5TI/cLuCYfoNO5pc6yMuJLBmteTyYMhyGSrSdX+w7lX3mW7txZ75nZ
bQntrj1ksZgB3I27voOxGnXKH/BNfm3hS8yhoUS77vVzg38euXf7hUusRsxna0ioS/R+QvKDk42f
W3FL5w+eN+MwulJF2F6bg57TMWSF9zlzJ8oW69llnXZQEzZPfe7dmikDttg4mYN3uNwxK0tuSWEF
fbVxSt6JqEzsAHw54Jrz6ywbPrdPLzmqowO7H7Mg+sRr42utcK7J9M/lN185SJe01Nxx4X+UOiMq
5qkbeG7yZwavyy8m9cgSR4PDA4HdcjRCIzU2CnfnM/p/pg/okq4aV7Nm2LVhHEHcwAVjsGvvk6u5
94J5PrBii5T+Vy7+o+ecD/F3s3U6O7xO4BDisuA17i6u4Rg+xDwPZDyPd8ilg11So5TeDrSDiBxX
uLDg1pJoWR5notl1Mfb6eS6q3vcGWkaDO3sYWFYch7jS3+VszkB3G+Sq7QcXKsSmzncEznknLnJR
+rRski+J56QBkOnmUZ8tFDHr4D1qu8auo8QN4QPuXdlV2h1FLJyD9GAV6VQ/YeSk907BknvaFeZP
MhSPYFdKIyD2zPfUGOVbn/biCPi6DEzFp9qfG8OZQtJkoPiRqj26tk339VjMB8lMqDH2ZLqmcMcO
E2m1YVYazV6mZf+Q6G6+r/rGdsEVIsaOdmN3Y5iS3sQolOwuz7GV1eEstg0rbZj0PDGeVPu7Kd48
8w6kgo19fa1t+s9BjuOeJa49VhEcSQDhaoVAwAfdLrg3D0pszNi1RXLect/NpLr00kkxrD+zp3tQ
KYQfc/1qadPxKxF/LxwoaJTztHOHecv1YWU3XyImBfI9FG5ufVQb8eCP1igCRqDrXBeVA6X8LS+n
v+owHy2SxdjAdb7glujSqAQNM1LE5g64vbN17Y5Jsnfm0Q2zDj4DfW+zHITVPNnBA87aT9Qago5J
/QJyq4sDAXrfis/j/TgY7isB9LYORsXSbzRm/f3capMCtBRb3xGRi6fetrxq54qz6r/IKW4drAtl
mpKwKarqvqo7sstrOP3hkoXak1Bd8qpSeFzwjrb7nGBj0nZnHUyXkzCfVR2CJmLsRS7tL7nr5r8G
Wlc75o7YVmwgHIwQJLjytug6dp9WcxvSOBt3BcnG41CreZ/ltgwLSCaCek74vpwLKyw8Y7jJhtRG
8rxQ+0rrry2QIIFdWPzG85g+sZ6lBzj62FeQC6/CEmk76N/W+q6H0qXvgUwRTMWcwQ6NDk/QMhLQ
4xuLEAP7c0ziet9z8Tl4DV2CVOq6mHOXVfoEDckwS6552wc82yozr0zGpeB9VzWaE5apyPLK/Fal
lMFOId9rIkXE0mrYuDCsBIDOIm0taK4LaSd1RPhPnu5x0/1cxL1EoxR1NlhZCb8f3UONo8Z60syn
Goqn4+cgSHSJRmlVzDo5wkDMTLVftN0pbUp/HLeEY1a2uSUKuWCYvyCdYQfizhsX08Pg0Nchabb0
wlZGeKlGoABEyuGNmEZu1YSgZsAsTONQgYbzSDZOgbVNdHHtYXVPkyLx+kgitBMQWrrh1P5j5+yL
mqqbumksPyOpCkkhrI1HrkyoJe2+PZskxVYhIstpb2eWP0xFHV4+01aaXqKUtc7jKsm7MXLdEd6D
Dz2iic+1vEhtTE6cI29Vimjk44OrOeq/7vg53DZdgpNTIyNattCec6YI4QEIVltiySszdAlD7szU
gm6ilUYgPz3kQhydJrk22vrhcq+sNX/+83dHsGnaeaoUJijo7N9GWoS9gri1V9ufy5rTpd1RZ6QW
nIT5EEGkBZ6UJfzTWO9PBr8W4BBqAZcM3fGtcVj7nEXYYk6d1bYZVB8sR77OSYJj3jqq1PrchWGp
2mEZZmsmQ5NGxkj6fdk3gE5J1X6qek2X2hwGQTE8KR2MRfnVFkZAJ1DYZx6m+ZfPDfbyIJCAkTVw
NYrq5idJ7Z1h3jh63F1unK5Ir9AlJjnN686BU0l8Mm2jRAQAzs4xd3p4SurUbW41o+pPAelv82qc
ke/1IaPvnGKtmgYigabxQMdJvzm1WXpXXWLLJ+igi7epZ+O3sbbNiEFM/qWyM/ctU0kZVh2osQEk
pioAIQHFO7i0sa6TudP3FdBH91pxeUpN6n6ROAD3bU4R9wMhvW+RMw2GoXV/JKRlX1nStLBEFbwI
cFHwHrVpQrWq7GO4+0HKUPh2Wde3Ou2y0CJZdhQNaHs8TY297Vh5JIjIvgJJDq51kjY7l8L/28+m
drgGnbg4xnUdI1EXT8eR4LDElU+l15ke+SNkwsBl4J48TO1o7XhrG3/yAdIv/gjxjJ/ZZKm7lBVG
4jfg7x+057SHyS2rq2Y2210xKu+Hnnl8V0jm7KXTM+Gn8L+IBgjWQo9ihO9DPYJ07IkSuijQlCwf
PGaofZzHyQs8ykuwJ4B0v5tjQXeuqZw/Ja9RZxgr+0Frjs93q5T7Hq6sodvk3Z44eX2ahhqikVCv
+QmAV/tEhj4Gpgv+GN/syaI71Y7udF30hFXXZqyaeybFrWPHDSoHEC5j2q2vrcJ2feQLGhS27Sws
O0X3nmuUN/izKoSjrh24sH7asY4YQZYkRaCU1QUMZZ5r4MPA156lVwWu13iBbtp5l/ek/UJd03np
st45zk06hdUAOxPR9NBGpLEpkAmEGyGgrWPQOAQjmSbMB7zSvZoM6sBzAxjzFMZ/EF/O5utayfjZ
Hqf4KKWaTwyL8di0egIHzhUHEKBpyDIJbu0gyQ/H0XBMTZgdNNzgT7Oa+B4S1fquTqn1A+gT9pPP
Yvzi1ZgeBoxpfxpeYgYTsohTgIsAC+RsTb8gKRHERtsF3HKqeaeEza8H+BA7uruy0hlimiN/KqfK
H2f2zZOJCCB4XO2aHACNxnUip1CPVmJXe1nTete6coCINBy3aS/anVdm5HuH69suLYvhZfQUuxnM
BJ0Kc/Gj7pl3yhQ8d1U5eDtPKOAxnHo8pl7fwBOmL1vgHIb8UORzcQNfBbqPgf3fJ3EinzOOdxZF
VgGvRVszaAzgAibUmG6FAe4SV3Z+VxGJa7Ir6R1lkJjC5Xj0S5cbwx5EXjO0S8P71SMjDzn41lV+
mUI1XNnTeLLkNH9JBgyTCUDKvQODjyMZRBxlKCEHhh17tzPxvEd7Bq+upbV5bNw8Rn5TAB0txpaH
MeH90RG8308zvFqrBj0oTVmEsxyK0PXaFtPAdPe5LIF24i5ACIFsAXJnrG52cwm9xRMggzY9SJpY
Ic+tHDYz+NW0heSQwTCpRV7FAWinxd4U1Dp4uoNaHPCusCGlw3fhZXUeVnQuvrVJVkZuXtWPsNxs
D8qs01d34vIHlnUd8CZRAbdbaLtMiaeQSADz2d1DPxleRhO8oAPTsOu7QhUC/C2i48SvR2S7M4m+
CdpemHPgksorg1Ll1cMAtFuxc50c7mncckkIlJX+UjhDeTNAb9zxG2pOj6xt3UOWVcYTVAIsoOAs
03QAyCIwonEcu/1apE38zdCFPsUSSkRBTtV8NzYpAxuKTPweSwOuPja0ELHT2EV2hXoiOzpzj5qH
llMDOXN4veCSDYrF7ThifwJJbPaOhVeK/k6ac+9XcZuTXWtU4nt6RpurmVHE+rMxEFBmBhRyYSla
VrgWEUsGvfKmh6kaAKurtFecLQRE9efyEbYSPSxpLrRHbbdVtYbIE72LE4E4pRJftVvIjRh0pc61
ZLeUTMai5YWK5r655g0EQnj/zYjLJ4LIC+t2iyu3EkUvSS4QN+nbzkZiRQ/iwe68fZI3W2WWlTTj
ktKC3IOpMoY0Y+YKtlcZvR4M6HU0rpsifdNeGbNzZ8fjp1ApdEkYIB1yNbWGTZ/KnwCb3lnGXeFs
FbpWbmf2+c/fBb/AGNOzOl4dmVBC+8MQ3p0621IwTO/AvuyNLeHWlXm1ZA0kWQ85g7LABTwBUhPa
YX3+rS+H50/N2iVRwGWkTJJkruBx5OzU2I570jSeP1tQAbv8hBXEAF0y/jtvGGSXw+tJ6CE+pVZT
IsGcyi8jn01fYP+5HtsqmjrkZCC0cl0VNDnKeeh2ZT4mdzl0UG6rXmzdEdeGbVF0wDCBZJCMZZQq
4055OO3IDDsp1r0YjnF/+ZOtv/P5gwzekmdgNK2CEAGB7ygOwKepH72bsVNxE3QjknVzOYwDqsZI
qKVF30wBoF/8q9Kx9URzjzu+6Qz9986t3crP3am6bSrc4RLWlo92iltXSPKJfi85YyUWPhLnfiMb
G7ZVk1cHTGYz4PEtbBxjCxdWpEVeCnfq48DmlXOVmHb7KmEJ2IVAz0sb+OJSxr4eOxPBhMPbHXIy
PYSeaFzd9wbRDw7hIkjBBjV8qyBJmLVav8H9kpk7oynZKxSTpp0c3HhnUm34BJXI75DrYt/IDMDr
wVBF84VRVk8B8brpSdZOF05Q+ENaEfLR1ZB5x1YK+2YYiirKq0Te9QWgFYYulRNYVp/pMOs7yHWg
/KT8qrE4Xr02zza0fWO8puZsZL6sjO7QOnURCDuBCk/tFmkOeZsqfjANJ0aXu90LKSfybCg2+qYl
cYVg2b3GvTt0FX6vqJn1i0IlJ9mrSox7D9zaJ22bUL/LzOYI/WtETmI+jVBuuCkLlvoEpb0TEqT8
CnqQyGWA7eYzXMR8s5PDXiimkfuePSuc+6y8byBgHdYMyJTYEMahhIGBz3LHuOmcRoWNOdZf82FO
9/MkmruJlum+90i1z1vje67Sep+6NHb8dIBTFdyFFbR+PKsNOHCC0ObkSeaD+k3vjRlruRdUvuWk
YYDdEuHdE/gBgljWaHbXNxYsSGRqJLdTOlpeUBOJjkMQB9+YTt1aiOqBP9TVdZuqCupGNjboYGjr
IoUaDPyGZ6O0rpw4wf6WT9xLftWidU6tBVw5uEwK2fDM6+1A8Sp+m8bM8OGiZgc2s1VggOoBhwdO
cEvhiXlrapvj+eN0hK5492y1fDzmqeXtLMhvnhpek8iaJ3vflXkbpaIunkzIF+6hkSeuMKvswOB1
e0ypKoI0trM7b9RJ4OoB8l3V1PuQ5pIQJpfejW1b1kHWRofEtmHfaZfF1X7Cv446K5kDC96hN6Ok
iGMqbR/d0WyCgefZG1DgJEDwJHedrlIfcvf0ocL4gjZr3akR09Tvpha8zMKULkzyRHud6jjfNW5j
/yzlYN+UZm9C6wO5tLxt3K/UcbLj1NTZWaiCTD5rdHdrtalxyyfoI+29uBQ/shTggxyx5xfDG//Y
9ZgfJHysA7cZvMCyR7KvYi1vRNfrLxPjxV1NcAUJknGunwz4UaDgBdNBqDcibX90YjaAxgFIni9p
zZxdy5g81ox0+2KiXWhOCjtxUcQvfRYPkMoprBHFN4NgI+FE/iIcmp+B5HZ+hBCkomGPm9pzXdUo
s2TQu1G+zbP6GZHn3MCVfABPYSTdcF2Y8/SWcBM/c9smAWFc3Bqlg58LqGjBRtXKECYO8ThByqrl
FbbGpED5Am5e5MflbXhlq1/yKJiTQwIzQ4nLOL8mKjY0hhH4CFeceiPAWHnCkkwhZszHGDZFJzV3
Di6ZygyscjgNXL+wRG/VEVYCsqW2C6o4TdsoBH5FOT463Qzzgu7xchet6DzTJaUsLQbudD3S++5D
cy2Ore8G+9a/ghr2VzCaVEgf5pN3Mg7V7ik9Hc9qrK96A7e18llLhlmlAOepB7eK3A5e6WA/2lsR
7ErItGSXTVnTgiWCwsvUmU9pFz8MKb0pSvfP5U5bCWKXJDCsa+uclJERrMsPbl8EMSGPmex2TUH9
shm/cnNLkXCtj85f+C7IxBHEEcKij0Cgb8OpmZPQKGy2v/whKzeKJelrii3T47EpwborToTQ0OT0
obOmw1z/UOVWzX+tuxZp1QKSdARWZyOgefaVtMvKR57ttbFgYJ+Njzmt7pOi3XJCWxv6RXiX47KH
o31OI4ZD8yusfK3XpKmLULU4Wi/32tr3LGom1eimHPj2KsLe9ci4edMZ/LWyukPZ5OCVqic32VKs
X9tfzq/wbvih9VVKkRTTieMGNnkI0GSy0/1P0WxJsK09YYHHIK0zm/YY6xPw1SedlMdUF8fWyB5J
UYWX+2tlli15VcQsOB1GJ4tkDkVQqwit8ZSioj1TCRHNL5cf8tfx7IOIe0mtykhpUFUKM2re6Ju6
nZ/z05ihXu33b/p7e3fiXxEgm98uP22lbPZ3N303Lg2HCEQDr4aonc9airypK8OHRy7bT3lSnUie
qN2YASnqF9lgQLXeEM0G7GFlR/gr/Pzu0TLLLJy1ykMEUZ2ES49Onv28/FUra+cvWfdd0yShMKHl
o3sS6Rvl52X6ivjL/1zji1WDhDQdVT+7J6uansVU/Z56kvuJ+pwkFLUW5YlmGOLGGnLv1NpedyCw
HD6OitYbVfCVObxkV40UJq5GCixZ7rnyAN5Gfp86BpJS9SyjHkT736XwthI9K7NrydOpEBj1qAi6
J7eM4aP+c6pbXJMmeGykARWtrw0VDHCSuzwwKxNqSd1JXJ2yekThSABK7yNTnX61oM/3/XLrK/vL
krpT87LL0szWp9T+NZEZetrdOfPo83qLS772/osjMhds5LLSuPWw/E9p0++23jIFWxuI8yPfLQgo
USFXaSqUT1UW2LMVIR/+0PMZxZv8GYiW0Btif2RbgmlrfbU4KDuPKdy8TH3qgVjyCmh1o1zC4X8B
+vH+8nCsddbieBwnqGkjeJ9OrukiwhciRLFpyxNmrYa35IZMrKS9k8AvfLDtfhfPkxO0Q9OGKtX2
LSzt2rBV8JqKdVZ9g/ysmYcMtxTqO62R3lYQHj2W1eAUuD8lzWunY/sqjusqarM2e+udsfplFOxz
zCJqngfh3di6xshMryVFNHNTAHCkd0bBu41uXtkulmRBE3nOdLCMKjrT0RNUMqC+6zdpGuiaXNVy
i3CxEoksWYNDGscZhOR72O6RvetUB6RWA90ntyzNTrY5fDEd2IF+auYsyWROlXcmsjpZ1DpvikYT
CB6XG145dZYUMjlAV3byzknaIbuqavWiLX4cWPrrcvMrM37JIJtN4upMC9SKhQ0IHHu2zPbP5abX
4OtLAhlzvJaVk8tO1rlulQAPGkAeothVhmiPyO2II8gcva9L5Dftaop3MtfO8fLDz/P0g3hnyXsy
acmGRqPhEgJOfpXCHQP47/uMTKZfZvNGoLM2w84747tV0pB6aIRTyqhG7qHSNUSJhitoh+0K4GMr
Vp6E3sAvrE2DRaiLykZMxIyL6Dw48Kl7VPa8L9Kny5211vgiymU9nUuaMazHPO+DWEFPDVT8x2ne
osV9/ACyjMqyubCh6qiGKGUH7CfgSCBdlj9ffvuPpzBZxmW8RyU/d7ohEm3m0+o2Lzca/ngOkSXZ
HRYyskyR+zzf/3AuN12S3LdNbP6pZ5I+QAWzOHzuCxbBmYAjpS072CBK8z6vk7BMafCplpeBGUps
re6GrouYeaxo5wOgurEvfbyHk2UUBjHvyR45jOeS/MmW5pUhn5IBsIccHrMon15+/ZV5swy+HAAN
HB3DUbNDVdv463rZ+APZ0j7/ePmSpT1058xeXZsw/Ut77lvWDcmejQxkiLJHMJn5dbYF5lzrrPPU
fbdPjITawNO3XdR3UPSLr1Rih7BPCWbA4DN7o6yy9jXL+EgmVow6WxuZLCFXpZzEcRwSvjeNoT6p
gnavqIqzoEx5urs8PGtPtP75WdkwQMS+hBnd2GTXDWHPPRXXiQPCbp4g+esSiBq6W5WplWW+jJ5q
exq4FNhDDCUBLnf93N7ItK2NzmL5ATsy0djA8nMqs78xSd8EcVcPEHFFRWpIzXyPOMz41JFBlobO
8IIRQ++pLoLWRRLMEPf3m3gQJ+Yh80oqF4gCp8veiK62Jt/KNrbkzOYe/LXsjEC+Ap5ct1YxlfeJ
bOf9UCWWr+C79rnZsDzuDdUoz9DpELksVH4/7mZwTXbiLlcbD/h4BgC088/pBmuFUQ6wKYgwt/2e
KJ9kvy5P5I9ngLmk5sK5BJiuAXOLjeVVljhXQqijsBSg8pKoUMX9xoM+3tDMJRk3sVlmWHEFRz34
6zrdPeAvoeUcLn/FSinZXLJvG7PEcNZOHwE9pIF3IfpIoZhznUOK+Cqbjcp3Ogx3zkpY12ru3qsc
lTODIumkWjLu6gF1Xo/WWwoCK4I+wHn/c8Q8Bw4JNoALUcyayc9jceiV3hUJxg+STV+loZ6NstwT
FF6QM+RY1jAzu9wZaz19nkTvtlzLsiZbUCxqGHYFJr0H64NVV5fbXpuIi52WpqmGHBhmelv/YOI7
FZ8K8ky+2E8BDxwzm8Z9ROHi59YvEDoKyBhv9MjaWy9STIBmQhuVAsw+NNnONPSxQe31coes6N/D
2X3R266cWstjfTTX4Lkg8Q/uP2R0I6rgootyvdzPQrY7XlvT9y43bBwOID/tADXIriY7GwNLlNw3
uex3eVdaBwFDgB+X3+3j7c9c2poSmJVVyXS2NS2hS+CZR6fIA1IcbZN8bjosaaAtcF1zow0s6uLU
oFyebwzYigyguWSA2t1EeNah4T5od/Iqf0yi4ZmEVVjs0/3gu+G4r6/4qX22r1nUHKpgK8W24pNn
LsmhpdUUMYCqiIyu6R07dFeAwe7HmyL1oXp3I6N2X14l9+N1FlU7K4Ke6Y4/1xspXPK3Pvg/L2/m
kjuaM3cu0iEtoiSFrmGgY1TNldO/aC9LYBCBYPQ5BXPo3tIqbuHgzisNaoxT3UxDS74aieGwwB2g
ls2Gyr4uYoDV9zPPqYGwrjx76Lh2fjsYVgl9RVkK34U3jz8qm8G2Kq64P3izCFozk7ibzvRBF+UQ
FnY6h4bZxwC0DihaxwBEUmJDcUU5+i4preFLjWrUH07i5EbCEeSNnzleDrQ89u4omtCzuec7PBlu
jTop9hmgl/7AiPdsdskQwGlD+OX5wlp0KAFpRxf70jT1TsxjfYTXo36pB+gnZsD17gQATj+d3mKJ
P8F/6CabpLv3mny6kXVp7ZjdJD8bAA/gwDBCIgY6JHB7ypWsbiVqo0+46xmmnzvU+B4bjXdtKaAB
E6eENknHrNb35j79Batp7gM8YLzQOoH/nwtkhjE6SdDL+IdTeuSVplbiqzid7yFlwUArBdBmpp7y
NRkySJwU0wjULSmB++qGcK5ld23YM9ACxC2MAzOH9nEy/9767e6udMfxNXHmKj1M6UDfEOTB88a0
MKeNvIwalSKdWCNDqoepem2qJt7XtehumV24kQfwbIA9mV8VOqEAJ1SAr7RQ8ttNee+h6CjEFFiA
Rcb+5NI+nCqrdH3ZJPhnnaeGHexi6TUzKHmSEqaXPrjK/ERb9ZqM2D6wLyVTGTmA5kHRfAQ69/LO
tLIhL3UJUrOxCcR7+ElnL7podlmabERKK4ffUpYAKp8g8RqKn6Bol/k2EuR17sFM5nMiHOZSmKDt
TKEr4BiiSYwVSsfOW961YgM18Pd299HyP+/k747uLE/ayepwrYBtqh2CTJp8n0UX72IF45q4hLJh
EkPlaCJjGtZm5e1xJ4eXZwEtwLq0jXvwjpswq3AQma0uo87prDvU7rb0+9YOlEVQo/pB1S3PhggM
1xixaHaoMsbgSd+pMI2zjSFcmRxLkrttIB88N3AxZhz+uuI2Ll8uz7qVubGksjuJruGjWUMJL8Mi
AAfzRysw5UXrbRyHa2God46y341fDUvveGwbegKirogYreeji/tMOBsMKPEK/GCSpWCdVsiRAfTF
RuSbgOG864peHyiwXQcj+WQY+JdD/O5dAOwpYjLVOJvnK1F9KaTwE3fj3rgyEZZ85xJB4ATKTxZp
eUe5jDjTV2NBDuB3b0yCvzTSD5bC0iQmNTwt6vMsGLG+ngEGEtcyLsmVjKVxZBATTfy48+yfvGvn
F5weJS6OJNsXTmH6sBHw8J+mfaiRBAqxR4qwnBxQhetcHQtCCJxcR3EEHWU4CEfVgKErIIHSpMa9
hM3HqZ37PTywrQdlTqOP0L3fG540w35oklfuGNNJNZM65EAm3jAoNt4WFiquQlpp4LGs2kmaGjvp
QN2onhmPMjKw0GtSAhgdITs+xAXwaPh/g5FZRyTAmocUsLAdmNd2wIHU2sgifZymAL/6n/OxYYgo
jR5h1BDm1Q6Ac+8Gt24wCTYvOiuLdenO0oFnXCcG0myCtLDKdU+y9TamwN+E2gdTYEl/VGkPzCHH
LEP9duj8sSdOdSVgOPPEYJrV+LBuATMlSWzyVlJ+6hrV+HMnXss+O1LQYX4IMyeIkox2PgmHNXsy
Ce9QEEmBOuu2QFjnvvzgLZc86HG2xqGzdRfRZpKhLNpyJ3SZ7YCntI85gOavZs05NJXSF6sr2o0b
79petriIZbVpdtAN4jiW4++6Fs/2YL5M3Nm4OqwM65JhXDTAr3caaTuRgN/1GmfPl7fgtXYXN7Ei
hw9HmuUoFrXVvkymnZNkG4fn2p60uIjBF8GCxRg2DNc1fQlKlqnqHeyqD67aAiytdPqSNZuWrdv1
xthF1XQ7AJRmw5qy6s39p/rGPT/13YbNawRbeXVOlQKjmtFjp35dbnilZ5Zk2SlOS88zsUaBSz5R
6fzs+n4Hf+4QO82nYBDmX1WXd+/eq7RDeREnAVAIvLoxZB6Y5Z3R6KAptwqza5+xyBHEIofWakFF
1M3ukzuJ39LWV3nc39Lsk9HdkisLlpGbji3NIjxn2uXFTHe2GJyNDW3tAxYzVAMuXxtNpU6C28mu
bDsSQHDXfqmZ53yZPaI2VsLKNF0yZjOj1XwCTS6yy3nHkmNh1TtrS2p75SOWbCZ3tKshgZReROKK
+pSNz9ydXnPBQ0tjs708Y9e+YBFHDXGJzc3FjLWafVcx35VJEPOHy42v7EFLGhOQ9nAGIWYXdV4X
+7ZsuI8TmB4vt7726uc/f7cSLAXxX8maLuLuHLbQ0YODVW9vBJhrnX/+pPeNG7CUKhlS6HLae/Me
BqJjClrG/vKrr3XM4kzBPpEkuH5jaF1Io7hjoLagRGudsli6CeLFLrWQiG+zVzP9HcM5uNuS2zrP
iY/O38WRMvWtpWedY9/vzR6xHhG7PpVw0UMWNORdLY7JOEzh3y76j5/6fye/6/v/2277X/+Jn3/W
IBSKJO0WP/7Xc13if/95/p3/92/++Rv/dfhd334vf7fLf/SP30G7//3c8Hv3/R8/7Cpc9qaH/ncz
Pf5u+6L72z7e8Pwv/3//8n/9/tvK8yR///tfP+u+6s6tJaKu/vXff3X169//ss41wP943/5//+X5
A/79rydRJf+HujNZjhvZsu2vPKs50hyNO4BBTQBEy1YkRVGawEg1ABx933z9W6HMskox77uyMqvJ
u2ZXg6TEQEQA7sfP2Xvt16buvv/j33x/7Yf//A9TOH/QtnU9T/nKQtzKLTt///Mn9h/SNyXVp/SE
cC8dtaruhpR/9IfjevxlMD0eCgvvolPp6/HPH5lKAQHwL38qyyJY4b+u7Zdv57+/rf8DZPW+zqqh
/8//oBH2y93BZZFMenlx33OVks57+m2ZU+ZnnVEdvPJ+zd3nqcMc06froZmMXe3mRWgb2sAJroud
s6JxLPvkoyXKSwp6+i3p1FHVxY8KFVaw4D5ioARbaFF7sriacFLFde06cMiKXZPNIkjqKqw8BE4+
vld7LMNe4gJIBIU35lLM1u7JMIrdLHsnWrKLi8qQx7Ss7l1P3a6Gl4GXT5gviynMAeIiMtxCjOn8
Dtv5oAt3b7ljdHlVhX+oiI3dJoebyanC3pNhK8udD1XXMBXxf32zV0X9WPmYveNkjBwATvHY3KeL
uzfItHX74ovCAJ3DR0D0jbgznm7U+ja05c7W9b3hOYfEfqAXG2W6ub8w0IQqwzqVx8V5gC41BVYa
Pwnk2oeWUJLAmJwCxJI6+T6U2sYAEJWNF0QBCfNS1M5ep7WPseitFm85b8Uwi2uRT1FqPwjwKapU
Ia8n8vLGdI2jYziYC2qU4OK23bqDcprg8reHoTgUNQy6hMraRKO+Pm5FHXguwAU/7l/mGgNxmm2P
Oaxf2Q43KbokQ0NuLvlANxHvPG0Fg+Hh1DY+Cb4MrkjO5rPEMJ6Jh2J8wFEt+EJTb35uzQ+xIPaT
F/ZBv6lOXlAgD8VQR+72rU2nL0VashvGVmB38siYKeR52EMgeemqMpzX7hH8bQgbboe7mImPDMHp
3eJCKAI1GBga5bGEFIDsebppx+pLrjFj1bRpNdz9mnttvdD5JxgAZMjmbQItju/AXZ5bL9+NvX5z
V/8pHcTzz/umcPht/B3gAMFaw9/O5IdKqv1ocoRdsmI8ApI9SPyWl3erK/E8dP5TUS+4i+pda9mY
zNWh7Y3dak03lTtfefUnK2suWarnadlNPAGT557KLMXFF1/1LYZNCpuDXuUhxzLnddtu9usg9qrH
SScBHdbd3DU3qSp23ph9c6rED2rH2M0MMhsLo/z4YK8jrdL0qtK9FXadd9IOWIk1c64y5eLbW9mQ
Vqyh0Zi33E7a/VKmzvrgMNQ4Kb+8LvFw49Nq3euKn+F7Z06+1u5VSQBwtIlMRkU9pvt+qtJ9h0WO
c3ZdRcRR2FE/tvG+VelnAAgyasxCBT9/2Dm5jDKSTFN4Ngfhd+m+dZt+CDaxpHwVaxWWzfiSLP73
YbIBBLjOfcWDE/Tm0u80uWoPA5aT3eWCEFjGp1pd7oJSVeE8VT9URb+7hCVyZfg8u7ZXVpFrzlWo
paxCAsFoIQ1DdXBKPzvRG6+PKq7TPQAI45BVBoThwS0DY4kjr5rqo60zec9h2H3MMBztbKkib/H3
TetEubcdRNOERZftRV5/UQwmSzsPN7x4TZHsyA4+F4sP0aEIEwZGhrX9ppL71wuw5UmTuEpfsqL/
WroYmaToBddxiA2eee9h8q0gVW9kYuEnW/gY8ocCioIwtmfD/50V23zXkftz/bel49uWaTlCvh/r
2KWasK/n9cH0nUMJw6WJZ2YPjbdPU+7TOi6C9JD19u6yui69u083Mzt229CHQN/tYF3asy1s2CDD
aIWJyH8gGNMRs4KnadzRcX5y1SVcd3NvM7ytl9+iLc0h6MmICTpOLnCo7KURZEEqptE0gHbbWuwu
25CoCKsSTfXoinrPwO58WZaHwjsN2RQQKx05jjpJ9iVjUq9l0V+7kxU4PLyXB2cb3FNlJlfNlFzF
07oTfhplmTr27RR6Y/p1dj96U4hgK/CK+pQnYBiWB+6xAH8V1MXxLbGdA6CboGZ3VVqFheIxJJ/M
ZVKeYWl0lDyM/fLczPWjj5BaaufWsuVtsqhbO3Gv/QvnrwOy6G+TiNpMhUZpeMEsdpvPGXZggGUt
H1m2TlPr0djawIz/aJR3WliujazcJZhwwdIFc/G2ls3j5Q1JNlbXOWNLXYK+LK+Hvvrs1ngW/V29
SXyR3bmxf3Ma+LWk/vMGAQYilDJ5MrhTfr0/e1r5ZJ6s9UGP3RJMrNp+6nVhrZAR1b8zHv4sN/67
WP3z1Vxh+ryQZ0r3fdNI9Ehhks2rD6p2b2GpsOrlZpjO6QdQUDyDzXhoW7U3HLGr8K62zn6Jf/eO
f76lf16E59k0Mn3LeQ869nvALiTW1mBsygBr89FeO8znMVXFgR+wDNU/v9DLdtYuz1NRhK62d4WB
8nxQ81szKxBBbBaGFRHDwUYKHMfFKsB/s2N1mJl7E+0dmCvrlTJOqSFuY2+7T/v5eCkQ2gHboDvX
r5b9Mi0xso0LTMeLrAnnbGY/xRYGTRmay40z1EedfnOcNz8T90LOBxfmozZ+FxP/0/n5/iPxpeVS
r7oUoOa7I1CFxjKdiPw4YHAPalOcbKA6ixrZ2TasFbBb7GSfFFd9+qk3O1iTZWgxBbQ5iC3sltnV
gtv98vgs2jm6bXndm6ng1q4OdcJCN38bjPnBvkdFeeUs4haawcPKiPBvlflf1e/fq92fxql/votL
6YwF38bH/+u9fPFQ587IWjsuFfPj+pqz0MFyys9GqnZ9MSGInN7M2bsq5NMs11uhjKPoqGEH6xXu
FauAXopDDeCMbu6j1Q23y0TNaU4nq3VvLrVnNY9Rnya/m3v/2qf+87HwlY3AiZXadH/Oxf52vrUb
I6tmudQH8INvqwGzzHBDtOuBZc6Aaaa5CFZWzmF1jljtInMe7tq22SF134K5Mi+TsJ+LW9OPgUeR
8ZtN7Kfz9B8fLOcHdhLlCuG9O9zbRWurLunrA7MJischMh0Wc183X9KFea2bX9tmxRrs3laOc9KG
eUjYQExK7zFjPd/sW3+2P6pe7BsU2U4VmP3DmJc7xxopw9oPxsbot0ufzdI55KLYsZmdVDIxu+0O
qTsB/BmjurY/OHRaTB1H2Pe/TnZ6lL8Txf/LBcp3bQfqMju2914BXKgtzm3gIgep7Q+XaswS09GK
r6dCMJ0HRUjPbcpAs7Oj0Hk9bkn3+O/v4neKmr9uBpezh2171A3vR7myaTjImlxCs6iwEd6J1TTs
lrdLlW1m6ZXZFzuOIt96A134CLVhqV+klnvScn5cqmyVFLvfXNI/T5GO4BTpKteUtpD/8AygU5ri
jftTiuvNbR9iJKxup/ZOU9+TP/sNHxumnOHWLdzdb0Wa/+I74dX5Nmzf5CIgJ717rFsrNtZOcvdR
eLqwxfuPsqKCdA363M4Hzqme1R03rkW1CTBB9Rtxln15gV9v/18v4N3q2FoJ6A2TDSNHrLaVPfQG
ONicXfhWHMv4Wc1UyrrEl+1z3Z/yqWcM8hnCxk26rcdRLlGl7jaeZx6ZQ9d9vaz6iV0Gl/vay6HY
NACshjRce/c27spdTb3kaY66MzmjfvZXVsf/dhfnJkMz0tc/hv8f2jgWfbH/dxvnKX3Nitfq2y9d
nMs/+a8ujvxD2bB9hC0snv7LAvhnF8d3/7CJNbeUZ5uC1e/yNP7VxbHEH9yT5s/2imuzNnLb/NXF
4bdxqyLHdIVFlcOz/D/p4vzjAVAgxUgmsS7XZ7vWe0Eb2eqNvyE3O+Y6W+8lmes3hsy9NCzHRdgR
ChYjOQwYzUbIYGKREMQmWR5QQxoMv4fVs6O5G7zuN/vtr5M/WjLsscK1aWGZPJXq/dRf5k06VRff
Sw7fMb6yMs4OkSKbYomstUyvm6FqbmDbgszrWju/rywx/04ZfNl5/v5oUkLiyXckRA9LAKyjk/b3
zrBbI62eYFodEqO0FR2bpEdzpYp8JYNU8Pb/dtf8ixLjnbPJZSIhbcsTHrWyKSyad7++Xu77q1W1
qXtwyB4ed5Nrv+QMANIIjpz4MmflfFfEfgZ+Z56g0MmcMwtckq44/uZCLmvOr29cOi5VNDempyw+
hF8vpEGAJeHLyUORkCsXaXex7mHzJN/iITZv/cJz6J/pJG8hSm3LF2Fw0CpsElt348DAEFTMlMSR
0q2b/ea2uHzkv1yZsgiB98hMk74wqfZ/vbKkheRZe/l0cDx/jvcO/R3n2Omuin/zZby//1xlSYue
JgAomq+EBfz6QqZfAcht2vFgMunxdkkrHHM/NJ71aWtn+cMipD4YNTAPFEUOSrB4qOLuN1vj++OT
e2nTsimR3OnTaX2vNrFaP4th4UwH9A6rF6D11nQTltWK5razk2sxZ7+T3P7a8OcWvCw6pJjAtfKR
5L0/0uNM7iyUbiPH9qL5rOeiROXhLjn21dqRV/yfkGIvtbvlNwaGf75XVjLFN0rrmiXy/fO+ZuXW
bOvYHeyhFAAxG8GCkxuq4U4rMKYGSRZv02++5H++W75cDtZSOBYr8XuPQVW7EAVs0R2gVKXH3u/M
MtBTPn+rQEB8s1Tdhm2OHiX898/X5Tn+9SaWrnvp6Lv8z/ffCwESkP3mOOjhkKxMu8MYOvEPsPIL
YkUNyvCABsP1w3VE7r733cFSh3//+hZL+y+X4NEvUpetg3qH+1v572VbaLdjVjyUOni6LjLV4cWE
pX62p1rcpIN8auaWYVjdRHZGx2EB43v2UKNlUbLK5aoDgBmYyq4iSy9Uzl3bn5LB9I+tvxRPeZqb
d91qNYd+zr+WqGx3dmVnx3Sr5p2lBvr/cRYHsiuGyMAycJesa9xBzizl2ajjBg3XsLXHlLMKLRUB
/AzOaGa8bj4k0QkyatJu7Q+LVFroR9tVtdjuqTfp8bj+1GMZS7JjCZz8qvc499YDKqa0WdJLXumP
dqvNa9eGQZfmPFGD1t5jLtS2V61M74qFNy6S9D6x5d3I83jKvMQ/Z/1U0lEy2uqLmfsvw1I6hCko
6zpvAClBKLnErPVQaJQ9XdXtOKCBGhmwuqWRcDwVHqHCOUaZwPb147RoNK1WJqYI1sz8smxZtxMs
o1Ehx2y/uOwAe2ObquyxGho4ox6YUaxd7iSbElmtkn4H3HZo3XQPzUvna+hXNQvQBKvKv5oGj4CU
1UNWWAWFlxezH5jQSdmqNU8WpCFdZY0Os2rJN2c3dr3j33tGt664oLSXYigr5MDAQ7ntxuVIq5PB
ErfN55zf2FwLZ7ZyUGqD9owb8iEQUV70rBUR6ehEuh28uSn/BCaZZbnw8xJJpbMu9305mQooWMqf
s9toUJeSZv2BGNZk+ViYvnfhYDh1vs/UwkZvjd6kgazZOGER9wsUSJcXXfm8W6/SdvTnjryYY0lC
OIwy58eQmPxaCmlnekAnzC/Z/KX5nKzQu4GJuc4oArOUYE1Rs7GIFUnPOqNjLcyoGH2uOgFnk0a9
VfFnJzSQtxQcF71K7qE8ikuPy/OrWXBhANfapQj6hEnE7cbwvgm9CecBAMFMe2GsFrc6L2Y7OZ9t
Vco8iC27X6NsqmtwYGwb187akWLUEFrj3Tr1yK+eDfIH9m0nuu6qTxBvnysxcS+LsvMANXd987kd
cw+JuGO3c2jzvPFBUS7UUZ5W1xVus72qdDKH7kWmFzG+6dYTCOXiAQ0P1FLfJ4H6ujTUGO9nWSBj
NXFRG4+JHxfZh8wZnWG/dnlZfc0M8zuWxTUJB39zvsHxXfybJZfNXaMkx+rZuYifOc4OPlDownWD
vi/5pCa7SaLW6dMfQ8/nhMRgzZJI1k7DdG/sNvlQ6I2WO+A0j6FR7k1uAIk3fimt2hwCpaurzkH7
jo6vMHbtunV90LTyshalSvSvY5I1AiBX50KxQ85Ofzil5b0oxH/7TkhAw+3gmQwgau3ek3AmI9Kd
kuRuqSfyiAoi57Kjq0fWsV6S+B26k2GEY1KMLWlDF8prAy6V9nGbq3k56NjnRhn8Op1DJbMKAF0j
AbrF5eTc26Jqm31uj3DvLF+sX7YasueRQYqRRHk+s3019siWxQTBChtnFjBjZbqymstB+DMctsw/
VGVJGTPm0o2vEnezJXDhOE4inktr1zE6aA8oWXoZmQuM22pDqsAUNb+pBrc6TiIbquuSo8LeNLz4
IfeFsfdlXd2ZpqEYKhWzDgdplj+qok+hBPr5nYVI8xoKA8w6ntr02+SRjvuxbmIfXqJ2wSOTygoY
biLZJMyGoT/WCEVA7Bakm4IH9uOQzBd/hwmBic5aoCcNDDf2VVj3MKzb1JFv61xdnqMWabW/levO
HGM4gHTQrmBYO0Eps5PbWN2t0LZ/WJoNr4KFzeKI9ghwZr7E7q50UvvjaFugwaW1fWAPxePvzPRQ
p6HdT2sbFyeRpxJjKraFSmz66KvKOBcMs0PfVfV+Kub51Oft+gZh2t47lZ9dYUpPbpD9fxJmzkTJ
H7sxzGxYGEAxNkBcZTM/TmVuBTHCfj9Mq1gMB28axmDAOMFUVVP19RRFC8tyaxL/Y0zViXUPIWhO
dNvCGiWc7yOHlcDolfua29YnAYX81mm29pTKzYvklvinpUXUu6HoaqO+cwYQnkbM8tSTptGTn5Pu
vNVPnH2R2H58mzmG91gZrbzPk43l3MmbnTfFDgjAzFXYuxLCYdMiL+5X2EhJWGrtv4C+79PzVhcJ
A2zAeczOwVZeE6hpDzeL1/tf116O3xtKrh2ccCRmJUiUXWP05j5uq/yEbRTnZa8bsOx+sZ7K2uwV
A/1pzoLMkxCEa6P5MI+6PbI/ABK3m3PsC8D5UFz0LfjZgZCrAi12TWNjnrS85zPUUVKSUTr2BZu0
zqpHElDK3SZGdV5VI95seRlx+invPqBcMCLfLcx7uxrq73Njrbt1wroRWHbnFLs8q0qLcPBZn3Kd
l49ZOhf7OWvSG8i2oNgdnUM0zTHgiKGAhFj3136OPWjHMuV9V7ljn3qMiizX/YBtdin6u7wbaYf6
Izj7hn4P/IV6dcIM7cvHvLCNYzL4PBta5feAUbdsF/dO+ixmoY6yWrodno7kIHtqBGezozTtv81b
QxgrT+edGPRyN3nWB6lqgIxxNR+WcsGpGNN1F2W8RVQ6G5FQOq9us9Uk+dap4J7PpfhKIdhfLxQ8
0ShY8cJ4dJkzrZN9B//1nLo9FKwLQzi22i0YvBGJf+J6RHMNfN1h20z5s7PKvgoqP61vXSvP7+Z6
Jvit7hJEwImERFyRuZbvVqdoaQ9R9ftpbJ6AnOJyWsuJlS/jRFqN035ghG0UZRpMUw4+Ojc/OaY0
d0a7PIG4/VgU89PgwdItpxrlg960DPo0hti6WttZLK19liJ+5uj+Q0/+rjOTb6SNE2CbWjfj6OZH
2HvZLvPWm2VKX2Wy1Zx5dEnbIfmYzYYMpg2fjfS2j6od7zwdl5FoBQ9k19zqyrFu+kWh/eiW4yT9
4sZS45PTZOk+QRQUQotm6I2EwlySaW8BFf0x5sMaUJXtoEqi+zLSPoxdnQZuZ1U7h7nqmqrh5KeN
4L9XKnR0t91mvZr32odAmU6bfnZK78dArMOpK4rPhpTGeajo56uSQstFCjdN6adCVK8g9hkAwnQP
oev2ERP2+RnB8RtL8A2r+n1ptyLS3pjDCR6NMPPXCwKkkvvNLr6n6/QpKybim6p5hU7Y32w6bXc5
EbMMfSFWldQV+1Q6+4pWIq2Z5NB1kOxYh7Ljli1fG2zooaLFEIysfwhVB73zXA2OuOUQssZDZAPQ
jQYYuwdFAYSkpk9uF44nx1qYK3PZ+LEcG4aRmX+caxPPGyOCqqE8dQwSA+OxB7La6vy7T7B3QEnp
Mb0nPLESzvaS90BMval3b5j2LkeQ9R+WNW6uWDwRzxSyDwA1iyfWxI96deJdqoENePlaRMKfPGac
CZxPRCeEXfTFgBVMXYZbhQ5LFRvRapbMlAb3tfU7GW2a9Pq8EcCvrCXoaverlVv3Ena+XJGw1B4h
WNbcIhXV8TOzKZP407wLllqqe7i2R7sRe9G4BKM0LK1Z1duHzSBhF0ZVEixJY5xsZZ9XipKjqZr8
ZDChD/pBfSRr8TglbPoWTtXjmm6w9mE++lGN/jgiotk/YVm7dWcBa6xfqWY3UTqMbPEeBvjQp6Cq
0vVoby4ewP5xgiRwa23Tdm5auL4jhei13iYNldBu9mRJPEP/X79N9tydjE7YD1jXiocZS+w511CK
6KTk6AKW5Am8cPVYaTz0cF+ZDDa6+5oxk8OFJ5QTyGTaPkmL2M6+RP5QOtXbuuRdy9Yhk9eyUs8l
O8vdImBlmbjdmMF701WJP+5G98oLxWZZewBaeZSMdVsSQ9wOQdslL6t0kT26ODCabqaFsRo1iQul
exnLimNuIhRLrO7FQht8W5Vm84AZjGTztD04VdtHZV3qT+4kiFbpCXjA0e2Ut7R/KoIqxv3QGvZt
3lZJaEHC8CKRCnVaQAGuYTF6dag7an5hZoJbC7HRWEdO4Y93vqe7aEBt0HGAJe1rN6c5JYDtugVZ
vpbP/NQSbU/mnsn5P7HVjqM5MJjWTlK4uXkaB/aaVD09nwxy79iP1lOa9TfOXLb7voH3NRBSEw4d
1GrP9LurIU3U7SJ8h0QF3T8mc892xJiyTwJDreWZOJ7kzcnQlAyjz1yYvtkyhkZV9WC9OheEAC3Q
sJbbagbeWqsQew4LNDgOdakoG2xXWZaETq4BVS81Yoxi4vw1LUv5pWjLrQ8L9pM48luTONkO9NZI
z5YEk7OkJ0mwXyusG1EM8dnIu5kbMbMz4tVml7LXIYosT8f6aRKlrg7xak9tEKceZdySuhx/vX6W
B6tZ5L1B7kbk2ml+pHrs0jCt69lBzexVd/G4NPe5WFDkrKn0OTtwV+84RDlLNMdGG43oA7v9Oinw
yDk1pm6S/iw61b6sk9PC2ZqSdu9TqzEZp0khw9huXBEMBIOfCrP35gMjJKth0NfMvJq37jvZTkXg
+rl7vaYiefXMqXv1x2U8L6Xn74jwo8lktWvA+rUh81Deddwb+Ymyjo8gZ4CYUab/GFbtRPHq9wFU
1ezEIZDz2opZMFKF3IxTl3WmJi0n0Zp3IuZ9Y0zed+nk2dlasvKSWfSNgW//yttCfqW8BQ1JUvqh
ifzxcqtyk3u9OBK+JUNuRHE3QJa5L43Bvc5o2L94hcb0ftl67ihe0hPHcudmzqXFlRrGwaWH/qGT
vM8A6j/rZF5t5FGXazE0Abk/bJhdaQDuNkyMFUsRF89Zopd9bS36M5K9BcmMtezbZCOGlmaPda8t
b7thnMo6iQAGjLsNqXBcC/lS6968LmNiPiao9Q/Gwuw9X8fmlRPknUNP60PbVwzC1WBFE4N9PmGz
QcbXOk95XetHVERE9Iy2/Jhn7vokFq/azWNeBPNASA6N1gV7Ltk2vbDKR5iF4gzNUJP4VG6BFkQv
IeeSwLdbOkf5TlowCIKt7kh4nazshJNBnuGreFHaCdVFwNm7UMUpBxTO+9LGiFw1hFouSRo1M+5p
ayolCX/y6zx5D5nVeLRpTLRExtpwbvHvG9gmWJBrup6OjzqjUxm9zynW9CLdx2VeYpY40b41ccch
t820IrZxmj9IA0hZyRoSzIl+zYZuIwl38kKPg2sA8WktD8hdOaz7TToyZ9/UXbpRJbjVlGInHCon
yCxLPLUSdn+5ITryRxfgvm/38Tc37fu7uEHJg/3kbejI1IksqJJ7uyztna/Fusfwmh0nrcoFvfya
7k27s/gg1mnHPPi56ZvjMMopLMzqYPqyOFaDhcQyHfxP0sx3iSbBlAX3dlnsg3BGMkPg1i/FfUfx
Myejg/5o+LLW2xjaS2Vd0bWdoc1jHMdmzrelcWuF9ewl6APBsIWexmqfeuZRtyJ+672V5XjW5hOx
ojtdZkuIc7CZw9pDo3NosyWbKUNWt7/tEkF2gCNoeB3NakLiW6h+GDiK9qD5nSI3RDh36E3CfONO
wBRIt/w+6ym5A6sefP+8Jm0Zk6YoBjSeiY3csBZke53QGPfFXVqLPo96MiDKK+wFY37KoJb9SIZ0
ms/1yBR18yRtTgBmgZ/30dZ1nAMr94qRax/MWf6J/K0sIlXnWPqE0y5Of+U09ltubukQLFmL0Dga
7fI6pV+1LsSuL0bUZMs+k+6zofNTvs0v/TYpzKSOE+aj7K8jshB6uIVJiZaf7K0MH2vPNsqwgxyB
bHWv9QDnxxZDGgFCOXqeRmCYrt/Xwb+xrfiKW/8ZvthhmtPrriYSzTCqeB/3dR2msqSAXh5icthC
F8lBbHWPdtl3AVON17zULQcVdV/WfGnO4jz2m38yU3yXduMbFEEFXZ4hVkCGlOQEiGGZ8KXbtFRv
deMd9KJJWvIdfSBz5gG05tMgR1as/Gb2ymuL3Fi6Yv5Ghu16cvMkDnszO4Pq+4YMA31YnI7Xtefv
OSAxYtOmRalOYhC4xYpwbHa0tqyvehacneiYbbdjl3BGoJAXCcoFva4vhnfJCWtVs088enP7qlL9
fPab+WtmgnjCn6LFLoP0yqbsxddu0amzlvT+HOR0fkajJxZ8oNZA4qdLHd2Yn3rtP2Lqtw5WnFjP
SU+yAk3hmwlh+MNYG/pqsgUVfsnaghI4f20u/OhgSz1DRUj6gN8VJN0zwoeOvmHTyPQnGtv1+gMa
Z+t/XGMdf8XePCQRxWqf3s49Z40gH01nuuro0JKqUPt84iub4bo33TL5pg1SMdDx1fV471SZO7wW
9ggegSCywrhaG4duRYAAchkORqf5ABJppkY4ECOigrYUSJEFFTf0j2n52PXzQ5Ua96Y3PtPCD+tO
m0eHeAhEQGkasctx7RI6RjMp1JWuuxejbl4ofrx9IuZnSsR833d0GafafXANg56dI7qbwiCaYUrk
vZrXwj4AIJ8EHKrWCOKSbS4YkrH80CUU4cvimP5utGbxifYtT5zlz05oxqnSx6SMu2stEb63tktI
RGYn+iFxq8v7S60vCR9lE9S5zyhUFe7wIMnNiFmhHP9sid6wqemT8SRSDWZkJubh2Bf0JGDuAmNy
SvVpsFa1Xo15nFqEKpfOR5HF32k4T7exu7i4lxEshcUkrHZvJsmI/5gDPeckN6GPK+YXTzR5sLAY
Prj2OO4Te2hOzdJJvqMi2dOe0bdb4U4PbtWND3pu5b6XFs+51X1dSz2ewFakn2PWeyaKhgFMZsy7
IegbQVta5NI7iNJPyAwcoK11K63dlpa+HvocPWlRl7cQA+0A0rfkQZjK4zj2+WfGytvBHc0hSre5
ilDz1BGRJZ9ZH5cz8AxxLNmxAmNNEs3TPiTXVjxZCsYFw4WRCdldlSR+2CFSPfupSUuh6BBQl9Oa
nTd/bPZTactTLPmWgzSBJVSurvoILtl5RmGv940Xt7supfA1i5Kiw+ursDVpYqKNZwMkujvUVp1F
U2ZteUQgHQgMmc5nmx0usuzK2RNkR9+icRkIGSVJ2EFiJUO109kCVMRu4PZlk7qW8VR+XrJtfGzb
5bVd6oG8vlh+GG0fMFS1Jk9w8IFCjvqhqJbi2iZr5EEXZOsFfkN4RIfC4gDNwf42L0txtpGuc1dx
65KERKs6o7M7L/50LkRW7ccsSX70Csx9U9XNq8HeF6T1tJDtOn6daIB+iEvjhkTEK6SlVGD+kFMM
1pAkHy60qj1I9jwqBsb0XslZKVeD+L/UnVmTnUaa9z9ROiCBBG7hrLWvUkk3hFQqQbIvyfrp39+x
O2Zs9YwdffNGzI0j2i35VHEgeZ7/iva5kX4b2czI9g6P/afU7rYZ0BQtaG689VjyLsXYvvmfDPac
aOoKjOZrRpRgHaDUD0Dh+a3121KDfayMPUAXob23y+Kjyip7rz2Vnd1hflm3xTq1qlePWoTrUZot
/DEnTfdZhq24Fl6dHJvSC5ECKQdEAtC0bX1Ep4Kx8NrvHfVdqHR59IvZilPKdF5hFbxDRt8SjpyG
XsKspPxNk6C36bF/ChM6q3kBuj97bHuIkLs1zgfP3SGwn8+MR8GuYlT55G1TezeS0BIFbbnEWdi4
x2ya9M606kIwmOK1U1MR2XU/vRHhsh3p+Wh2TuXOcdBm1a2PQ+SmsPviaS27Zzmp7Dgalceen6u9
cvI1Egx4X2unyu/5tuenQHXOyzxglOb/CabXCRLHja1GCv+uDzy973oNAAYLFbXNxIJe0fxS8lrf
2Dwc2bwr0l8iYIASTdXkabNTuuzZ/1iUd26esWw0JG1F1er2lCg50/BuQRpZsegTdTe33QJO04r2
++KIkgoDKlp4RdXg8ln1vnZS9tCZoXxqJyp9d2HV2jSn5gsKrtFr8/M4AZlC5aV7b50N3aAdgffW
RKso+PA+kcxKnj2Ic1ioZiQwQesvk2xDh4DDdBYY/VNd7WaSUw/l0qlHwnFXHii/A4X05a3m967O
c5eqa5WKETFa41OHVQfjsV7t9JXXlNiRzlJSVQXvunpd9wlGY32yB7feWSLkXVUR95ZToIOXaRS3
nuPmh1yNHqmAegwOjrwI/avB5226fl/lyobsm5xnPdxuWlzCEaWyztEr++3gBAP9VS0pEXJ2t4gF
jZpL+lnPRckcFWwe60YCW1q3o/08cNHjgmLKe7Bkd+/nE207c6hPLrrQyPUySGsLOxdPsL8b++rz
EuT6HeeGr+O1ASDL5tbllPSL3ext27lKyvRBNiFFAhNVsV0+nSDoABjrxGFETEei/Ba1WxiIYrZq
UNEp1AdNWnac2/n01vb1eKu0a12VW7UcARRELFmfdqEoipMO2eG2umCHS30ArikJHlFBbbHrTxqr
XJbdoqP3dyXGg89DZiFMDNRwgVCD5s2fVMi1H9+Zq4jbQGb+lnvDYMP0mvug3ew71kvvZ56thppL
5e0CTMUnNBfchGoMvo02vWDVOn7KZ9/f10GmmmjmTjiWiWN46IKXMrCAYum9c8hkOqzrUh31qn5A
ZNH3ypoXkfPXXlw+dPusFZIwkb24HvE59AkHx56K87dxSNknIYWvaTeCuTa8cGD38pfMWULY1BLU
rCqd6qedY0VoSpbYQXvlecgthg5ajhtWE7q40H449EE1Mmbc6cfzsm35awlMsu06evRYM1V3sk2y
PqwjqpZozczU8Uvkw95tAaj3duZBfmwt4WPxVNT1eUyq9utihgoYByWM3vvGup10v+WMr9VMRTFQ
G56nDUXEMs88aXb2VrnjcDbD4DMljmlyr6uOPbQf10cP4OdsYV36RFszv6TcZrPtWci0iSAAVFR1
qbR2KmXJ/5nnKa7xcAy89DgHrc1Ltkkm94JoubGZKGyh2CC7NjQZ/SipaAJ46grnHHAfNfGstop6
tXHlrbQEPy0rXV8xC+JoHD18eol94aoN6mgt+FKiTuTWm0EQl+wNHeHfmqICRG9SeV+7vvWYOVWy
701YNNerKtKdSdvtKVQzocSowpY5stuMOiIWTRlVYelzwA6w8I7GbRY5BGGdFm7RN9Un2Xvhzu1e
woxHEP/fMj97X30bLHpNs/zB93IrGhxCWSKZjoIzEUWxzsVyNfeBYUnDP3qU6yxxZRbhpTA6adDg
Ot4XamiDh8xU1LS3WeteTc3mXielYCMid+G7U9WAtFWKXVLkK+v8NJrbmROmiMrMHa9l18uTlUK1
UkQNSeF0GXV6W6M++x3FtwwTc4rzYEie7c43L45TiAerQJ7fSxrtqRKtDNYx429n9Phmt3HtsqgQ
9Yid5AIFLQNREnZDK64ILjlNm8+fbzgEzwTV1hUwXhle94GdxX052z1tBrb5rPMkaCFT/Oq+HtIB
JH7NilgVa5+eFrupNU92OF/bbb3h/Ah2OJhAPUEuj4EGOTm6rlPJqIXVdfZbIRw36uRQfKK0lqkq
vbB97DX+qb+ES3dKTjhPUtrkyAHka1OrIkYnncYG64jaAqIkIDqP7pjfW5le92UdTLskDTDqkm8H
xp21zwFZUUUkgpqctKGrgsctTC9x900grgff7icAV895HudUH2VV9Yz32hrjsRqrlyHJgUl91yVZ
cFmWXTOwsXHWpK0f8UYOaaal4DsutVFrhJZvA6Xwu+7Qagujh1jN8jpp35lYbLAEQlN0+sqXTrke
HUhEmPGa5heTwDJGVbXKeBjK8HmaYNayTgJS96Q0uTvagKtzy2Ez7KyhceDZO0iRVDbnpnZVf3Cy
OrCfplGO30Xd68d8Uf66YzPEFQy37tOyOzv6vtHMQ0PRbHsBa4BySUwQ5X1SS9yTndky5oE22+cb
Yi4KY5zjsgzbk6iG5UR18mIir0y5+kTNzQhvLHnscqxbksVpPpSOmqO8cbodOiGesjIXpgA2oF0X
b52+GyakAlank+NQGH4vHAx4eM3nYp69L1VItgZVRTNrmMjSE6PKdp2FFf4at8w2RZXjQvK0DmvD
kwBqkjqbfNvsNd9v0rkNBMAat30dF7On7+iYbNlEeZcAekx+t4dKGUHYGO/jQTlPqqqGHeWL6Sc/
UeWhgBo4IBtAb9LY62NlXeoUZ+dHpZUB+zUZvFIz7NploFyRu9PJguc8sJPTsk7gNw5KrHYzh870
7/5COwXqm2ePCJLXlmH3MXeg5CzbGZ+kG8DVZ4XymQarTujjlpbzesXCC1UhmlEtV1UKi7RnDwDh
i6aSNgtooslFg9HXDAWncPEQJ9GQjGylDCZqmXXnJ/PTbGv+jRd0vnse60bMr8vcr8XnP/5Nla3A
XfZQWPUr7Xrd9OCipMaotTBugh92JdohaRX8p8U0IEEV9EijWiyW8FJIPakP201azoyESGYuZAVs
TicXeihbdzkN7R7PY7QUIUooa+VUjsbB7ZavPNtO911kC6og5Yv2SyAL0e8zUWXLq+BhGe4E9NAS
U+XaetftNHDSUfCkkus/9CRlmPvuaRiZCHb+0qHGmKyS9oTY9vJ60hGEluJlQZvL9GTnRcfkWSeB
iZ3fhUjWoqb6WKVthnDtIs3b13aAggxPRM9XEC7reBYQy919xTtJ3mM+zeDSxly2X0aheGl1hsuA
NIlqTrjkhduWQCeQ8bRGZT4oK6JvPr2Zjee9NwzkYB72Ep5SolXjJg2Nz//27xzCJqFJWjPu+w0r
IfmNjrxLxt56yhRvSNRh2XxmSajtqPW79N0uzfzCNklFGMfdeRmLfN73vZJI5EiiODpDbb21WoZP
w2z0nSYZcJcwtrw0uinOrseEOxE0cmcPi45FxngdtLr8aBe3KJhhCSiM5oZxvErxsOmJuBDUAO63
efSK7w2T7etYaVZ0kmsvq2cNPQIvtrnfZ0yrDwnu1HvXd1NGvjW/LnI536mpWqHrzUIwJG3wSWCP
GLh5PCLIz/rUjeIpa4qHTSjoft/OuzP7zgZym5r2k7TtN1MBDmt36W4mAyKMI825N4ngfFxtkKG8
f8N3kBz9qQpeZmdyd8Kfipd1ntUnyG65Z+l0UaT47UkzVX4dJXWguJQUbL+NT5GTc7iRJkDDJJW+
0lo0t9XC4q6b8KnIfOyodODugsX0X0Bov5XjWNH+XBY3JU/2l6zKHgMmuxvbct+GJN3SvcuMFw8b
CdFuYSGBWpDGKd34u21jSKO+E/SawCNV5hSnI88+eFMpb3JZ9XFmhYO1E41Y/ohX+v9mWPlLVMn/
pXCSixHlb1wtI1K/DxodzLe/Zppc/tofzhalflPBRcesLBufhLz0QfzhbPHkb4BFeA1DqXCpYK76
L2eLK39D86wUrpbACYPf7TD/crY43m+k9lpBiCIbNwwJiP9BPMkvgnI8Mz7BHTgemYvc0P7ddvgn
2yOtEU5dekW4l20/HGbXHeMMxSRxB/CVMzl4/5DS9Ysz4ffPwwDDb6ZwbuD3QXH9p8+TitzgEH0p
uRMdQlBhUPQEgFLyHzTrv7pE/vigwCYOxvFDkM9f/JIy74JGkACzL61lraBVEFMdO1f7d7Bovn2b
M4hq9LspQiq7UIl9BfXotDH0CNDGn26J/8Gy8otDBgTUhhHnsjm40rjUvxi8XVcjMfew59ILXZyC
zk5f1KX5pVq36j/LW+R2ce2ALxLhPMyWQyrOXy/w0vtjN1LBux8hUjCTd9aDAYU5mymsPtumJ+Ui
2/QDqM/w/ve/5e8O5T8J9n//aO5Yi98Qb07ways8h1ZBqAdqpZYoiZvSd7NH1Mv9rZoh2yN7skiM
DmzmkCmZhnvqkZtjGZDvN8CIIU+6vJjztvmnyNVfrVt//FgUZ/meg4EMw9BfrwibAn2HLgZ+rwGw
DDiRMSGv4KyrxGmfLChiWLkPTp/qnWhJQzWE9l87bad2KGyQf/39Zfq3J44viLghVkiHtmIevb/+
OHVFIgPa8UuewLqaiLmCdBGNXCqM5wpcsUlTnJx//5n/9tRdPpNHgvYBHvh/Mw8bhn+kBILPXDpz
UyKYRNFRpru//5TLrfWX7x8j1CXnCC+Uf/GxX3wkf3q2q7DBS6AR6/lZ2zt3oz2Z7LG1Csipnqns
fRFVEZ4nWfMmZdkeun/wcKvfyyj+/BNwqIQh+JVDoofjO792y+DK72Sf2MOhXQgKDNlG7ADSFpKZ
XJdiGL9NGMu+Lpv0viJg0K+8Xu3+hixC9PkJmhQs6EjIyjQpS1bkyoPNsPS4HZhI7XCHi44wC/KR
feq2NVKE+1qq8n7OO6LQ0sJdX0oKZ7rXNTDqUc6r6yMRSuVPRLWLuRdDhc5GUcOdvub9spARvSwd
bfNBPa7eqzXhr9WRb0D2kDlQzX2eehkQwN3B2ERub8uWYnInvNGtTw+uGItRRMrb0I5Ko8xDXmjN
JV5Td9+R/ZDFeP2c+dhIZIUjC0DnV6ehw+Zy37ll+8lpfH3jrwvfD4t61YXfq0Z5VHJbTe2ERdy3
wq8fTIbHh7znYrYRr9vG2rW2nKZLt73t/kzw+q/PUz955rRZQzk8MOFuP6u1lc1OeFX23lkEsLFA
QoXsh6Ak6z2Y4W6jiZIIO+KppIZ7Xo38ilZ+RTxCsPlXLdFORt42iuXAQZIQNje35kuBFctwalSg
+8ulyGLexEJStWuxNHRYSklSty/RLjKQIrhWerBI9mi71MRdx2EIzoRw4xohPQl5Mg1zcpiB+vtD
vkkUOpuwSMQaCF+vjgrICZ21J8WhquS43hp/dm9lNZCWAtCC5mNMfI+tKWnLU+k7bDnJ5lVQxFC/
dLIDpNRRQt9Wcl7Rey9x0qjpZ9+EmfU0cCyqK6vymsU/0qCdfer9one+SCdB3OZtas6o8bQaa+9A
KnlPgw1GgNoQ7uL7RraWKKHzm/p5bXViX9P2Zoe3DeY44mX5emh7y7kz5s8jVw9HpmfK6QisP8A1
kUvl+CJqNIj+9TanDojo5nMIDfsV21e7LwfYdE7JyiAewVtJzgAh8lAPuW+GQ+PNJQ0zhZu84wfQ
xRUoc4d8gQ5Sb4c000VnJMLc2y3DFIDyB6idiDBbUcx7oczzfTO0JjtuXqku9GJpYz1aHCQ+ue3h
5+7dXL/Y/ujeVuvazLsxpNBy13kEvcSNRrtfVgHhIEm34FwI1EXaYjXqQniGLOM725TdHeAaUKau
s/HMUSr4Xdywq3drB3u9c4Kt/KadQa3HsCv6/LAtZWnd95BL1k7aubwG+g54Qi2zfuT841uROPYc
MSLY8o3bVRkkUnVtX5tabLhJxpCUh232t/LIgTFMX9FdSW7wCaHu96VGvxZ7+ZJ4p82mLfs4BXPx
JfTtgmwFNSziGC5blu/dqmXTW912oMcrRc1DzsdsLcfGpPNyOcfmm7nIp+SYpo6D+rmaV+BlP13k
qS9KdaDbL+9jaDWMB/kILRThdujciDSqcAIPz6c2Rsgi7H2ZcGXjuijkEccEimc1BdqPunIuFupC
GtTFpbaCty3VmlBpFIpUO2v2jzIL1mmnMbIQyrJ29o8yceV51lvW8fpy7Ztmy/qvZOs6yM62oNuO
nmPET9FMCDQUpqn5rkvzENZW9Ol8l6Y21NicO9MNkYmqf/NSv7NOW5cgT9HAldBTm0lxV0f4HQOk
A86ARk16XfFcQ7t8G+AH73WtpyUWm405BtnUxW6j6e3Y9Y2rP8EUeKgCMVFykCVF2zyX7pQjKwJj
KK/XLQB2QUCWrzd+TvXDFXxe87KVXu/dSBACF1mwmBKiRuxSx61uSxDdpKUjc1jI3zqSeRWON5Pr
BcuRrRPLCT0XzD1DXUJZsYutZH73E7GI6Uzq8+qID45l5CF+kor20GbS+REWjMcXr7gaDtAPgIep
5cDh2WHXx37tOihKwoLcSl07dULMwdaL0+aCSZw3v8qaqxZdoQdHJzluEG2RE3ZE9937scaC06L1
lEJitAInRQDcOHSKtMJ8pJZdt0+bY2Y/FmnhP/boq5AnG0ePN2ro1G0bzMgWS5dITkqysvQZ5nGU
x8rrLBOFss5/Cq+9SIuHtLsPfaw+1zoJ++DW0q6/iYNUZPG1EUScaa8X4pmGgwcAeT0XbVdgn2jR
MA9Idt+BwpDdjWhQVyJ3EgDAosQSFuVB65+mudVODIqMnDVXNb9ikeThud4s1DqmbuRNw7wR8upq
NGLwJhvWe99v8T2tSefpz0ZAOt50biXKu2bDa3lMy1D0O9rzpi2IuNuHWt6XYpm3ndtyTloHgYyo
OGE1ncMQcZzJJ+wp9G3IHbKH3kfUsMw4B2IMIuDOaKxH+403BVp58C5fXTfIyCEgsM2ZhUoanY1v
BBZ4BYrTyTFH3S4yOBaFXZ0rhexhX82dWSECBh8nEokhgBytGMmC97tmzgnIqq0KdxyOgvs2Ly0i
V7htP6Pc3ETczU5dnbWvSxmLJZ+f+36D7TAZBovbqegSgdVfDw/+lF5UWJ3t6Cv6Xr1bWNZy3TEq
lCKCUdXpcyhE+hM2p+qQQqnQEKZL6eIB4rnMr2Bs0uE9ueC5e79E3/vWt0O9xAupcfODwsT2kBAr
mX0ZbZ18hmIt81PZLbTqJvAAHjCzcoqdk/HIf0b37Hlf28JK9SHY7I3RUKsnYy9c52XsE3QzhZ2S
aQOfer/2YQBevQGFx6YNCdUHQpZw1P1aYlRN/DSGx+VMSXDJtsQspkUbZ8xEMrJUkAgcFZacye0J
uzFe/TZ8d3U+vS6IotV+EGHwwJMvv/tWnl13m8D3VS5q/SHbCRtVewHbROL0z3mX5Rs74dbd5Yny
2+uU4tbyw52a9MkQs0uVyUiz1s086kufwsQLCQYlEzC3GTPfWKAgI+AsLewvuFFVsVe6Mv3z4GXW
7UXluuKNcofm2u6JOop0byqxy2Spwl3pAJhGrZVVj9qahiqavJzUkykbPk3dmqg9MW2oKHwHjWvU
uSEaPFjJvjt7K+/2/bT6HjWHVWih7NecBXj++syLURVnduynFv5h4RdYfyeOupk6ZI6ZSPoTAvo6
SHQJBOkSGpqCRCC0kUSUcdY72aeSnPABeaieX8SIwX1PrUTx06b9sIm7tWp+IBPd3vJRhV3s8coj
GNPgZ+V5SfmBUiu3XhVuj29NszrwNEbab1uTZ2jtsi37zqrWmlv8W7maoraa/f4Rp55pj1OdFPlO
dQtCIO6HIfhRuL3XfrGsTo5nZsfQXvd0+qUMqqQfynxXDW7undWSoADnJR5660mXXtZ8YzRq7uo8
dPgzk5Nh6XJLJ3yewM4z2rTxjprYW/Fo7Wy0Dclxu7jIONBK6fUiLpmzQ96RdWp9eKhhy0Na+eDo
uSktGXn+Vtxk4zR/FVuhx4Oex/FV6G6u7kLG1e9YGPrx0BGAWBwyaGNr14u1ePWTZHF24eAsQexg
Lgpij/m12SsgjGzvkwqJ3Hw14z02XEJuFGYTTlU1q44/XkEWtcJdCnQTffJheTnBfcUyhDcrF5CC
r27BdY34GaWxVSfVafUwgh21S/RnNKKHfUMz4QEu9q7zNe0H8YWXjWtIf0tKOsIy1pC4aPX01Xfz
KY1Rms5FFAzYbmIbdxxah3ThbeK4dZbvsLn25uCrdch2NU5JaNbAWX6kncB5kjY5IUlhIORjbTCl
HNcyH9yocdapj72EoOaosAa6KVYZIvdrrc5/Rz3hXIIQecqPujMDgrWwBCsvEf2oSPI2++EBtN64
CcabuO49Z44oPxmZKwGx292ArPzR11vRntbQBJgjfFhGyop0ADC9UviYOLrHsldxNzWznvB+jI39
YeC+oGuxCzfoevMwP0kkyivBJmazrowQLjIy33FPCc/xXWYy/6cnc34DZJSINjAX2g8oUiyaoQrN
/bG5rboZA2QEhy1L8+y8Qhj9tAeLo2Zw9MLHpiRZHB13kZ9N6C8z/n5BoaOFYq/cabsYglPuF5V9
5YXOyAI/27O61SYrSUM1wcK1L1wCqUkugreISSUu6Fhyu5Z1yeCUj905WznrLDwnC6gxom1tQY9O
ni8oAedzj8SiCX2Q3TyLvWYnJk3YLrLPoCBZsBeLx/5aNik3ExogYPKkGdJvTm6zXo4b/qojdq7p
y5QXOLfIXtm+1wvetR13Ke7CdaXxOuoGibkTvD9zjquxAP8cdCDDCYd7V/6oPBo23q0yWMqz8nAq
n7LOzcQpy5VM9mXKYH2oPSdz7zma1ISIaU7VzpgCcePvUMZ/hHb/r9lLf4Gy79uP+tn0Hx/m9lv7
fyGlyQWW+d/x7Nft+wdu/V/R7Mtf+gPN9p3fgNCIIQOwtP6VxvQvNNv7jVzlS0qI7VkEsSj532i2
Rw63xSELDkoaDVlF/5XT5Pi/kcDtEV2gHMchXCz4T+DsC8T03wCQImKbWYsmROIHHX7CX8E1M1BR
lzlldqoSzXIiDMIt0c3H1F+LfT1I+cLeOz786Qr9D/DuX0NwLh+q+KWB8Rn4bZd0tr/iXg7Qqp+7
2AfVWJG8300h9aWbUZwWjV0knFWhXd4WjsSIhK5nQCWclYv9H6Fvf/wUkpSGC8AsXcDfX36KeZmp
zbbyE2PdWZMbm0irjVIoxdio6mslt5cwlP+E+RIE82+XHEWBL8F9AwsH669Au+5XsQqPYELhmfn1
Is9fg9VZnyYPRxLfg7M8KjOydiVkV//QTQvM0q0o7X17XDnw82V9780yu1+nvpXES/jtfNL55qjX
JavR7cKDjO3OVl7dnzIvl+WzV6hR3jA4lkfTIbly2qq+m8J+1NieQvZYMeJQJCm2GwqHsibbWuSu
kR7yIao8TCzW0flcuxZzY7sG4P+EGuz47rr8XFehU5JBOSMUJCbVbS9vscuLgMJAGwW1LF5VmNUf
RVsgM9mEG6eDOm8q8M41Eo+PUCGJVJVTngTuI9h6oscR8T604fgQztnnYjXuzi+NeFwXVko2QvMM
GNidV/C9e+gBB4iwtn6W6CKidaJvqJ/Vc+qW4pS00sSSpuTdlPAhxL/Lw4ZG7uh36++b6b1CHOvt
MjF+sbv+O/v0mygdbz9XSh7D1oEX9FPmU0LoY94tP1n8cXSngcDyPMkK4wL9jleeU6rvZkVyXNGs
gSTIjal+qD/aQHnvwdS2O9csk/U0pe5nUmv6fSic68Vr0anPgpCove7g6iOEdfo0lqwp+JXrBlKX
lBYs0t3R7sT6gSrdDOc5VO4SMS9htF3DNi0fxkUMqG4KYjfyEZEeolvUKqrsKO7hD8/3s2M8O07Q
7vGlrMp9WzLC1aIMs6p/Ffrj7N9j4ejD2CAwGNGo1ryp+8WGnDbJWHVPEn99/+zxRS2nspjS72Mo
hum263x8uV4dyis877zB6VGbzN7woAXxUq+EGWzL3I5Y2KV/K5YmZwPRGOWu0zE0L0nYjE9ZkVP8
aAvAhxjJY3a2iRFI95kkvxs1hMYNnpH9Xh/9TDde1Ha1/0ROjHJOPk4cIhIILBcHDKX2e7j442u5
ES/KfClCglMalFJxO0+eFdvTWDLjU5Vu17ekCqh7dw5w4EWOq1mJgiqj+cN1i3X6PnZlJSuSXapy
j64HGLDuRg9TS2H6KJ/B9NDyNu0TqpnWwyKV1199ztc8ps+PcJFEtLlNil22Po0qMeJcNojOXiZj
reV1u6y8hKuy6H0ynA3SrG5KJf6wHi4ingZBKABhOao+LCZvUgIu1NBckTWQvcyhoPKTRiNmy6ri
ZMFgolJ5BgQEcmtAPrpnDHjpenCgEg5NrjqsOaZ0QaOqMhivTArUfraMQ7+sXabiHvEZOkGwclz4
W+UEJDtbuTR7EH8DCBQod/2Sj5kabkiFC18XVTjl87KFIbMVXr6Xjvq8T6ZRznPoYb/HJD8u5c5h
duFCZ9ojTQztU/GFpxpDeFpIL/1M8PrUHzQJTAif0POHp4ougtu8ZoKJ0xw5Kyc9So5nZ0ba8sM4
ir9qVSu+CV6RTr93gdmq69ByB2gR7L8Rxo252rnoagGLgjaRL0kv13cg8za77nv267jqynqL4Dwl
xrrV9AgRM4RhOUEe12g3sicPkaaHLjQgU8EF4SYuHrHt+wbYtu5qi7WWK6lHYJR+HV/X3OthY3M5
PoemS5FW2ITPnPtQFooRETfrNU+uk9xQp5pgJ8yX7YnKMXrTuypldtUE2uOZ7ZF6UxjRTDYZxAnE
2hSK8SME5+53LJ72PaiMNx2Fix10hzmkf7cmdyyOhMaEX+06X7/5daKDl1Z66s5a/Imls02KY8se
+dhhC6C2RTmzv58TF1GlRV/CMQF2suPFMhIb/Tgk1wrF1XIq5gptIBL/TsULOsJ33ynDx8b2hwFw
N8ywT8KKEgbgL99K6sZQMg5ltheFNuToQ23hbArEi2dv8kHgG2iijAC96yKoUMQ2DsBC5Hgr8VQd
aee7ZpkHnLwDhZFuLoH2vXJdeuRz+TI+lj0Hxa3dFvN2S2BN00dgTZmGh9GY+aQa9L2/IhenysBv
cAmv4OoXEVleRMQOuO5d0bcjwri8Xh8Kr2zvhWmqDsdp65RnOJWQt4WlCgTglL1Vu2weNtb6Rjrk
L+sR4sF4C0lgvI6T+yy3+pt+IsviwaykxO3xa+pjzw/ylcM0vQ87QSowuuHs5FVWhhrJDG9us527
BTULGAYvtQjvTf3WBsXS0qprums19UrFHvaOlxzfCTkM6GrOIWKfO53V4l5PcupPprQ77gufbs1j
OtrBkxlbXN0L533pWDdS2v1dZfXt9DnMJWnGSDFFdjDIpF+LOhXUiFujE/WpUQ/jTJQGdzzpKcfZ
rehX6DDhukcxr7ncSbGu1KmsI/yd9tbxjpcs01BR+HK8sTKTW4euWyEGZgpRwqNbLCRATW2CNjFZ
yx9eyetjVyJIJy6LE0fEtRuk5FUg7OivLeJFsqulxXbCEjjFc1DIHUJDEdx19ro8gTTp/joI+iI7
zJNxzMEt3HK7aogQPxKQ0mVxXtp9f9uUzbYhuetJ2QoZDYfzsMiEYcF1mx/EiU43QS7W5TT2c0iH
r915t7zGZ9zYw+h/awuTtTtqIgfBTW5v1t1ksGQRBWZV16NuFuJoOtsbDqpHbk0YbpjOHBf2/JGv
NH/flDhI09M0BWIkQIypFkm4DfMIU0YsvtuXKd6b+aOekBNOwzi9I/C8x+cnrpsx6PeSVJivwLKI
9e3PxsVM6wlzZbWIMrUcyx3xgOYA7EwTh22uZui6k20Gm1yADppBASJaMfsp70lL1B4tA1mb32zI
7r4FPMLRzG77U2ZhclXMWX0m+v//sXcmy22j65Z9lRN3XMhC3wyqBgBIEOwkUrLVTBCSbKHvezz9
XdDJykaRtuveiJrV4ETkcTpFkQR+fM3ea+PQN5duD+YNt1A9Vng1O+msFGn3XTfyxoV1E3wRrCx9
ChEfhEDHJeVQ1YFsOIY4pEcV5823LsrrvYDGeg8nj8c3BoUtCIP4mfm1+CXRqitaa5l9bcq6Mg8o
HHDAXherPVOlFtu6yo6BojyX69w2y9c7TqhY0KZd6/a9Je+AgAFSUFt2jRgVPTYA+7odxF0fhoY7
6yI9wNDNO6R+8cHoMG8LOuEwhoUILTYZUWdmfkNtVLpdm8B2F81r06WUBS3HnB7GDvaIU81QwA3M
dK9hSU6jsMJ4UGNeyMBp5UzMAU+quGyABOC6U9TgXMZjZxegAh2147hX8zbZKFNjndgh9VsWJ8OO
4+G9t8rUYzr03IYWKvck2ImG9VWsyYbXkcBO0lDepAHZktIU7fk7wX5um+otlNPHMoTtAktK9tI5
OpgaO6mo3bZWfqFqLp1CEC9BM1BK4f5FiimS+q3y2IqkZM9isGdxzWI+rBjpa3O+6fglMHHH+j4o
exZ7eXJbSWj6oq4UTnyDgVOTb3+NFmXlNctYVgjHDk5dIqeuGjfnKYrQ7mFhcPRysTbYVneYIYqL
xY4uwgIbVQdyVsW3vGys3epyf5eXOnlhA26ewPm9wIWwLkolSYeJm2NrWUW6l7XskibgOAZWqA9T
YrBNwAIxCcPwMhDS/YWN712oz+JVZWsKVQJ/lWq5obQexFIJJRIRTrp4Ncan2oqe5F6X3BF+ut4g
cK4VrFzoTyuvSxA6TqlMsAWPtKQHhKTuR9G4UZQQUBDGoCBzs6p8zY3UazJz3AV6FD4B4tlVUn9f
NTqPNcuw9m0kpFhB8rOuD9gKTAn/NS2anY1ca0U+6Y9dY+BsMaXNRF6tRqitpxfhtOkx1PPQCW1m
i24/Eypa6tAp5IxwoSxXrmqOt1g21cu8GFc2+r2XL7J+1sfCJL2ILcmoz8bWNOsDV2R/rzfpEQnM
sSLc/QiXEkVZckJlTEBUWrGwFAktYiEw+22XkjES1cpGGcJrhlug7whNayCJiZYEUjJKa+Y7WTgS
bdyg71evgjx7KSLSXav24UFUGBPO0I4fTVgf96ECFR0zdvY4F4Z8jowpqzbjbKjnKIKbFldNxBpK
ly4Io9ONEExocgNlQYITN5xZbeEJy6x8YyoYf81jKin2Feaxh77uCpaYboNl/JoNxBtWVlXt0V/s
SzHhelSC/lI1vbEfo+VetARzJ6K5eJok5uqYQFTUtyVuosHAlZbPe7UGoAawiL/PJO9QV3Wz1dTu
tpl6672co/xlqcS7uR7V+17h0TaaTA9AqQRuEun3jSGF1yEZsd+lGQWvbGQYs7vJgSBaunMafE3k
5lCLcbzFRYtCvyTcIOLuW/Nk5k5/wvURnBYO6wPZP3RfFZ415BHxCcpqTDqX4o18MY44lpiPIkXc
GISzIGCvoSgKzerIFN1FKaQbFE4c6yUWNZnQcC+2UrZmvQrmMECWbkvzAnVrZpOOUVAYXgwr7C5J
WCk3+hrNxbORHETY2Qd1TuptNyUHOs7Y1eZJuA+4eVNal0J7NYzpYsWd9YJOYYnoLqG+Jucxqsza
iSl6BxfVmy/p4r6UIpJbQF/4kyWKDhsR7cHgSz4N2DXJreqKU4TKK3cKgwCuSQnzLSEhZJ6YeurU
WtjdF0l2JNFBcdAVFHhgUxWRA0/+hVyCa9PrxZ6gMBfqrckyjrmFPTA64D4dMGyJM0RajXYgF4Li
EEUsIuupe297SgWZZdomWgICa6JuPCrYIO20hoiDFeCtZ8Jpg5X1jU7dFSIkpQrfd0ZXaFdDY20C
a6n2sVbK+6zgYm2nckYMUAAPZJqgMHYeMapYd5E2TG1lTxVDd2T4oqm0vsBend03mPJWv8bdEFrx
pkJ7oM4evVkDWkUKGx2Qf9PKLOwRZqd40OMa4xYtM4ulEGHaDKXLXoKYUnkzZnK0Cnnmqn4lgbrH
9j4LmYYdc5o6Yj5UYdFJNxIVJog8uNtyjJRt0oWM8t+kUQqtW7Wtv3Rj0Q6bWI415sLJwt8yT6Mo
9kg2GXk3PWs4ibozyyyy8uiR4nIwyLtaVc4v5B8VWrGbKqPVoY5lfWNSDMVNEefbStdUZfKWRZNQ
TQy6koN4q3t2DAuj7TaMsz2bPpJWe6ghg7hiMMwOs+k2+thiJ+w6dZixWfkcthXE6lqVETCxBiDG
qDG3LKsktx4DjRxv7ElQTTwrl8m1jTvHQopx12CFjO0SyS0BrgJhmSpesckii1azyndgMdUWXmXo
tEb9he3FBnwG9kK9vGl6YQ/9Q9gkQoDRsWYFAzVNda0SJ3XNGWCjVVSe0L80eDi4NGu2vwg36n7X
KBnK/0QaJIKlFMA8uiU+5lqbE+ikNtswYtEfK9ivYZXRL/ZsaUtwfE4e6uB9CXTGdKTBF7I6/dAs
Km7IpRa5n9CnOhPmfnqv7hL3rcLbaafqwVyScnGCrgkVu51UfUOIOX3SJAnJjVXMOOyFALNjoKfb
WjVKzO41joca3EeMDVaWuF5DpCmZKzCyXGxGSUwj5jqi911YR0w2E0fqBsmq0JlEPFO1WA4Ht5oN
5SGKUUS5yEOivcxX67J4C/FGxRbN85h9EVk6YX9rpmMNXtfNlvk8tWrqd33zvc51IBgyupxm2Ko5
oiB2DZtommtfKdoRwmMSIVkql4u6jMGuhClyA6+8+yJEqz85gxmX4XxIJToMm9L0XUJul9ogd9pj
0w3SEbbDNYZH5AkgY9yWY2g7ZtHK9hC2jaS4GOqLfRZlmWcNlLGABTPDjXuNWZZQjsaVtlZjXyco
xHy1812tTPoL63naWz1T/HaAQaaOoeQVutDv21h+qBSr8qWehRxz2C96vpwAGOrLuo9pPDGpL8rY
8pDvF+UoLsM7C5rC6bqw9DFCAMVrzdZX1XmXFNJ0KcfQdGJu9ZsoroE6p5ZM+13NaA3Lkr7aUBTh
1Ld9ABaLIcZtMBrkZbC9UR4YzwQbxLf1TsiJr4oAgLgCKgmWgkZwT12Y+Loec9HLQnlbD/JVV8Vh
k0lpfilJ9gSgEkx7wiQltILYHV1NzytXCPV8C2MLi5fAltH8UOoIwhCGjDgj46RHyJOoq5dgL0P0
8DKczPNGRRjtjdiej2EKgjEPE+2ukjM4PGILczgemgbAYznCfmiGJxFXx9cF05SnJVYZYh9ZhUPa
mJ5KwdBu857at7GG+g79J/afWbAcK45SUvwkCRcaIzk3Z5XuqZhoGadJ0jaX602l19vG6rrXXlRn
G95VsEt67BszTjKsu8HI4lStvyW0E4ekDwu3F7XI67BunEkHFu2+C7KtAFwJb/ncP9Cdr2Ko6N/S
KKCu6KQksGeQ4dJVPxVPULrQD1abwKja80w7fbT4/e+ZY0wbjW7+udOZSjpaOH3VitQKoWh09EO4
Xrch+DOniEAkCl007SRG0QNmzH2AkgR0IHqrr7NYLHy6RkmAk1A7Bm4dr53qGkttXjodnoEvXUuj
q6Sx9E1emvewNfMd4+JCc8sgH+7Q11xnMWycbklhMs5GfwrKRfHHDr9UolNKFGPASG8Ot7GqZJsk
UR/ZOJR2ukAVamZV3UqMAKjieAKbcWB4dTnIx7ztll0wgbSTgTO5Hcxk0JLitM0RZ95MoaKDVcsk
jyGd9XVeVW1Go30HWVTcKrGaeYYuUYZEU/xWoeLBYyg05yHDhglFa9kYBaBadEHhTmYDdRmD7nFK
Gk/OBLSJ1HSaGe5VlHG2yLrfDYoGs1NTXLU2w0L9IbiTNAoYuxnRmNLiBDQ5Fbd3gRX22q1prk1t
FBsISDD10xz1E2agXG4m38rN6Mh8FMh4FSk+6/rqVuwDMhNrSwOqURvgCjEwW6ul0cHKRducGphQ
zb5RXklsELwcYGhkk9eE5RiHQ/uNsdPylqaavm+MASd8kYHKmZEUtxEZGoGuCzc4IgZfyIT0LDKq
gh4kzdD7ZNYMcDgrzQfsdMylPD8wX0Qamqs7lIYmc57x1KDLhuEe7YxImP2ubqfbJIijXTEH4YP5
oXNsSjOLHKx21WBPuAgu6LRI8Z4zjtJyHmJgX60P//xYT/LdOBqFEyTNlz6syUMs+GRGeTrPvdjv
0r72GjDeVxreC/JIrmaIwbA5+0xsT5EUVK+1jMcB7RvWdgdNZrv6A61ky38uPjMpQKo5f8g2KUCq
HQN+wwe6JTSOAE7CmanTpQPaUmWvl0kR+tqHADS1RgzMWomOpgq/UVTML71m8bwifjYE2yPnm6DT
N1k/PQxJTsc9HRl2tA47Rx30clIdS0UjglRTEZy0GkXwrJSMHj9EqFFJCbw1CFCsNcmguZFxCrbE
N1LZi69yCF4lwPD3Hfdjy3O4nFyGl8UZdTUDYpSye6MP6JsSBRvrWAvaJWjNxUnX0IKaiZo94fml
fKMOcLJ8aPzU5KbUIPWgVU7mO1rhiktmkS4lGdybFgcjhrkyUDwEMhm/pNolVxWQXeaG8WidelIZ
dumwoLWxRvZZk8Q0NBPV8pa07fIBXCU+8oo7Ec01dEzAwAqZ80O46ST8RWgNo3vmLP02o35zRkEJ
DvFM8wVxoHwIRI52tklwyTJZvs6FqF3XydCFOY62l5O2xhC6SoizQu93RgwbOyMr47Ja++5L3ndk
502S7ihVK9eqoMeA956upBA+t3qRPmHUQZc8fmiUJXP9WHJsgM/Lh4A5itGF2PxGNCrgZZ67oVke
pNTUca9UEgzCpQFCoscs3gbT5PqgMTURqq+RU8qO7hqqS1jG6r5XQuEoVVm9TyQVAEuiBA9gUnqH
nkl0UXcbNE1JOtx3vVF6VtImqAtJU+NatJwQyAJHtJAGjIH/LdDOdWzqLwhdTmVpOoIwI7wqPoTc
qJaYJRELgaaNO15Rq465ZtkvXvwhBBc/ROE5Uz+82DTJ7/3U0dg4VNLM2IjZ6Q6TaKrDNlcqEnvq
RRakQx4IuBn7GjWl9SE5Z5mmF6jm47zY9FJT3TFvX4gu6FGmIu7fho1iJFsSJbMznLviWalwRhCm
oK3wJ6WWb+oU+frI2ePqJhZza2pkCMv4rm1ENIzSPzTw9SqHH4lZaFR2LjJ64URq3Ew0hj34U6+D
pS1uumrqvpsgmsUr8ljGt6A775tUpoRN1hm6jHhuVEXPKuu7AXs6PDy8B3N0TpCyV4N1rWB5W4hJ
gT8V93GzBva+EBhanbqx3hHfAVkp4Ap3u0k9cC46CDrTPdGhtgaUEjktk16WvJ7J3JMJXrIf2TrY
YRYciSXBTx1q9Ls9Bk/qLiRjro4NqpHreQt0EFjKMnYQalvH1NctTqmSR1bcagLUwAm2+dxF57Aq
t/0EHXfqJ2WH7f4K/2tEc4OJXegXJ2ob3dbbBF+7Vbgp+HHkWwrWAVaPTCl2JrP9MI8OwlD1W/Su
/Hv+Z1WMs9kjY6gH90I8YAxMiEu9Xr0swbiB+2fcGXSAmySabiAbOoFpAYnnHnEHwqfVsTrDLTgD
OFt40LTvVlHcLnQRDgaT5IIeymmG3pe15JRBQ3PnGMoI+Vh1NQGrnkXjNhzNg5T1ABTkCu1U9qqY
5g0BSkwi9XOQ5bULjvtdSVAt9KqpXlO04Jd8Fk9VPr1lYTMCGw/tcuTTrhTDy6t+2dQkvLsmiv99
xqNps6gAPoOCbhe5fnyIV3sJXTuqoSwy0MT10Sm0onqinZrtthgJbgnqbJv3kxsu6J9zjjfYtcrb
ojFiT8FVFcklV5i8NA3VK/zl0o4p5p0wJJ9dXrE4uP0f+Hx2wKVQcSoPCgzsyFHV2jg0K6GKai/g
mcKWKZmm+GSOzfjAjWDZllTgJmoHrtBFndhjdDp0H6sGpzZFEtihOjNDbuVZuaF3BY+RqDNDRcax
eFyqD78LIE7xrFLUMNuVLPSSZYKUosCWQJbAC7BpebPOJoDsD8+92ivv6/nl9GKevkEkkJs9kSfY
M8KFGuw2StA8nwIWYBMjRYZSfqOONHVjLevqjZHN5YrTjqM7TFPWTGHX6zl+JYvDa98WZRwe2QXF
uRNqg/jec57a/4OMoik2+55QGxxB2ZMsF8MWL3lXPf5cgSP/3VSH+MW0NKaJmqRhCmOJ98l6hokO
pr8I20HprOiSqVl3HSXYMLTHAD5dEKqiYUtYviDYz8x1N7QtAH/zzgqeir5ECQ5VTQCXnWWGN6ma
BvKPjTi2lJEZBii+mEjMRlkB6AOiSolenmh5ZAiYyhW94IfMKjOlXhmQhoRBI20qvv3frYP/X5X2
H2indIyQP9al3bRdUw7/OvTFSxvFzb/+5x//GP/Lbz/nCv7+435PFlT1VX2GL5FdqIo+C5f1vxVr
iLV+UwjwUmQcSCCA1/iy35MFVfU3Ki3IwVzArHxlnSvud/+1qvym80NQrSl4S1VLlv8rijXMiX8T
UOH9tpT1klXY6hiGLImfwtrqknA5eL7NF21I0GEI6glFh7DRteS1ZFG6iZBfuETMV6+UXdY2LYAJ
YMPST7pcVS8IZudNVxfLNjYz7TwL4cLeBVlrwfDghOs7s5EFfWUkRlJKWvTbvul6DIYNhLk8nL1h
InNqobXfkDeg8rwfyyPbTJRUNIreIsOHAel5Yd+ob0cpfVGMgpSLNuZVFn5aDuPYyfUKsGyn1i4z
1myXG4zJGTS14LOp9kkGqxDwos+vqmB2ljI6lF1puiSsbY0ZryvBSM91Ww7keNOjmanW+IaZvUqz
cjGL/Bg3ybd8iV9RjSv2+geg4r+qUU38WZtvzXJ5arPVU4JkpLeyoyAy12VLH3tkJIn2IJTPdGko
4kk1sDnXYRZaxJYuqo63Ev05z7n0XTaDvUrDuzc6YdnFoCqAmlg0R+VdaAynqWrx2MToA2L4enZB
ZqfTt8mroTZQKMI59kxQh3ZFHMB9XUmZH+dxdEM+VweXFZ/vIdC62dPnQXbWKrlQsPShUVd5JBkm
mfB8SY0aSMep0s+odGZv1qfbqn4GycswOyueM1KlEPCapi2OfArrH5V69kxreQfG8RAsHXwpbKa2
phU5R3ZC4zMIbxLkdehmIHYLqTtFczq6TR6RG0MhYKPMuYfA/k3QRZ5DTfZco2/actBP+zZr4MfI
E1kEc8d2ALAbw0ik6k67RllNsdicQLFcZCtsHicRHGvVDLC60uQ9UKHqz+vv2GfPROlErhVKaMRF
Bj8L30ecRBT+RVs9V4ml7UpiXCg6FemIUqzcjaamnuf10pmU9mSxW7atcuiPU9D3R0MPVaicC6Hz
dktI/JWE+upVYux0gXH5SHPtyTD0XIq5XVnHrxVqVIq28o5oiulcTcVzGzR3gUp7piTFXctvm9Tt
IzabW6nF+bqMAKLbRkg3DJlfjT79NjO2cVUgQS5zCRQ5Sjvti5I5oFpUCvkrBGvnkbCPKIhxkpJn
EPF+icH6JpcaZkbpogUzUoIcQk0Zw8aH38VHOKfxuRShBCFJzBwdGf7XPk7ILAiMfrKDVGCVPGe3
cqPtuomYJCUs7pqZ+2y2ondtli4D+iJQhRmXXVy8axX1fxYhDVJlxE/YCQtqf3VmzSTETgsbEUzi
eEriiC6nQgQYki2VJXy0zM/RhUeqpOwsMlDw7MzhUV+0bjsEGg6TcDmNGtfMpPF9ioCmthkONj6L
DijRFE83scy6bGkxhFhpkDmV1iKWstB0IQaB004+JlI+foCm1FhMzGRBsIgoqojqR5qQyulnfZX5
B0Tvwg771pXWG5OZeg9A8z0wVY8WFXUmod+5GlNjD7W20tJeFZzNvl4QMJe1S+FZIR9Ab2atK4e8
4gqshLW4fOWTZBlhiacsEdUd1HfRHYDSMy6QF1tsSXUiRXrK03f05sPXLMGRLbMkZ/QemDbanhAx
Q5Q7Y9IVXh/Kk29kCR2z3DymZvjayOKLKQ7MsJU6ZiJbTPs66FMIXfwlNW05+FSofOYMZsLUBk7a
YpA3Jet+HG6MvKpZq/e9mDDRUIrqBv/+sjPJCHrsy4g5gVkVx3womteq1Ht7iGsEvYTOflw3GgqQ
9WZDzGdyS1nNggssbeadKHGRTZxHO8GcRYiQZGdpan/6ePL+PyhDfiihX1/rrayoF0OYQv/7Qzcf
fi/dl+7lb/9nU3RxN1/67818/c6J0f0f1Mn6N/9v/+W/vn/8FOyW3//Xf7yVfdGtPy2My78RWwgR
lXj0/rgEuaualy6bfy832r/mGP/+3/5eb0j6byp5AqKoax8gjj94LzDaf7MkTdZXRAYsBvVP3gv/
RoWbwH8kSh85xzBEfq839N/AeDCg0qkQSCBWTOW/Um98AqMIq3hfBc6hfAKiNBFoI4pUw1eafasV
mPp0N5eDL4UkeQKAVoLE8cHe9IhA/vIp/YM8/u+1+Z8vSHH1NxxEuTphMaT4CwHJiOI9ecU/mkv8
ldHM689f4xN75M8XWYurvzAnxBAGN7ON2U/767iorlp08El1Nwx54k+vATORIZYPjbJgd2EAzQNZ
DfRfvEPp7xr4P199/fO/vHqm59Icq6ngiwmkhRx+cSDAB19sqc0pLm5FFRkU+94ujbBp5sci3/3i
fa/F4Z+Ghz9f+VPRCC8dXF0tsN3lmDRLr2tiX2OwG4bzoReH25H+00h17GU1k6XE/sXLrmaCf3rZ
TyaDVKWngvpW+vO0sW76c3bTPUQsgb6WtzzHf/4if8eJ/PHW5E+0HEGKZJJbysAvBoK1EdNI1ujN
zQ3JRm5fMrZhIf/zV/rR1SOvv8Jfvr94HkWrHqfJH3XTQ5FEcz/g9MbHF8a3UOltZikexzBtyb2m
MP/LfxVevB4x//RJyp86Vh03YLRIY+erbCgGID04xTUYl2ArbA1pSNXyiaoHZAluRC/98zf8d8fK
nx/teqv+5f2a1iQwelw6PyV2oxotV8HNLgyqR/ytS5w28TAkb42q9/OX++Gb/HTmoFUnYxX1kl89
Vnfxd/KJ0KQSiBg8NKcAdfEvr8sffZqfzhqssomppErtWwJadOU+lwpbma2Py4dILDck342Bs5Qo
X8RfHnCS8oMjTv50+miE8sxj0LBOZcPgxF+lx+JURqfoLq7NbXRb+PJ+hIadEsjrDm+BvocUfy5O
Q7ubMM3bb0FykCI4BXtGxGeAIu3XhFngy3AUbOzZxNMpp/qlPJfXrN8obrqpPU07CRsak23DH1+S
xO9OZiU9ZDUI7gdyCOw3065lN5lcs911yp40Bjz7dvzUXYdra55gnzvlEYih4bV+spl3mi8cgtmf
tpOrOkqwnb1mX26ww6vu7Be7hs1D+xadmnO7i/N9t2vO1lXnJ2YVIUr3+VXY9jf1bW1g+LiowWvy
oBxDzxy8ehceyl2CWWGzbJL6W3YB0yI27vAK7dQpzsJ+jN3JazzcEMmh37X/zZOR7vxv17g0kgdA
OA1eAksEp7MOg0kz7QJEEQOw3bXxDBScv+T38c+xOP/i3vqADP3D2Sh/OpIFdBdIXEXZR+yDcRsZ
OcyghiFQID9HbP/KgTiP5pnQAEzrgNq76jaPZW8GOMp69he/hfGjO+HzCa1PHJ7yEPimijKOQGYI
K/DA3JFJdYv4CBUL2ovsIRvFQwASZ1Nq4X5hUSZQxWsqsT1tJTEwh3s1DQhXiOKLKKxj1tLTPAoU
woPl13F9JR22CRm3UhkPe+SE8ZYifVPHjcszsXdrObsRBOBCoyDmCD2JRBr71tZGdDAtAKEGDngW
PhhzzMU2f0lCYhRjE6+CgvJq6Ocnhro37YRmetV3ZKF6O0naaWaljBCg3gLetiGNuDNhD4aRn6Oh
QHFAiBoDSmAQu1CCBt5LOVrWtN7ijYG8HmtnwBEIVJjxVq+h+Sx1N7846P4+y/njYF0Rf389WBOV
8E+1rgI/iEHNPVpW+GoKoksa7S0Zrna0bDq9us7mycQU2PCNcw7/4iH2gzNd+vQM61G0DlpaBD4R
PK+RIrmFqbixQgkQoC0JjUPJpdg1yq/O9B+91U8PLrUxp1gnidOvC4+3pq3jeC7y9anJwvkagbVu
42tEZNiShGxXjV+8zx8VsNKnh9fCBCufQiHwUTHeFik5vyQnZhkJohXrjQRx73IYNJTH1//ml/rp
6aUSR9UqWpPs0aGTk5S1zRc0Erv1S13tTKwHhia7BUNxW+ryYQn3lv/zV/5BBSR9eprNoDPSttKT
/WBaB/RnrhgPh9YCDUEUS8X/X8ugn7/UDz/VT48wop4gGWex7JezeBsF4t7U7lXYWH3YfmFHRWWE
NaBbGG1km1+85HoS/8NB+VFN/6UKmZYW3LBiSf4QdAchXmwQwyYrhTxK2RBLh5jTkACZm48JAL9K
Ohu/OqRhfv3gxT+d0iopv0oWU/KBpElHaxdkMAF5OCRll9vwdUktLBkvkiDKtKY7FlF6yDPrBrgX
nsoz27/Dko1+VgdPlVIeFRglsGUUC++bkjhCt5P1rdluU2Vfg8wCHb9wFHlpsxX49qQtvEsoJYM9
y7uZlkSmMjAFTllW5RxaEd8sEYY1sYYF2mse3E601PZ4VZbDWL2q2W1FkRh5w+A1ll+Yu1DcTcZu
aXbGtBVx/jN6JfnF0ynoBIjXwWFOHxX5POaHQH3U1Gsv31vTQ0UMvPo1L+6kwUsVbzDeB+IPsKC1
vojcWfLA4Ii5J03rLw2WuoEMMOyEYReFfqih1d4BMWJEBl7ErgKGeyQEHgdzphEZkgl4kbBLFGVN
Cb5nyYTQNeFtLWcpTA9WVfuoZ3b6XJNoOTlKPGwBafkDmq6hPk9z6i+Jcqc3ndfPviguZ9V8wAk8
lMy0ZuLM2WK33O5dpR6SjIAViAmROX1b0f6GOd+RRF7brWK+C4V0nVvzi9qdyZPz8bTeI9pBgJ6/
sSE6GPF0lViqMgXy51bfRFlD5LJqRygkJLKoAFu8jYK5tahyyP5yq6R4WcTVWxlHF1J3vXmZOXPU
LzkUi6UGOpbwYWCkzRjuiFiN0vukNvyZXG4iabGiA3mx25oB5Hsc7kCAZBBeBoLzGmU8RaRc48Lz
RLIrQczjfxz1XR3S1E2WM+FvRv21HxXZBx61wcd9O+O6MBkwDdXY28zwUfWgBT2YlXmRooakummD
4JUgS4S+kbOEPG4ieQdG8C6biptkGFxUCZQnoo9tFXOQB3pu/Whu6Cnvu/RBSWemoezaXINxKiP+
a5qPb8T6wGsWCf2rCF3u/axqT3ombuYkwVxiIM+Jze+qPN311alWyaoTuWnKlL2tkRMHNu9kMd4T
PHVNJ/XE5O+OaI9XguTtJe3wUck7dJHbWdOOSKH0+bZOUcLW2mWAgAYHkVR33R/F3tOYVyi5tBOC
Egsc43vD3OnRLYtipG7aAXUVmroU0+0T0BDu3+kShSqBCkh5EzBiRE6+qMQNoYeyFxTOivjIyWqn
hkEWyC1b4189J3900HwqxCSUE8z/+t6vZ3+BcW/Wg5vBJ48j4FFru/meE+UFh9rr9WWPWuvnp+sH
VPYfTlfxUyliBNmiGq0y+KaSO0EYnMKOGzwftmUinhXEDXnLpLjt7L46t+yzy/yOFbUbUvCJ+l09
c2kh3MTz6VYZCbYVGvqud42CBUBek8iNlJEKUkLbA44uA8+WQpxXi/u2eBJFqp1v8Sijr4DwJqk8
I0EUmYKHnswZKNGmviXHDE2kdQmH26q4pgY6NkT8xn0+Ls7PP4JPW+E/qjHxU0m0kDadDkOY+iQX
2HJBJMY+k+8L8YknDDqJxDanHiUWzpwQlNV821oass4eiqFgi0wjJ18sHBJy7YKAj6ojRFZWjlRu
57zWN5cIIPrPf1HrB/2j+LmWktSIQNG08fNZ8SMewgRYumI4ekXz2KlX0To3C24eAFepjIhEOrL+
8tOiI4+s27KHJoKM3KPqNpZPyA+IZDblQybW+7riY44aJ0udvsfJmT0qHZcbbvDKqTNCEhB8p7Xh
TonutICawpSI36BAaVc67RAhwiYUGsFDQR4Q1kBWkYjLcVeX9zmBgtbi5Epri8pblr+vLQA6fwcQ
zaadUicF1SXNmO3V3DYb0sA5p6ruRRifpXB0RvlYaRoy4PnSKTOWCNGWm0va+VnkQ/dSAWzqC/R8
4kdMgdDLIj6WD1PVEcRqbk2L3UNC2PCIySJptwU/vpE1G04RghfdsbqnohPt3LgH9mer06vBodsT
b/rzb0tbv5V/urM+FaDwUEMlbSX6ZgyaklcCo8Ppp9/O+DsRG7OB9LXurk++hugj6+mpji5aPjjh
SCut95ulN52sa+/xLG3N7JCwXkhjp0k+mixURPOdViNVwCYaYhJVMFv36bpzgl9mBV6SNjeQ0Y4J
/h6OPhxMsp9rAeaFwWW/6SJJdz4on7h2Cjzr9bDs8Bg5iU56a5bvU8vYISt0k5znKmBbEhaJi8OU
X4RIlIhpoBz5+edk/KBD+EwEUQP4fyarNl/LngKcohixSc6aDyKgNzXsdmyvznVsXeRe/VYJ8X0v
epEhwlc17tMwOytAzAa9vkiNr3KZE4Z9s+jESTTplzZSH+S89fWw2/RIfgWVVEMYj8Sz0UQPIT3J
k942xzGcDqZQ7hRZJdX2BVKnY/EsXUjenmbBM8m4JJfPmXEoC1l9U426H+KWj2qixvt+J83PKpkc
qGXsYYLC1U2nyuj9+T/ZO4/lutE1y75KR81xG94MqgcH9lh6iuIEQYoivPcY9Wv06/WT9ILSXImV
SsWtnnRFdGRmJEWR5+AAv/3+vddOSADoQ78oMMvw/0bUORTVfTEenPSxIXBF33bM1V2Y1ruxBYGw
0UMTF4monyGJmluTnf+vBo9v+56/ao4fdgkEFXFowGHTAbW+Y1ot6/TuBhswRcvxuPRXM/maIHd9
1NdO01kPoFiICZx3udRfN4uF+edXRYdvZwh/dSkfNhHrAiGNEoCwJ2i1Y/BSjuJy1S2VRDmT875s
HV5xqJxyY7pn+b1X1rt+H2XmUaswO2JOtJr+pt2RwGWvsiray/JpyR9WPGWxTllhKl7hE+4p6x8I
jttUWHvN7G9XwpIPSsOhnRVM2r7PLn/ffn9WFRa3Gf27/YlRq5rRT7m+bxBEhEv8pFDRqgFNSei6
CHXWj2UfPXIGeazmo64IsH6G5hed56dv/mF/guJdSsx25JiGgjBQGKcpzWNVWy8kbB1J7dmVy3hE
DIp7or+20vzY8lgBKf/q/X9S4Rc/LFvyEu2J3EbEqRfGVVuHRwWPMeea12FKjb+iWrnVriYN7V/6
+Pc3/K8rGAhyfrzfbYavEsGbBi7FAlChOKZ5ve3rt8pJztJkiuGOaf+5p0u2wo/vJiZiT1KDpewx
rTzojM2A57xae8N0ftTM+yKpnQoanhq314K2HMESHjX2QX//Uf96Zw8W9Mc3H5tSQuwhwyUk4XEq
yKOBUUACHU5OZoPQl5tf1t63YeA/9kkkRj++lTyuS7z27BOb5UqagAObxYPIZ9zurDAIfvveNZBt
JMKo1U4hUhlP4xZzkiq/akp/XYpUrA/1k5Jz2B5msbnPmC0LWXWQvNtSRq2c+9lwj/tewk9h2hNL
j4zL+vt7/JNTB6D3P37yPEctOamLud+gHJnxtPXdJnzE2LhZCY4St14vBWeus+uGPM1fvOvPHu2H
MdBKiNjYkBwk6oAMpA7YlY/b4T+Z7PJO0IydLqG6YMlpwWmODiVO6jl6wlbyjL/3OqIerbRorcJf
HW79rFd9GMVyaOeDNrC3rnP5BTCm2wEISETNz0K4ZIV4RM5zlELtV5//rwcOyjc/3vUGeyEKvtra
T3L6anL0WOjtoZm+jVemErsYPZ2q+pSwGf7FHf9Z+/owVHVaFGmCSQvX6DkkADoyql1leiKgDYhq
dz0tFIvrp8bwkTP/58Yq88NYBXye6D/BElixj8do1Y4pp2UDPXgbFk1iz0UOKyVm3V98xp/cVfPD
aDVoMoiaTBX2MAaO24BR0U/nVWH2Xo5yS0aUipy7kxyNBKNv7/kvyTzuq4J/P2INvxdv/I//ShoP
xMHIPHlmP1d5/C40vYuTrIKCiND0zy//o870z9f7p9LUkhFwSDKZfRDvGXP/UJqiQYWNiPHRIPdG
3XJ2/lCaKv9AvYz4E3WI9h+UplvqKOpmVUewoUFh/EP/cv3bEI90hoeBcub3P/+3ciiuAW703b//
28eaJ4tB5Koqr0fYzOa9VowfuygWc/CdZbI+oPr/pC7yoY3Lm7SV2MflhZNqyhGOr8frHOUsNHD7
VV/RS92FZvU4KNpZ2vRkaUetTzgDf78N19GL+tqeyolA2uSR6D990/tjBAnTADXrjOhyU1FWEUW/
5W5psxtrKh85097DrHs2K+0Ia/h+QfzGfkZYEIAqDijjDtFf9XXMgEGnYMhw4Vn3cEbvCqFxE10I
xgiJZwVmHHGl/s54fjX0ymnGSGpKxn1lCPeoga+A5KKPSoJmyIPBFIJ2Lj4XbILLiu3ArBDxGMth
YhdZ9bXFl7qrB4RW/cRJkVq2FO4STE0iZ7MTJHN7rJZnwif5nTn7LLCY3bUpHlWkVq/UQu7gMTa7
VtJgkjKXTltCRqRUj+YkxryuebXNsJ0mgTuU+1uho0BKSMlUGI+dNEfEOjeqS4nOU9UwwLNECbMF
dDup012UUR8XVrLXl/BdnjgJ3hDZwpiHO8vi3s4UEakJDg2AOJEdssY1gy6ndt2xUQbt7ONGu5Fx
MwHgwcy9NI/8LpVu0wgWHWLeghsnN5GNaT3fNlXjgpIVL1vCfslMm8YuzOYr3KJ4Z+EXtce4INtB
xf8PZHnLPedJrF3zmEbrp0kJ3UUUrigKHnNCSinZNbfCJH7RKqR15qw2O0mWcEB27S0suHvRGi4C
pw3T8pWa7jVJ7Z9LaUvs7cqvEV4gCkMeGtFlF5rF17VoIwejEg6bLTk2z9PRlnMwQ3WXWsGcLp+s
VMGCMz9rQ0QXMS65IVg7TRHeh7jzQS5BUaTc1S1djWxQSAiItgJVII+wxmnBKhAFdNrcNpIQSKP4
acybx0xip2FUj7nY34TrcF7k8laqzMSequKRaIs7UMSRIwjrXZLjVo0qxVmTPrfzJQ1hewAh1GOK
raOsPY1mS4RBCFuHsqYWqydLpgAZkkzoNGn7NZN4wq18JPjlZrRg14HOM/CDocc4DE37dTSzADC1
a6bFmTBGHgGByLO6hXOMrWt0oSuYo7ZLqZsTSenrjXSCMQEMYAivFPZkNn3ss5BCoYf4OGvLuyx1
/igLgYheW6xlIBrp57AWnycE5yZVmmHKb5CBEzYyAYARBuseEskXkAyUz7V93RffLm1iwVyKwnsW
Y0GEQ1wL3Bx1kk6qFb8uonYvKdJxGQtiQiaVmPgswGd122XzHSb3gNSnYDFpFYIavwLluBXl+RkM
xPvIvnxqlIMoy8d0WZ/TSt+DinmeyuLrXMvHSWPX990g/xeD4wcJ1+9jo6YBsME6Y4G9+nFsRHuX
EMw0rw/lphMNm/opldCtmyWU8Dr6Ms2UXgzdW6HZRIDR0mJ0KNN7v7iKH0smv12FhqzZwnxAIdv4
sGgrUCM1TduKXEVRuwpJ8rs604JmFDguyU9WXt2lNTBXKTrWS3ioWjTYUYKvv/jtcO5fmvx/OrP/
l53/DdFERcms/PP5//ySvywvuEvaJP/f//N/ddn2J79dXt5eWAsEL69V8fKH5aT7XgP652v/cy3A
pK7JzNvfvEmsWv9YC2j/ADeJvYHDb+wgBvuif64FdE3UZGj0GP05YOH5/9N1ougir0hwjqWZlqn+
K2uBHzcFm+cEPyveOEPHDonn5MPSebGyNpdLsX3QQzRF+DwLVXfqDpyhCBUOY0ZW1H5aLb/SR3wo
a/z2xjDtdPoZ0WfmR8Wdbkly0/dK/0BsKvnExLCo6gPQIFfImYNEPHzC1MG7WMczUsMRvwXeCDKU
Wo4bNEBihBKWmdOp3UGddU+Oi+d0XdyYylwpj7dpK7o5YBfiDfZTU19P1atUaP5SgASLtBtQpfdV
/RpzQKs3xQm4odsV+j1cvLMF/BcX9+pmc4W0nGLPOvtKqn82eqitmmrdY6QllLkh4CGc0tdYrX2x
y6H6c86qJi9KpA37sTXvI0CrUVt/pjz0oKqUcZoef2byFjPRAG270dv5dtQHzrPYK9lpa16m3MCG
utxuL4kLCvwCl9IJ0z5rzSsIgOGulMPYU9HrCuwOZ5KPhKzztk3HvCFj2Fj3WPRcCucn8J5fFoBB
+3Iqg1JI32BepR4SfNU3pvrJCkO3VtbneWE9ACks5tSYxJZ1JJIIZRy6ilnFOmQoBB30Kl6UhhJm
2WZIpjDLsOcDC8ShYN4davbUpVqcJBOnEoc76paODSLqu673F6PytxLBP4sX35qLLBoIqTVWHjpO
qR9H5aZr8GZKQvuAqccRZ+0YAza0mgWdkQZBAIIUwdBXMtFRox6R6Uwwd0tOc25cEiZeZPJ3dW94
zTIzHyfdU5TPjzmG9b6q/RgmHccoTrqSyygRoZ2oAaaSG6w0PoE2+4Ud7a6o0OvpzXUVzo8FeMI4
5rGn+glZyBPce3abpBFTbG6AzgkTgvzt6ay0YmqTDpYYVHnSANZla+Cm4iaRCbEkJps2Zx8eo7mM
82cDjXKWaxuvZrRHoXieRmwlA4D+zfkwLPVngokO65hhmNYCnOU3ll5cF7JxSvP5KlLmq7pp7qwo
xOcr4DtWH6ALB4olP4xt5BGMZS9hcY2P3J1jiKJy64EkOo/RF4TiDmnV1xFkRXYCdm4RuCXRQqTe
U/JiTzDdgQZ6gll1+PvnKokfJzrGEFlSCObUqMEr+Ol+fLBj1rZFOendQyta90Be71MMllSrgTS0
T62I22mS8JcQJlj3Kc5szuHa6jYc/UqFDKHNV+kCBqJJTwlJimIVeXVawRyQzzWomKmsr/VQuFeX
wUlygwBtVAeKDu2HsyVBmo9tQ07KrPkq3q5iLkFsjDYZb25X959CRsIuBGKjqH5Jf0uN5ZhkOL/1
yg9zwCgkLSht+hrGYMI2Io9I7EVTTo+tmTr1oHBFKDGSwtW7wcn63mOJ7WMh9mRW+osoe+MwsjIv
NkE4t76+5lw0IFf4XFujPRMSUYqZazAKVT2sHs7YI2W8KhSOGDhJK4yZXT8J62AWU2k6FzB6yjpe
7V4q7KZFazhAyaysS9w8qvp4FU5b1OIbCHusb+wbZmMnml9a4lEUGZ9W2x6Grg44Br5ONwMb26l9
rTDykx/090/8g0T2t54sId6TmG5YXskfioGsnQpdS+rugXsNQIIhJdL8aNkwWmQ4U6O0Jg3renSD
xQiZi+UKKVREGKXCzG2kcSA/+Ix1y7XUpN7FeRXUOBJZZHutSgiHrtrdlF3MYnDmavjUmWhvFeWh
CZMvWy+R6bdsGr0WYHW4WHu9Mi+tZf1iEclCov44Wins8PF+4NPAZPFjo4bm3Bh6tvYPcWqQzMJ7
TvKAaRo80wyz6u/v6Aed6W93lFw+DZOqxomE8rELCa0i1BNTqVr1BzxmnrEzHIX9uBEd+0Z7CI2J
tbd2ajF3EEcHpwZ3GEw0QrLD8rfl4k9rC5tZ94ePTmlh+8AmIbeaSHnjQ11M0Tj3VaZxepjYCK1k
cAu41Imtgfta6oiDdMyfrDJy1W8NiK51HUy9hmFM8wr6k5gNAPX0S9orlz5nRsWJGQ/GqcIoNsMZ
AMNybBhR5bHcV9ZwlsfqWpOt60RrP6lrdMQYhnpDfiiE8Vbv+Zgl2KRiSC+KMD+2uXJqYbqBE38r
isYfOQ8zl+Es5poDsuhrx6wt6/NVl/ImLIEKs7zDwTjummiBSmY0wBrC5VHiZ3ZNWH8GhHyDLb8l
y4FxXhbuO1E/Ae841nkx/eIhby3m+xZFmUYmBw6HsrhVhz5qHmspxPwbc1t1QQkoavtKHv7/lf7b
v/8biZcWt+27LrU5xn53gl1eCpxg9wmgV+H0teu//rCO/+M3f1/Hy8Y/FJXanGFqpmnq25bs93W8
rP5jyzrRv1m5RLhKf67jBRPPFsMc2B/ZEDVCTVj9/76QF6zN6aUpIjYCCQDjv7iSxwn2QxuBV8Ox
gsIrMp8qXKT+ofBOGAgdW6nr40Ax6JNZqkO8S7Ajvuf5AIRlMys7oqiWix3Ji+UtUYswWcAHnULZ
gYeqd7s6NTPgYWq7X6s2/kQuj8KEMXSWV1am+DRPYfw2qWgXrEwO30ciq5CP6aRXEq6cQ1WJobDZ
LJTj6z5tw0Ois4ulDiW39NZyPUNY4JoKQI7XlWGgSygN/YuehsVlEAYCAIgqcNmW554M9nfqCXjN
VbW9IYlitkXwXC0pWlibh1i4Ly2letEmriKsiLuyp9rCLtsoFWkcODb5DmfRYesiqFmvpmXV30D3
m1+/XUsXGlmI4k4jzQjZa23n5HHfQBOq7Xkek5vKaIR72FXinoVbxquag6K6YTQgdWyLqEKHl6xn
ozeq0wqQFEJ9O8Zv4iDx4SAB8UHQ0j8pNcZykQmGAz1BJIuERSwBi2tzTse0E2w1zWDBzA3ZlQbQ
mhLt7e2atfop6vrivi+Ao8D5DD9LszRDFxoggdurvpbatRzW69lUQaVZqcRRuRqRoE5I8UB0VISh
NOIhmgsgRL2u5kOaDOjvxrJsPklyFaLvl8P7fjYKDHIcggYLh7wU5Eb2B6HYZLfaOBE+goNYfQzH
Ir6eMhmm5NoqAykl6tx9qqEtPqe1aASEERBSO4/dvSSFwqcRwkpgAJPdZ+Svgio1lb1oFZjp4ZoT
RKnf14ThPGsctr4l5A3IVKOU7mrWEZvKqvVZxIV0mcHmsvgj4cMosbmDLIQN15jFtSpW8ZuZbcfD
4iR/VkUpu57nIfw8DZkygKjGwh+xJXHYUS/HKPymEBwJ2dLiy5yk5nktx+ppjnrxqYnj5SFBKnQt
Es6LBYEfUTM1exyhrZLpC3vTNLaqGSVUt5okgXVWIaOCMk1fzZd236TraC8COX4AjMYHpqarJK07
GORj6YJeV17i0cQbE4cQLhGPrwEMyPBQWjo+ZohAvQ0yr/6sW9SXAccvgK6k6LrIhuh5RQfsT+1C
VbOnbyLHQQy9ttmZBX92VjDk3wB7h729RftIa5/4aoweqtfIV2z0QTtG0Nj8rsDjk1sxOrYU0NSU
83ojMLU7PazghcsDGu/BaK9jIHFukeSQ99T2iQDsxE5Wazkr8lK851Y5X/R+ic8hi523UE9gF2TA
j7o0FYMkS7JzvgDm3xEb/JgvpFAShKNvqEvo4XaUtyMLtKgdGgeof4VquEPvI9FNpXDE0JFNSNJk
EmxNjAL9xgUiawRTeaa+WY1ME5Zrmg7yFqecJRGtZDWQNbGc9bUX3XCaIhgGAAtKRMO32IvdtCsh
/lFZxbqdYjuIsODnBfG6SOPyHLw/L7szyqOpvxnSVRb5WtzDgRyCREdbnhzT9YUc0kZiKwmIKr1N
Fayc9x163ip8INVCh9MbZmzPgpLlM2AJm6C5kYDN9qWcHxqCWudiL1dX6fy6kDyVTuiqjiOhqoMl
OeN0M8pHK7mA+JwZlsCR1acyTVzkbS9UMNoI6JbVeogKgz65Gmok4l4ED8+uh/FS1RV2RzcJ7VRL
9lnhxblTykfD6G6j19oIpCHoq1tlIqRosslWh6WnitdZSbYM3o8CaNwXEzg9g/OQA5BsMfmG+4RP
Fm05Hy9hk3itsXD+YHgUnwGchy1CnWcJfm4I4KAe95HEzjnEgaNXkhNmgz+ow9ucdvc9shOmPwAg
JLZO2mFslCN5xC96KSFrv0209xl4EAwyspWBQTe3gOvVuBqeW8NSsXAIvYwWVxacfprEoDbjHp03
CMt2aexcg/VqKQfFBKk6FslGWrJLtVZsJRPuYxHlc0Ry3cwBDGb/XYkh1KIOQc0D+FN7rySa2zX6
jSY3gg0i7ItM7PWyqpc1WT5NfX/OW/2xkE0OT8v5ydLG05CvTseUJ6cTFKpEPRs58EeYa1uogfK+
TtOTWMpflBihsnZb6ubnDJivLSj3NSpGJTEfm+RF5Ke75swIYrMtbJxyGK6WkMyR8rzdRQMYv9Yj
MEOmKU8NSXwQznqilwTYjz1EAuBdZGpfjWCqN52qSVJjt0p2QwVaExiDmbXiyeAYZi8h4ia8qPla
twJYgddQGTwYoKdI0A41ySymBTd5lpjRyQoADxusg5+NxSWRXuskcfI+/BIKGWh2NGN99RZri7vk
urtOrwnHOVCqDBm4cnG3EgNbHlX1dR0kV9du4ZxUS2jX5udFS3wJL+eAlw53k0VRbG6Xk7ZOJb4+
mU9myEvrrkUCejyk6KE1mBTMIuGepwrGfrW5NMQEtKSbhOZy6TmFSuT0nK7Wq6yDNh4+FyIEsWER
gglomI3JS3aj0rjLIaCZ+AyLw1BeZ5UD/dtezFfFuMdcKFO1NJVTNXkjJKy2PiXF1ahA9D4To1mU
T0V3FsPIXYC1dkV01QwHMzzRCgOLDMXXDQDfmki9CDJ8jw1pVwm1004Hvb0dNiWtBSIUkK3JrBuZ
b1qvefh0dka0l9LHQnuKRCDKuDLQZlrF0QjvEuXUCxKwMk8ynI2MIZP/QjKUVonPFjS4z4UeXg14
9LTyVIecafWutn5KWkjqTi81drxctyB4TNjrmKDnyDcizVUp+YhMVpvElr0u0Qml9CSE7vxVCN+H
ar+G703/Sa/3svjaDMehuU/UR3gqyEFJ8rTjGIUv9SbgI5DOxSflYZGuwVnshm7PZogR896snbk4
iF3AUR2uqkK8XfL7XpyeM8GpeWzqXmVy03t/Wr9a2VFQnaJy1s7Nta9heiC2GBuNFMjp7cyXzE/o
x4+y0JxSBQsmAraEFIRM221nGwXXDVFLc5jdVGThmjjYCmUYDOuy9VmZsI+5LDb3enchU3lkqFqp
n6wHHUviBEZIC91ennY1Gc/FeWXIpVolDu/T8EiaK3YMv6gO7fi5aAIpD6aJo0oOEeEc76Cw2YAW
bCGHuVE4ZbtRiwxfEEjcwQWeDpgLD6L+NQbMJiIg2RKFq6VjWrvX2usMUDK+Zg6+F1uF/klI0iWb
ejdvT8k0O/1I2anBF1NPrjHer1VJlpEr5fHNytmWgVNlcJMhKGpgkXwI9NHpfpBSr9zKNh7NrMQN
0GVXOeuxCUP2NJWfRCp8nGf3CUewLAvjyK40dOmji1fMrrkxCy00W6kIX+UFDDzhRs+eS7KMJcbC
xIPxslOn97x+aNRAXnUMlYGon+X4pUmfSap1B/0XFQFJ+XHv+m1fwh7MkshbNlTSmtkefS+j5LS7
jhSpyo9zFdJi03bKHdU0ZQK3rIa2BZ9jqalt9+VVqy4FhnRDHJ8xkFq2Js76SS9ZssBvBxJUSuNT
LVumbyz98KSlyQThph+ZpHL5E1CCSz0R5tcKunzHK0cJo71gcg4tVVeA2QkgKjv1EE/i5CgD979r
U2zOY8ozJQ78WINOcVAEPpv9XQthvy7og+u2WIvRZ089ObE6OTDFW9LNd+CHGYsZspeyceLUz2e4
cN1Dxb2vjNJwBkLID0gCNucYibfwGEMWJru5GwOlWDxLjCDINujG34lD6v2C7A24QcM6XeJaqDxx
3RsWa5itl5+B/J519MfL8yI+yPWbnCkzJ/fnvriNluK4tLBkc5knmVH8hJnqMh5qFn0nvs8Jjx7r
qzwvz6g5XaUcGfH8qJvsYUOtWyUpTcwhOnHQ3lg+9DwJA96P2y8MidTAu7c1uSiqcL2oL0Xc7+lq
N3nCmjYYyr0QL5+kafK6IiPcEK/gqPtjVgYEertD0x9X07iTEDDkq0IAGjNgel+R/Q6p+5msuaOC
96p519dHCSuMUT2EZAUYLEAtZuTvNvR/cX7w4VTXBAzIOSoEUYmAI3YGH8+5VlFr81ZrxmNqTJ+s
cRVJfMypiA3PrDfXcyZljb+Wc+JOXUSAl0hFnLUGmXu1mv1WyvmXTlT/b+RUPxy6+l+rrYjRfVRm
bVfz/xhXxzJQNW3egJ+fud59LbOXbPiDrPPfneSlWoaec9aboXx7qb4vz/z5cn+UZwD1cZRAhexP
YdUf5RnlH9/KokQKaRRgvivPyCTVkltuWKLG30D55up+r87wV9jyaWkyhRndlPR/6ZiVM80fijO/
WZAIW9qUYD8MfugdjGRMlXO6T47NobvgNAhYUeMk3Jln+bD9Ub2YF9018Ap4nY0c5yDdwdkiKu8m
ucDJdMszOviAKdIr3PSKIe8g263THdJT9pLvy2qnWDsmzXqPAvFIJqEze7oteaGdObKju/ph3Gfu
GKj2wNezA83fyW6B5YORmI+xvdhN0Bw7V7XhRhyxUe+FgAnWQbQftHuggp7oq4fGz/zUWVzBqwL9
UN9FB8WRnOzS+cm8G86SU+9rr/ao416iywity1OcPiCH6byZYJKdecrORtBc5INxpfvNZTnHjr4n
UuWQX5L9GJCGESDP8RBABSzHDtVNeC1c8rvsYF2qcxE0G3PCTWzWUXucMa5w1nzDBm+Ab5G8rnN8
xc4mxGiB5ukhvKaAsJtfAVXsMZ+5KS+reN3u697tnNC7T3aWTaCWk7iyG76Tf8FP1IH+7TJUVwp4
BafxUfEEpJLvO88Vr8PTfGDZ63OAZ3d8ssEvHfLdvGa/uorfHgdH8ttA/9weMYx4iq07yoHkI3fy
DD/bS/50XQYjvzXdFjext/rWDVFc3R48yM3kGHbms5BVd5mPcswu/cUBvG0T7nqID+mB1Kd36ZBd
w5P7Yj33ATFyfue0u+HeJpPF6XeGPbraoTtNnn5V7VWPCBmXzMRA9AgDDCDm3YRXy2lxGkf0RIdU
7l3j6FfprXgq3tZH1mIsPiIqDjLBmXZ7IY3e1S7KxTp3++yufijdZj+/i15va3vDKXiR5Do+jj5b
Sl+DHtK7kpt56Vk9a07uh1jYBqdWd8mdcW3s2bFxtwk0t4FBZtflgVQfJ/UTR/ykBvUBFc8nVLQO
JjAu1nT7LwlfMw8H6m1xVPZDwES2SLZ5UW+la1qiH7qJl7sN/QTo7e3bcMwfpOvklf7DT6Y3uG39
hLnmQBigl1xld+wmTsTlnPRzdTRv07NBD2hP6T4+lAf12B2/G7H+YqqBDPqTrv5hnTNVg1zpVSOd
F3tyMc/NXu/UDj7lYNgZu5praJ33d6RXnkGvzPf1fnVUF9+s3TvCPW6YXecWLxTc7NwWd2yIvcmF
E2lnu8fESTyi6GyqaK4Fky6QnHZPD/OyQIJpsku/JK7h0opsyPG25Cie4VFA4XkrtPL+qEaHws9s
TI52vwND5xT+HFQ32hH7rAsky4/8xE++EilJDhWhtd3X9bV4GIP+iGPpwYQlFyT+clUHHMfZVETH
461gG7bwqDot3+uD8HPs6fv8qO4zO3SqB/NzdJb30iVKTmQFamf9iga5j/by/Xqr3SIp9caDcSat
LtrD9D7lx/USep2nXmm+Ul2b/HS4i+x0J51nX7Mlmve89QdvtM2dxPffKQ3bL5/z3RfQNC40yx2b
BqdzxUPvKLu395Tfnxz6JD8b2iBG7GVXOLyS2+21w3RKg9EnBu1sXpqgB3mjeSM+5h2RbC57TDvx
thC0AKS0KxyjT7Q4p7Zf9J24T+zVhlvExb0xhp9Un4dyFo7lafXInnJxO7vD0brObY0/ZZfV6z3T
NW8x1pH1QnOQfdnXHIoyDpAwN3dLGx3kXrhaDtv75uflNbrSox3aToCIdupWXuzSBfZNULmqzxLP
nZ1sV9uy016oXjlwI93WmWzVlo6ZK9rKLvEyb9pNuxaEz8BU07nsr3bD7j1iRhgdRv3d7JR7zYGG
hJhzn/JTTSDeNkGK+9b4TFmN5pc8EbxHR1X2AjOQQDMmNMvFD+yEt8Yeu/RO9oUAsr4TH+qHyBns
v+9GrMp+3Df8c8rcvv+d7WoykowjW1M8N65+XpnK2Kn6wq53mqCgSsIzaZ3Vax3T5hNwKwfbOMU8
CY7vuTkT3xWcO7yj3uBqfJlwNx6bneYtbrF7K+3Spua1I9/HH7mThlP7+WEJ2CHTDQFeeluXZYPl
zM6z6bOe9ZiaoTClXuR2zIqd23o5FHaazTZJ8hcOO3obDqw78tu6L3nt3jyEDFStZzKUh25OFxaf
h0O+316wC3TamGgXl9lr+Cpm0Gzcjn8Gt8Wu6IN42pn29i1a0MvWnrsAywR/xua6z24RUO4bGA8W
TULmbdI9gYN82O3FG1fapzSW3vntg6QsFJC0MBjEDvx3Z6VVpnt+64zbxjZ2zePAp5NpPjofhqZ1
4aYxiSseoxefnL7hVS/pPa/PfZV3rR26uiv6vUeR3iX0xk34B2a9gz6axiFsbUq4zh+QrroNl7S8
81js2qEDvoIOiu5CYjoeumND21H91cF3bIPOtPV9wXOGH8DYOXslj9OimVoeQCIJIBX8TJ/zCtYq
NHRHdEdnoeMs9sbH2v5uu2cYyHmYJNkwd6C9YmKEOkpHAD1Eb6TT7VEEeVtTrlyL35McEhd2JZ9h
y+Q6EYbihA5lUT7OtlTqveG4BIwEPL2F1sIN4ieE3db0ANRy88r9+kRW2WHhdnRctcmzZz3hh359
ivfdgbgrbrjuC1fbkyb2J4BRSoM13chrfTji9h1EJD7DQoMr7XcqFTuLy40ZFYgm/HYvKL1w0chv
v93knovP+A/YPhOH4mGMW2mwXE4gH3tfD/SgZ1ZOnNC1AuHIGHQUrqegC6COett7qazytj4SOakb
f2uYElPFxIWmdu23uk2yN8MlE49r0PO2JlGeGJuCfGvJjC4iTSxm8Ahdchi4xaw7bA7Q7M5dn9an
eL/tUp0Y6lcVkOyLxIip3qB9q36P4omWJzIrN694dfath2aF78T+FJCl862lgn32oaB5qPS9ILSn
o7UHh+Jv3aHnR+Cg7BRG4NGFEuPELHUZom0hiPf9F5Vh2DptY1XuD9xSmSa9fdRhlzgld5QaCm9h
0Kpk7uXickd9utSN+TDdqBfGNJ514Ujnwtnud023Ue0sYPnr8Gq7zJl4IrBXbdZIHvWzXemTMLzD
8M7PAPOlQzLU+xPPZbpQ72csMWmUkFH2Az0hZCwi5cYemSjoFyyjRd88a190uq94s/gmUwxnlk79
IvgVw1rF7wxu9TjRHQuWATMDz8QYbNKk8fPzztbO8GSeVL5n/WqzbAtCp3Rqz+JzYixnIDBdy6kc
FnN2zk3uPW6sIx6Ub2Ob+K2Fz57EiLXNPFtvXWxpG4ZEHjU91VZYf9Z8dA49Tx0YB+aRmHva2OMu
dCjuu5KH13/i177NelzKeIpZWxBYsZN22W38Vl22W90cNC405zYwevL3tWuxJDf99D5kiV1fFX7D
QiV2FMYnduHHVT+XV8XN8pWoMRYKPSsbUoGCNmDkoKuHPrl7vnWxiCU+sitxc/pxdo4IRGSQxlvn
VAcOgg7ZITpUfr6c/g9759UcN5Lt+e+yz4sO+AReARSqikakaOReEGqJgvcen/7+kuqZIUts8qo3
YuNuxMa4HomsLCQyT548529QG0yugOZd9pf9Az0hj+rLno6PTxKESsA9Dat9euC7hNSBfHBcIQvM
S4J53/qLl6KzhzuxB5iUrLsJEUkngyK5Jc/JuFKkXul3ZEUy7VK4n1Culf8KB0/9jj8EdwbXb3Yy
b8GWK6jC9XJ8hyWQn4VOMCCJ5+4HEjWsFuiC8fE6+n7pLjoaeG69aw74P+5aUnYcOI/NufUuuqNk
PfAP6q24b+17auv2BYnYLgE/45V76ii+tbcNn1uAlzItKGLt7LuJYHIczqNjfc/8slAob1yN3ELw
crmeFc9pvPTePOpkcMYX87tzZ16ne6aHn81uY76O/Tl9QITi3L6meLTDKQOjORylaDj78Xvao7vu
UO45IkkzZR6qbZ61i/fKruU58Tf2qVnz9HxJv/DoqwZoHuIcRCZl7fkDr/V775rc9Cuq/1hKrbv8
At+2mnvNGOJAGjY70rwD8v9me6joxRzdL5blJfzaJ/02ojfIOuEf6jt+mJxPvl5EY0JUVy30mljJ
VJaC+ijvYe7je3P5QJBzX83lXPlCesoCVPqL6NAHjhffUcrVjykgiH0S4l4cZJ811sO3hZcYfZuD
OVx2XwEnERQ6z/EcdiLfUfhiZ3o4srC6+gA/qd3A/1sDmYaCKvTMx6wR6B9DANQrkbLhzsX1Ug2Q
xA1Rs+FPV4Ue0A+q9Ej5+yumGylfR/9WHtNjt0vebVa4/FjDbhcxnMxukRNcuH61jFDw+Trb1mEk
voXnAnQ7KO/10A4RvuNrDOTJWe/F34sb3HmwFAlrDjeZ1pEEEdYi1nRz4CJ6KXasdsJ6HGa7MgBd
x1hqqPEzDbGBM4cXx9r1vw6+wUHLl/flpmkYvSHtlkl3GspkWy7u7Wzz739ke5nPyumSV5DB4wrN
ICtHdOOrHxVilO1NZ6h+eNjrceaRRvv8LwFIZ6IzAhLZORcBnT/TOHf4ZM5FQfyHxEomLbM65Tzz
OdS4jFYEuwDZFo5RRz4Hk841dF/tBr7sGGC6zpPQwApkOogCE6lutnPC9q4m+LvHYo8g5aNgJfRo
fpLj11+uLB7APLhnrKO79sh8cSjRo/iwhYgfEpQdzl6aGHvngEK7x0G6l/WXYZ/IMLyTs8wVgKBM
WnAhnUF/9GSMStgwULabOVtIXDx+gS9MIhUmR/UsfZcdZY4NbDMNdY8biBksPAxKgrvmgas2J4y8
LipkFa/n3+AU/+YaK//8SfpNPzot17rRLklSyTRLDB4oLHGu776Tp+zQI1s5QyrD5wLACxBkVjQ6
qQVROSKmYZ5L+uRy1KG7SKKyBfGhuJb51nLU5LmwR0SfU0GjlkRm6m1X0X10GV1iVXjVHTGqOcKb
pcLhkrH2PjUmkur5zKJm1H8o7tYd7fFjRL43+zYRG5i/LNQcyrP+sginc0Sv+A/QdHloXA7n9lFG
xDF0bid5beMbTh+Xj4t3LTiEyn1/DyLnqr/MbvsHeQxod/J8Kyne5DvroHk1R0D/Xpwv3reJzQ1v
7jFUQSfjX6qM85x2Jss5CawDDAD8WTk6UkIwTgd+FiQAd8kz5bniBN25QjTUAvzCfmgkvtSPgmYg
aNPxYfIoLFGkk0fKxsVyJkVlfJ/Kib+GBUNkQS+T1lAeSsChwjkgTPAzMkeL3i+hzG4sCg1kzZ7+
YQtkbiDLd/quCXsCmZwIztK9ssfWNtgeHwc1apLCljDFG6EjuTM5nekdnlXG+95mu3s1payJiD7Q
feLIFFQQMlTwKRDBnbjl0QkDIAN20wfl/cZGM3bLzjhLuepbnNrTgYN5vxIvjR2bg3tWGmbkSs5+
If/B6FomqgHKr9zEVs72lWegXeBbw5V73VyqH3FdQmtFJdXLLme2twwisOhj3y9Jwhof2aOUJdgF
ck3O/HPHVesc+E94DyXAH4+dR5OTGFG8X2w/OetkADnIqy2Xa/bszHskMffYgFcyRRzJf2SKZ+xa
lG/hbJ4VO0QnfJkYLkzceORoJZY0RA2Z0jWkZVRySOoa40JeSgT7MXuMXMSxi+hb8S6+noOFmCRL
DpBriVQF+ezruxUA9d/sVlCJT3drmTdWXiSOuIwetCvzDCsvyhAy37tXb7ZbO/dQhAq3QCayDqFR
ppZaWF3Dq6PKPHy2jumtdV2fU1V7v33DNOVq/gG/IDQOnPE75wzVmDC5iqgfy+whukav4JZG2bm2
N862HzX1TXSg/G2nU+Vcw/RokxgOF1ygSWO4Gh8nUmIucWF3WK8Kcg37ujsX99sZ9b2gP3Jo7vKz
miWSXpQXPVfMy88cjoT+QH2XE/C23Y6e6VG/1j8PZ+UFpxAJrc5ZFoUjRc6W0oR96I/ueycO5m8o
jrbHNkQs+9y9Ko7Ed6I45XMqb8aV/q4/F0eu3jt5wc/27uHxFfxfa+v8j+zY2MDKX2XJB5AGavhw
d1/zB/yYyq/PWzR//f5fLRpD+8OhBee64F4dF6DsvxG08m9gwukqGGcJhKXk8xcTzhB/wAsRGCjA
yZQsOQjzf7Vo5F8ZAi0S+nngaPnA32HCnbQIBc0Zy5QYWkcVcPVwYHi+k6DLbzX+wvX7uPyBoOOi
dihN9QHcPayvq13d0WrHbkMUhBSKHPhBv9WkfL6Hf/0GJwBewIK54XZ8AwSE6Zni+IMmVw2bZL5c
jxbsK6fF9PNLaQ++FIp2le+/v4T/e1zP/5P+5f/Aha5Rwv/7rqT3Nem+ps88QuQv/FzUlvqHo+sa
Dso0meWy5qX97DvyN8CwoVVi8W1ZNsv734tax8qDv6MX7agYkkEB/Peipu9IK5LFDAPehAFsa7+z
qPXnciHCYMfg2mPpYNmFprHHni9qS7GMDCcnuj2JM4Zok/6oyyxFCC1upb18AhrF+LR06b7tUGkQ
qrl6dkQpKR/htykp4O9WKQIDC1A/zxZOicTdvugJfDJ1jbBIMGbz+GRuX+ifPO+e/PzGYNhVgPGw
QnXtZBPMgGPdqMfuc3Oc9tJ2p+RTU5flhZWu9YVq5mR5ttL+dLL5W9rKSXv2r1EfQxCDSqrFyTw1
1ayQ+HILbLZxRMV1dOHhj8OyK+qR3tiS4qNothN4nGEq/Q1HV69t0GOEaEl/CUj6FwsU7LWDO5ud
omGMDppxG63bNvp5M5sfNHRJfSU2lc8jCnyrN84AtzF3VEeRXmlbs3xC3aVAWx3Zhw96bCLiJyZl
v4ohRQctVUAjZbatCCwIIxeQrCFu182iKBxls9/beWpihEtcA4MBkX5MqnzwOyGmh8JpBtPTVBOo
sW7P6w/NAD4GVrJcAGW4q/1l7QbXKxU1ewt18UjifcJaeVx99ONt07QYADWt57OK71mRKaDzgxak
k4YLpc5Tr4sLM08aoinR5VR+1xptPxXTzui/VCXInuSmnWDFqnFYi9uICqII0wZsbLYc22L0sNRG
bLgL0773ozzF1az3WtM5mLXy1qLg2/3y7Q3J3UAtBWXPkzWxtflQx1nfBWaO1bxjDwCX87Tav77e
5aecjoIhocu5B9MfgZfnc6SJLU1KwCmBWCt63xbvtIrejyUieeWXTcwUndu0fitf/GVUuCrSmcji
8bC+NORR9OSSFxtdnzX2QLZdteWuMUv1Yi5XCVZP1eWrpWfGA6EFSTBXi7GXMBDMiIaRW7Wa4AMN
wUO5UDM9+5i1Wn6frGh2tbDb9ou9Wly8ndh842x8NHt5Nk18YWIsVHFigm45J1+Y8LZZa5x3ARST
JeiMmV50PiFqDE0XuK5dhx3MTn/Dlja01bEI09Vgw6mN8GvNWY5Wn9AFUBAvX+jRgrNtetwOlTwo
0a7Yr/A5LbuHGD5MfikZZiVYkkutVuarGbWGPX5pN8O2Vld5FlfBCHL8jQf8JexZGD5xgsAZNCWl
74Q3Z00KrP8R1HE2md1B7+AY4EEDU8f8AeGMAsD2liznCUmRnEqFVaGhIgBgTmDw/HwJFNjLwe9g
xKbr7tYWMPhKUApy5awue+MtFKAM28/eH6NB3TGE5iB/xNn2fLQ6z9WuN7s2sFQb9VNrCAGJIbVs
pgpSpAa1l7VEg/haPdgOMO50+fH6Nvs1wlsqB6rG06osI6y3nn+BEV93WCVxG8S2GyMDU9JGG3Ev
KMQWIU5rURtYdWruVSe8sW1dvzZaIoslGr8fsUGH9yCO6oTNcC3g8hrDHUzsdWdmiYvn2oDoWGIi
nptXdCiwB0JxKKGXXNnIb/cwB+u40/dDni6BVl6aTgbHFl7JdVnlLeKWlrWbJze+6TPFuZuSkd5C
1MD+zTqYNy6B01oSRMKHwanvWZgU7/lG3QKYMwWKfL4MRf0hTYAxa3VD/QHZ592SI1H/OIe/dcX5
7+WHV81DdTt0Dw/D5dfm/wFs2uuXHGyZu7F/erORP/8z/zOAnbGigbdyuD76Dv8r/zP0P35qajga
8uOuLSXb/nWpsf6wXTQquLjIq42w2Zv/utQ8wthMFRkwEkQNo7ffyv9Otp3ObkI0TCWoaDo3mFMx
vto1J62PMGktp63rvMKd4beoGb7w/uQU421nTdN7LAO1C7fBtWfmKILDZmrdn0hCg3UWXa+jhmA2
95m2zK0/KM7wtbbs5hMkOnDI7agJys/Z0HS+mNKkCiu8DMzw9c17clrxFMifEfqZL8shnzgJ/l0j
5lrtFM23tJVuS9pJK2usTbPNbNmONOZLSkPZ+Pn3hzVw7xP8l2GSQD8PGe7SWJVRuJq/xiiVmxEy
1Zunq+XVtmxnzTRdzp3dv3EOSJDQkzj5+KhPx9Sfj7kgKmg0gxxTpV4aNXjQz3jxtK3+5fWH0+Un
nY7EbJq6DqEV9upJQFQ7+FpKkyH5xAWCU6+G8hekU45xQlZNyt2wuuZ5mawkq/XYgoRX1MFbtpGW
05LG9rmi1BD1LXWGhZPrqIM3iSGd5NORNkuta19Vq4RPtRgk1F5UuPV1Y/ToejfalBfB6w9DMeDX
p9FIY6BIO5h/W7o87Z4kNNpYmXpVZ5u0L4oLBM0FGm0qPJnARYtg2ZlWAiEpqkax7FzybShEzbR8
x8NApPt5tkAgzZN2GUXVNoedNi5EW3RnHhJzZcfkqw2dSxFKhGbYaNajhyYUfh3a4yPq8mlhj+Ro
DzfInW1jwXQ4kC/plMpZmuV8ufG80bhhEs0KSU7IgXJqeznLqZzvFrMF8FePryFSlx4h2G5LOr6n
ge8semvmw5rVOSRQokZ9ZhlOPfn1Mi4wlcZaCbRtW36YSxPPSFakowZJyCR73AbX+JE36aZ4c6kN
DqmPQkd00iOz9RtjihZsXWczu+iTbuHDkcEYfKwuFq59bWYDqzINOvlgwnVtB/Q24ZWuxhAFuY7Z
xu3qjmdtzN0x0xDeOZsrvAw0e0Ovo0K1q/HKtlw+VoinpUjX6yUnZzzeFN243WTIK98lWZ2ABNUg
119jyDZrwRAV5Q15WH2EWLpOobX18/bd2spy20EQTOmjCneBJ5qXbexZs5LSTp/69abGARoJPXt1
pYrZEMV7G+KEBYU463J/RYcep6jBEoo/jp02BQ7uV0fUVUB6lXGKbDvWE1vYp8uqh301cOYmXJe8
tEfyD46IsHJ/Vqz5To/W7gwLi7Lc81ssDiD2+iaVPLYZvoHV33JPw0+gj2L9RxIt7uwRhY2HOrUs
OteZbpB+5tP4lVLU/KHR6hm0SRpTZY7bkiZwVqs09cjasZFBOSVYpqntzkveGjYpZVmsuyhp5mif
tyqNBqezMWMY6/ZTL0Mz/rAwim0ZsG0ZuufHKF7JgF73OrHdkWE+kgG/l6FfGNZw+7/L1eKyg2yI
v7mKu2vixt4tsZpqng2FFBdb1IHQyu1Vl+TGzt07qIPbWym+9ssWtoUkyAube7jJZpYp8pMtPFOd
mxMRS+1vcYULyXcHQSZUGLid1mN6sYwd55Gu/2hGYDru0AcbZGnTgiYSxdPNuq2Hljrd64FFpt3P
giTfSWLAKUk6NkfpSZD8z8SkveCJ9ceHd3K0M6CmMCfW4/wUg4IQYiunbZUT+Pgd/n/a9b80jTD9
94W3I8TZp1nX44//TLtsgwoaRSJ5O+etODIh+1l2MxFjAJMrTXeRYLEfpfP+lXa5f1CQMy1Xt1xV
/jp5xF9pF2U3xJcQljJJlh5/7XfSrtPLnCU4TnWoBlwz0PF+PKyerORqQysoa3V9B6MbDvPU6+l5
kvVadFicyQC7UNeQdvUKLrrye/mDIYcms0SOAvUVCoknC7ZqtzTNzUjdmViJB0qVrXezOYFOnFQ8
UJ68jeuf2+CpkOzpY3JdhUsP6cJC/5Zrx0l+NJW9ZiFeBd5rLiEB9QaWL90SbkVsf9TaoXmXxNl8
8Q/G1Gzk9GydqqbsITwNEpaSQycuBSAKczU8YSztA15s8UelyeHstc2N3TnmG2PK3OFJEDAen1O3
sWMmkbel7/LzMcdBqL1JUc9sYuiE0ZBharUaoOWVailuESSt37/+lC+NyJ0B5RBu6EI1TrKZee23
rkhq4BFzm58bapud2wLKo9oa8wdV6cf9b48n60GUHihEIY18Enr7IuudTWtBSRiop02576CL8K6z
4/RoqPrsvz7aC+sGXUtIWDo6xEzpyXx2vdun6aLTA8zxlqkXdOmV4jItRwWOtHUwnOT29QFlceHk
BWJc60olZig9KJ49f4HrusQOSgVrkOr2PaaT7pm1reUbc/jSIDa9I2SaEbeS3ahnq0RXFvpePQzC
LZJeKv0MtcnbakxvX3+YX2dPsCZQk5EFDYTTTnZdmzetahvaGsRzB3HQ7sopvTLsWo/DUUGKZocC
WkI6m/XlYr2RZ5+OTVjlHEQUlejJbfc0uuhlVlZt0m3BNK2KP8XNcK8lk4o1rAaHNa3A+lRM9Btx
5nRm5aguvRDTtKke/bL/tnyLBC23japQFZWBaUc2AExHi7fw9an9ZSAiGQFU6IhiYo9un5TEBsXu
6kRYWzCIDG5wgiq2XqrtG+KXL43iWqhkGQQTWfZ7vlCwwZoLxUpUUhtt/ZKjykseESea/ZvbTCAU
RSfFpuZF29UwZL715BSaWruJszraAmu08+8mMXWnWlp5pdrleF5xkvgUaof4jZd1YiApWymy4cSN
XV7FOIROhnVGVCL6LJ8CG6IZAATEaNB/2du6ceiRWpwzdxc141413lomvyxO7Ox5fxbpo6yjnta0
zXHtFQQxYTkJI75AxAZVFKeGF+dUk7mLzToFlLvilvL6opHP8zS4wGlG4gnaM1kFrSPr9HVW7jTT
xkIr2OlWG91JY4tGL4vWFovrqlbS321LMB46bzplYmRgyU2fv1a0rGa1jTCVjbtWC9Cbrg+Rm2dv
bIVfnsoykc5SbY1BaF8aJ081V7gpjnHpBKuFqMdS5OOHEheL67mzopvfnECGYnXSd0PgUyV8Pn8g
BXs89JahABuJC4y8c5cYkYsZ7nU6cFK8sT5/2X2MRlbImSpztF/a/KO5lEPKGRj0Qs2P3eCAXkqW
7g0W2EvTZwNnYANKQIOjP3+mJs0SS4H+HIioEd8qta6/mejTSJr2mx4yL49Fy5jthvqFtDV4us+R
cqJQVdgimFQM0Nq5Ty9hyqYohWJp9/qrenHyJAyD65AGUuLkjItFvmX2xuTpMYoQFOphxIiyfyNA
yk95tqPkK2I/Qbql6kfB/vkD2SWVdynOhXOIDv0q4zFWY8SNLomBydHDuf8HT/VkvJO1rveWO49Z
znhiqu+mqsnOyjir3lgSp5LHUp2RxxLEWXnHME9bPJ1iRujBMHmdPcz3TZOlOF/WqOWka44jPQqi
/K0eOnmvniHpiNrlNEJB1UdguzkSWfGUvyG/+kvElN+IFAyEDUuHhPr5RCd5I8RasnJEP5Whomnd
RVlrIuzZ/n6njt/VudM/vD7ZJ7Xcn7NgUbjgskUqdrpax7La6qXURLAYOvSJ2YIKWyjlvhCj8gGv
hBuUu+bLocDP9vWBX9wmQHzIy6kSkLaePGyHlbBSWoKy1mQctKbYEN9AEalIVfHGheGkavDXM/5n
qJMQ7VRbkc4bzzgm83KRJNqNPgKXTyoLNKhRHpxe3W7bVNHD2qjrN17qi3uUwq4U3rApXp88Z+32
BkVkXiqOgpQ2sdLYr71bBf9kNv8zyskjIolpJ/MkRLAZ03KO1CBoa9dpkFUw3/JZfPGBZMgmIhBK
rZPzodhmpSVp4sXp7rSvhKi/CHQEb19/oBfXpW1JdQiSanSyny8PhRKcFWdM22LZ1ZlrbOJsiub4
4+IK82utWdUZV3lr70gb7n8ysmNxLNnIIDtylz7J0xKnUucSD7+gmHNthdWAXZ6tpkpojXVytrRm
F9h2uoVzN+XfXh/6pT3Bs5IfsiWAIJxM7Sr6WTX6Dbh5g+4MtWrTb7UecMXijm/4rL30Fp8OdXJK
balKwVyZeEojFbdbZdZnKUrI/yCUPxnFPDk6BhSXkNFm51UCF+uszWAVD+NbpcoXp40QThHCtW3c
FZ+/MdXoVGtIdXhtdlF8q/BmCvII45t+Hg3/9Tf00llI/+lfQ50WIEWl9nWj84bWtkL8STdR30M1
J9DotmXe5qDp+fqAL70nKleOQzLmyPLD82drwW6Mi8vhO3Wd8U1003rs5mV444h/aQbRCKb5CeoB
1dKTGWx7M2kx7QL3bboLMj9adK43bgnkB4Gu1x/oxaF0YKecuCR8p/l5l6hx0tQZZPhK0pxKpf4u
KPsfxigZ3r8+1ItzR9UGhzeZy7onq49Ow9aJihN+QEnWV5sWm27F+ktA5u/BaryB0/QIAx+ObInt
I295/oYcN0eJsMPbDJk8K9QMp7lY63k8/pNn+c8oJwF+zXuuMApvaO0yonyM80iKuuo/GgX4CZVE
UMGnh3IbOWq6TMS+ut0EzbBF97QcVcTffxY0XmxgQ1wzWXHPZyyfos3cSp4F2K/puXpcEtuNtwoz
mly0Jy9G7hrSO92mAnOKqGmAdK4N7l/BNq35/GdUtXYrdppQ1PWYu+uwtp7Tm0b+0VyFiRndZMyd
P5U6II9Mj2h9k/HxNzdUNfU0rFHBb0NXy1X6H5HjwqCmMFSVAOIUXCLp+rv6fhydTPden60XNgxi
XWQPZN6ymHxyHvU6boHZ3Gj42mdu43U4Fyy7aLWga+Ba674R4H4dTa5jaYWm6niinV5nN8vMxzyS
nTG67XBWVgwr91o2q8pRra2+eiM1+3WL4tFBIwHcLW1iqljPl4Kmp86qqgmWwV2JRM4qUFGJnbes
Ll94KAtvE9JqEAuWe1on651RnraqjrheW8BKEI3ReVYXYwfWOnme715/Y78+FI4whm3zaCZFuVOU
B37spEb0Y4M6Va3v1OhwjVqrZX6rovTrY0l8mirkzY+C3KlpS9wBHBk6g/sCSl+ChWhNsY82MvKh
S17VN68/1enR51CCY8NSsdVgC6Ad9fxV8aQb9x6AWRWN05LutZJ/HtukLoIYcWxwWA5i+r+5GhmT
x5Ii9pqgfyI7RE9zsbGP07qoTBfQ1uY6581sGLSkHUPJgnyskJ94/RFPXxzdTmyIXMMmKGmyKfV8
OMtNl9bN2c1xlwgKEaptfu7sSX8jyv46kxI6I5EeJiUdKhLPh1EcfOzqIYkCpRBtFthFIx7WksAR
W1HzxcpH7Tf16hFkxZlI/pszXlB5PxmRIvBMmVhHCmaYu0PTIzPXzL3zxvTJhhpf/WnM5TqH3wy6
7JyIlDqdk/3cd3Nf0QCqd7NeIC5WqIDDERgleblJdaADYdyqC5gMPGI+JVmBt/eoo6jYlc5VPBkL
qJZkM1JPoISHdkWdDLdtlkdfgRvgcdgpA8oQlll/2vIYAId2V8W1edB0XNc8M4sMOGelG73TSjJz
2y7na9LpAow2lZcPydYOO3AX2S0Ks/2Nortt5W0a2PnzTN2QaZ8t4KwLuVVyWJFs7/1c09Z3legs
sCd2Wt5ZwzjvjSg1j2pB2NilIrM+4huLdkTUru8UHeFXXUkbzxk3VAGiRPteZggfz1qffdFWtz9v
elHA79Y4VhUE3e+METFgYVQQsPkmqGSCZzGt9c8cXwg0P811uAWdXSMLM62VDoqmQrB2ahWxeMAU
MpSZYidGYyOf7XinbqWDZPw2WYoHyhz23WBuB3sunXMMB9HUKAxR+IliophgDdu7sq+znbDGzlem
HuWKtWtVlE4qFbnpaazDFfl32GN5VG6eASI525k9ml6pEvWXK2YLmY/vvfpZIB79ITOpiAAosfzc
6hH5aDJ3DJUkMR5MfdLxT1FQ7PaSMUUHR4onT7E+HLJEGPqHoRHwBxXNkjNVxTFGh9k8Jz5Qkg2/
nZhKZBjZJdhnJ00s8dEwihnxWrdVP8y1KT7NyYyDSq1obhk0jlZ/LbIKgGcOWedHMWjVOUCaeLxT
tKIGudCBHqxpctWaici77fQQdwB4NvNDuYlEu+5jfjEwOt2+EqvmRmd8bE9xckOOHI9JW29CWld0
xrJ5KLTL1hh1xC+KrjlEcWF2u7YYGkAZNQg1vYw0+zxWy2wCB5qg+tgSdKy9KK1U/T6NZdogLdqK
j7mRKGedPmyoNDpx+VFfshstWetgrUcI9asuSuk7JUZsj7IGhvewwaRfptr9tmlDfr02I2pHY5FA
x9YQJZ8VPVo8wKqmb6rFsL7vcMKAOqI29hxQ9ASn01ZpDCammssa/ne6rjHCsPZsgSzCftuqpzAV
2qM2urmiY9dsSRlWqQt7st5y1cvrBcXKue2bdwPy9YuPuwiKwm3tpEWQ2fqQ+zWSoutl1qS5Ud7U
XGOotSxxlC/3Bs5R7KO5qdEFL+Dx+Lh/rMnNpHVo3uv6vFk74WZNdmMDM2Jnz9Qg4jSIzWKqr9w2
U5C0G3CKHH2mQx/8xYp7SOSDAzrPzQUeCKCG+w/t7LQIJPWuEn/Bu6cyDiKucuDoWawAqnaG/koB
nSSRWv3cu54Zr2pCt7MpIz9VU9olE1KgU+DWonY8RQwTHwzaCK4/vpxiZzvxqgRAVUAUpXnrAvQF
uhKa7NUxmNUqg86/Os21M7GTwmQptuvY3ZwqiOyposW0rFy1jDa2v5cRtqK+QuBOAgBbhhYi7bnQ
9W1nSD0NZqbVzgCN3gSOqujITff59kFBVRoXA8NdjZ1Is1jz5mJJrtImqzbP6aoGCJyqX1lLNKfB
iK/jGtRab0LoF3TkE21LMXSf5/w45r29nDeIzX+KO06/AKDS5gTbmi2w4lnWUF2qbEYpp4u2P+cs
Vw2/qZzp87TpudibGYZbhLM+/moD6peqw7FKpzUB4oBsO0r/2HjlyUe7U1rVM9p5VnZoRippCEFn
2c8gwBIf4wMD8vJS26ibbGo7YNParufrsE2V38U0qDxXGPm0a9QeWkETG6W+ICvgYFKT2qALj2LW
Zht+kkGNljVQameZlvcOYslTXwQujkXAv12xzIFpLvrHJG7ddD8Y6bLBQIgy28OOYP2hApFIjpPT
5Es4JbF94eYpp9VkNSpKIM6iXetts6J62G2oNadDIn6MWu6+o/9mmIckHa3Ptj1sqLoM3Uara8nc
7GA2YNb8sa4IIXVmag/NnE4QvksLOzrBrQQJa1RrQUM2qRMuQhs+bu6AOLeTbnlzGDg13oMY1Dkb
6m10/W4rDIjSkUDvfuDKdhHRsvmu5LWwvRL9V9PL2qFHvwCXpWav1auBptMosPZwkwHmDEewttM2
jSdojHXqfGhBPcKKg1lke8SojfdJnWVWmLRKqaKLXi/fsU0j/Dj22ifBWIhuCE2zSrKgipdZ+E0p
TFxhe4hWvqr32CqhxU0q2rMQvhh8og6qICqQdhaLMeySrlc+q51pfJmLlALwVJbGp8wsEZ9Ohz7P
9xpt5UNviQ7VzXaRi6mE9YFYs+5eaFYGnjRtuuihVcwFxTBrrlFf70wLY107Gfow58apY1ycjleO
hteRJ2qFMgZFux7RttXE2T6iKIsYWBIv+P+iZH0/pBumC11p5KhYGHM7hpY5L39uEXH6na0n432E
HPMYunkyfzEFln75UKhI5acSYTpUcfmgjIRFvxmGxH1f2/OGiE+q4MagrT2+CGM5zLVv9EvieLWa
cLRNSssLdEt3NjCqyAVCQxjCQbyqshbFyXpL63BkspHkyFcecdbiRvWypVDR06Zz/s1yFsM4b0WN
dHJTVSg8VoazuWeJuiZoJc2FU/vsrjT1i0UZHW/LCbF+MRlJTxCIjQwAtVa/S/AJ0YHUKtjyNlsa
u1wkcPc9dCvOxXVXl5ov3LkbP+kRQf44NbmG8Gg/W9jXj2um7TZT7/N3dbXRpvdqrPjWHQjaGT2F
uDDa91trbTkE9L5Osj+Fnqb192FR7Ij6pkjHYs8Z6KDUnFR0+rcv9apFlhpMa13T7gdriqdMOCHQ
H6Gbv3Rzww1Y0TqqLfigWCj746ZSHaxYgx2Fwbth2D9qW7HZ8zhFTun3tEj0/JMADSvZfGNJnBTk
JEiURsuMkKLo6ipsSntF1aFKuyiwhrxHoyouh+Yq0ovszAAVY8sIn0ljYLN4IFwP8U60XYPEd5Js
IHBLqlCw99oaSbZ0Th7wrIrwx9SX9lbFRscITWuz9hWNhiJM6G+i7z/yJ7gbC/2ypKvDmTrxUj2D
uBf7VUMedNmZeuaGaxl3n00+W9k5SFHvjXaY5j3mBEMdOB05qYcnYe7sonKZ3xfZYNrny5wrnyaN
QzI0Y6Ghx7IBo97NJThTN2wza0FQX42H29oosxFgcpmtfqk44xQWWxafqXGrVcexbrDd7TqUogOO
jMb5WNQKbslNLdKvEyjADf7dwOG3IeDshjkvwvDnkWqsP2+rc7sUQ9XiBZ1ZjZ+MSx6F8ZKMiW/o
kYNgYVppaLzok3sTtys6tI2dWedKqqAJXSf24tECTD6vuWF8zrKqTu6yBm4O5ipbdpWg2s0TtOlw
1q3zjJwnrS3Iem6RkTHS6/osikUvfZ1rPtJumlZnzLdjVqFqds51tfbFDy0vVwGwuh9Vb4LMRuZs
QIcMzEwsN4Voqj+JivpdWWkr1DY96uL9ZmQZXm6G9l/sncey3EbWrd/ln0MBmwAGd1K+jvc0kwy6
A5PwCZd4+v9DUX1bYvdthYY3oidShCiSdVAAcq+1lxHsWxcxbauqT99XfYV/LJU7fDeWrkkKTSPY
TdmY5mQwYpDMFvnFe1xz7NNa1hG53ql+fJh9FVGhXjvyR+6KHujSCCb31izqxxxxmu1pWetu7BGb
23awXA7mui+QodfS6a6qKmUqpMombA50aDNsK2iWnefkHoG7sdcQswvimTb2YiSTZNjk00Z6dOIw
GhBkRMP1N4eiom2emPfQq9VVTyLk/dJMy+PgDg9lZxOIaQ/NbcTqjNFGd1GiOHRq/ZDynL8005y9
yyxwh3MqhgpH3NAeRJniamE4cCh27ReNX3YkCUqE1iFXay+51y7l16EY2w+55T/P4J8U7ylD0aYB
a4aEtyv/iMCajCdbLztMES0BFILOCmghYe8Yw4EwY0auRZrLp3KKbOwQuB5vaAI4L3lETJiZnRff
TuYb2puIOOpNRMtE2B4o2Yrf4rST17Fd02YeVvh9B3uyXpqssj6Vvqqep2YgpNbt/JfOncbHMSpd
Akvj7HOFEwfsuVgTcZ05oHX9urpds0TLVcpYTzUpfbQJd88H+gyn55LO2q2kwfXOD0rC+loqPWoL
JbkIypdlrqiIaUokKv1y445i3E7dWjeSLoasMxs3EBPPagnK/Q9ZW5Avi03848Lpsbd6FVPl3RJU
KufoFml7Ri4Xz1SwsSQ/Vq3Msw45C7Gf+VeTyfpzCuFHAap9g//3OqyI/gsNYVk+1RYUaRKolcKM
xQIzr6LTY4Ngwf1gg6xPYT2rY13P7qfFp5OHzPb8rapw3m1EYof3S7qMh26Ormcjq1fqlyo+OxZg
3BndtfTjK4vNyLsZdXuexuxjXPrpnWdb5bbxbb1tMmI75yKwPqS2196YLqheosDvn8jcMuIw+rIA
qE4uwcOF6fe2yW+9ZfQOngo/jaDMzWLsM9ul+kM3wIIuRZXvXfxQGzO2msL2NDNsW+34U9bmYXrw
Z5ltUx0T2VR20WlJ8mRnpprosjAW14Uul/coosxPtQWTtHKzXQx6Xib7s2iE9UQHqzy5SU+mVZZm
p6yBhdikVpZvKQB5qPtAP/iFk71kmdBkDg3qNp1n6wwdMZ94+HiHjebHgEDjwLnjbIJcDB+hofD6
DmqtWtHqG21dy1XNtvGmCOovFXMXgMKj2ajx/Z0eTXY9lVX2xUrK+gWhr3tVWZ3etxKiYWOE4BpH
Nk0OTTseck7PYit9i474ALLpkIPlKRbOyeeuxkd6YeJrf4T93fqC/LaFFrNjVqnJ3adipHAaVdmV
XVXWVSOcq7GY5NkXtboeVPDmS896WCJn3tDdQASendrcj8tcfxBpE96hanhKKhH+KHOfM0Ek3gPl
bu+9rz8M/AxfQB10BpXkenye6cMqNngvxT5QuX52l7K/KhZqITx7eiiqweO54WW6MS0lnTi1vQdU
GIxcfj99ysYMV8YC8KVyLMMQ4gFAOI88J92WDdrnDfi+ptrZL+VHxzOKvFWMqPi4KFZdk7V7Qdao
7yynomk5qrNZ9UznWTd3x87WI/HGNHg8pVVN8aSMnKcxqe15z8cPum1cQSbsBjnQEeW3hUViKJTD
0zwFTKxRV7jXoiZJgp4R3/vYUAG6EJEk3K9osKmK8mMtD8qvcb4sg8jv5iSuCJOGoJC0myT0aLV8
W+R/8oogA6lYO2n9qYm+ObxiFY+eoDk7HtziiPWa+NaQGmlApSapAYYFh+sm8yuY2CmF5Eljq1yL
UxpSCJQ12f7BL1P44aADHm3KossJbWq8wTmrKpqG7RJw8TZ021mcwJSmJdhw0rHeiaYIHyyZCaI/
FysMNiryzCcrd026zTG1UCpqJd6H2kqcmlI+R1ASl7t9v4nsYLqt/ZYqlNwp4+9dbemvou/7hwK3
s8aQ5ePmH3lrf6usLFI7zrTSO/Rd3HJjoq4jQS8PXb3PRO2/Vo3Fqw0VZUYAqBVRBpoxVza3A+yJ
2ap+UlSTAIfinTZFm9NBJvQzPXMZ+XvIMEjj8lWfkiAQup/htMguyMouJIJz6qmipqotgAejyRz6
yUmi4LE3vrzttUODdMWORlLClE93MfVwFu/0ZIBnEm3zGvYGurhatPzgB2omQq8zWbLzGcHeh05h
HarLsflSq7EtzzOdoii7J+mGt5a3YmVSJSJi3WpZox/2FQeNyxntUiZUh4Tyybb91IwRP0NpIEvj
EcJow5uWq+cmDalYESY1AlbnpiG501HR7VgV0dPSjhSYlblUAlKnM/MunIHguxCPt31uxyVZWP53
E6WHaqGMuutz4tCGkVdkViHk36HxmMNjXEUCg1XR2eWxtjVdBDL45AWlm+6DIsnVfoJ9Jd94JNZk
a+hnXU5M2T2tO7y330TryR9JzsmzNaKtnqIs0+mNyzCX7wCwDrm2cRF9b9hIjvsk7CkaWpJUPuGF
j8jRdF189jVqT/rnM08uWx+o9VqMEgKbGzAH8kWJSPcIvOpmY8EPt5spUeO88Xu/4+l0jacOkYzH
Wxo0AWPxqOGNmqikYzGzK2vmzIiaaKsbmswPqgwH96WOrCF5z3OlyEQsSlefHbi228okzfBsL7Xf
HK2aRwok0q5WcfrWXfLcMntqIEbqsdxhNeYAsb0xCHbZQkM1Rb9xFm09OVm0xLHyztnbkFm8GJda
pm7tBDSoQu5aVeVfnDnOqdrKUnPvzoYX4EAUQbqRC52Re+kH/d2QhlW2S73C4o5MS+dlHMIkPPaD
Gf0dG2qasIpGhPB/iUzNZuyAY1dt5fDF79p0anqxocF24PTpm9l/7ZGlqceu1RVlmOh5KG1O3aJY
GN+KtRKPNvX31tAiuMf8XmcbuhJtsUnKZihWHnswr1FfWIQ+8q6DphUhhVWgqPyhHgqbgbgtyDZp
Y9rVdn1CE8Q+FlMhb1sThA5FmVmAykaKWFOZrTRydcTzLoKsRk8DsS4TpYobQwJM/RD2vEc3/hgs
0bZcCFt7MMrpnFvbVPQUxWNfg0bKbrChxD1K8QRya2Do1HKdpJeU4Xke44osYdhW64OBFSSdbWI6
PAQ14jNq6rAJ2W8zKSk0IM8ze4Dr2IT5fAV/OfYPWjcZGQNt4Y7PgY7AU/vB9Sy+ybLMcnGsM9m1
L3kR+CV3jjVNj9J4dvLe1XZpXaVowZqraA6Q9PFiabvnKR5dBGkNoQVf69RrCHOscLMM5dbJfCs4
BiyEqrNmyiWjpXJEU2148rL2LoPqq8tN3KSjU2/tkuWRs5mbYartbb/UDQUNJR3G7732569C9ixT
YhiOwOxiCAW7OwyxsKmx8urATSnlSuyJV1lpLRYROrEULSWqSWtBkRfa0eI1nhV99ou2wvgpK1yY
HyfDmyxPg59SXLuaUgECTFJOfOVPuSXu4c0LLLqpr61y0zp5xLCdW0ug7izDHNXtPQCC9TSZwtE3
tQtVtE2s1gI7BtMY01wZm1kw6FWI9gne0nrWm7AK8vbYpHVo9nbYWeHVJKVFB59nvIYYHmbApHwr
23kajmE7j4zbFmc5f4ubpZbC4ltb8yuC4zyleSMv+9Ladiaup6OWQR0/lHlvzLWs4yy5FqB7wl6J
71E7jw1BxkJ87PKCwy2e1Mkqur55Yisl3UNQqWC8K4Rbs7iOh7aJrpSMfWiaQVdRdd/0ddh+qRyW
XM+msNsy4Lxbm36Pl+3lf42J/0PL8x8Wuf/SGH3W3ZcfxZ+tifyG3xMhgt+o/iPBBTsC/8BJ8g9r
IlkRYEoq0OADvQDWx/1nIoT3G2p7H8EF8lQXaTq/9A9rIj3Rscf2Ap86e23Swf6ONdGJf9mYovYj
kAyDBH8UH+VffP9+WuosDPsOinTO890SFMvHTpbdYzS7y0dZDxLMI0f9w4Re81a5likOyeRO4WOY
ph119rVw0r1Z86N2C6TnoU0tTZSzLIM7p485hlRcvow5gr9NooOl2c9syN5s1R1D1oYVtXgeUpcA
kyLRz16vicyvrbY+QAiRROqHxNAgoKpn+ybJvYn8WIBlvqPh0HIOWRRRMuLUmtyW3KXSl5rBU8Cu
0NpNfpmn2xHfBQyIVbc/fO1pqjbLuamue9/Hx4zUxo+PFkyWy9xS+vWz60k3OU8E+xV7VLL9LQef
rM8SwazDnrcfuoPnDT2V2Vk8LNRyOBHhexUbxBWS8pavlaBX07NqUg/mIY8QkU95+3UWQ0F2+FwF
OIXrwoGnTdh07kaE+ldKjD040GjVbjPfljaubKjirSwjjkinDNYXZVOMj23XSrqOZmruclFgB1wq
GQ/beRh0xhRsF4SVTxVbQdiVN91UYXlsTGw+A6VCUsFYb2/HbOG94EZlcOP181RRPDd59S1NoV9Y
h/bTifyylEO9DDp2Tn4UpjuRZzGhN3aF5CjvPJVvptArssceSvN7bIXLU+lB223Y/MhTkrQuHQVU
n97UaKrZ2daMUtth7ht6qYyMrseur4iLLhOYjUZmMWlgeGFBKJkwFA9RKDdsZlpJSayduO+2btjx
czlMtEzwHT8q/A75Btuly+If+Olq0pW7BMd9mSf193GsA0qDjLI+Ay8RNxRhbY5h1yNILsJI3ZYx
b9OtVznWt7hPNSnaMHCU1sAO+Ee9BNHHZvSbq4lSbkLfzZR4mzzMq+phSJr8Tuf2xJ05ZD3lBxaL
3o0tHevdGL++IR3OMUe/Tc0MOqlkc/QZaSHWMt2yXMpR79rEXVdO/60S0DW3KOKn68zvk6Rc4yNN
9VHZ7RDt8AS38gohyEJtUVDF9rFZQimOAORhZr2ZQoS5ZFYM63aa+kvWuWs78VwP5HOZyuLJ6VNK
GuyK2mHX5bQi5bvxq/zkWIq1eTdFCSkPCpZ97Q+On9ALVeVpqlyzsCda3Ka68RR5CN/RpVOW0GfB
KWvdin71tiaUGkaLHrGmdRZCAB1CsrkT7qpszm7anpXUJg2n7ojTOT4sCJG28RiXf08uyjsLyxNn
OS9P28FW84uwsqwJ8bCQa2yZaGjamFKqs2KzbHgCnf+GHGW9OX//P/+D/PA/Hmrdl/ZPR9r6v/88
0vzoN0G8Eep7vgGkc6tO/Kfb3ot+I61M0GsXCZv/I+C0+YfbPvwNrRihCfyq42EaRS75zyMNNWPA
+YgBWGA39v7OkSbsX3RpxMFhqsH0iikJ0ILu8c/6ppDdRiFHu+LNYpF11HVanJIqqKkKqaAjZVac
ZM07HeFYy0K6Ya2TngIoufSVTRPgzZ7TIH0MnbZULyipgJc1mil2mVwWWuVB/MR9a42lveztOD+E
YLPkyAw7J4cY4CSu8HaU4ZVYtJdSLaE7r/08tKVvnuhb58ENrDwurvJKWf6bbwqtGa8xX7KCFqUT
HVO0FJ/suZToGNRg0xrVWSAeeYEtwwXCdBc4k3QrtAEHAXPYo+cPUaep44S2rngXXEBR0qwAKb2A
JTkv1HLaFxDVXQBVvGIrkiQ9ypU8MdTH0TY9+Gsc8RXfBkPoq0doI0AaATGcRqZte9AbcgvY5B16
8Wm6Ci4gr7wAvtxlRiaUcQWC0wUUxsY4L9kFKo4X2OgqNdxZP8HkoACW3gVkdive1IV5LVRQoxJY
kWjUzOO9s3KXtGYrr9qoC2yNVgTrr1i20H5Om9cF4joXuMvyDujbXmAwSHCEgQ8yJz3oC1ROcOKB
m50LiE5Sf7H2UDbtq08tL8fiCrPHC+JWF/TdXJB4cUHl/QWhexe0boZCzvv2guIZjUD0YxuC7sMV
6HNk+OoQXPD/fOECkmSAF2AM4q/2q8SjlEB3NsHtiabiN1gphS6ZLRoTLkxD4q2sQ/OTgbC0fOJg
hpfA9AJHEa10hVQEZO29C4uha69Pb1qA/FN64TnClfKYI2PeSsOmcN8OVk9vRxzDj3Tl7OCYJuuP
fscLh8KB8ymxbUooLwyLvLAtnOowLzB9IGb3wsiYccZTWqkIIqVcSRtUDziwq3BOKJa58DqebJZ5
NzhLwS124X6mlQYykwhvvQs3FF94Iu/CGbG5JTapmjQqALdMi3vyj1YVxEo2DSAV2iwuHBR64FUP
HZRtf5wvPFXir5yVvvBX5sJlIYfuynOzUlwIIWC7vJX4irIBjj248GHlSo2JC0vG0rp5XdIA7kxe
eLRi7Ke7PO9i6m2cQhHpupJucGfwbyxk4eKsdOXlGvJnJGTwKg/2L9ydPzbeZxIx8SLKC7tXX5g+
9Cz62QahkSJ/4QKLn7zghSPML3zhNEx6RMa08ojlT05xpRfjC9PoRWz7tvrCQA4XNhLBAszksJKU
ksjNZJd2AexbO/v9Q5UN/Ve1UptwrLCctj1Ot4xUcJ/VpOBBmwsnGqCW+aAuTGmiVtZUh435JLIW
LjVh9oq2JhXiobiwrZOQIUqsJUbHZV8YWVXksLOov2BqqwtrKy4MbnBhc6EaYHbzC8sb+w2M77yS
v9kwMTNmF04YTAA/7MUJzdlgfgZm45NVcEKtM6P94F3+zS9Wqrm90M6ZHAsEfhc6um50yYW/0NQj
b4+74kJeF57byUNmIWFMWNF9bS9Ed7ty3uGF/o6Wwb02F1J8WflxX4ZQ5eOFNg9y8iV3Hv6geou2
hmyWamXZC5fVXlZE/ZO+kPCJR4TJEYIScp488nWnvnL2g8zRgxhkmOMWHy60fkDIV7orVrY/uBD/
1WUJQDMzCwH/shwoep97zmM3fnajxYNgW8a9m6f3FSdV5pYb4UgGGS9LX5H4eOeQAsJ0cfM7DFLj
DV8XBfW9/aiCZLpPQ2rmVMMyvEjU0yz86yJvWwrbq6fC19m9KbE8RdZ13aXPEvEoJwIpzqZ5kFNL
X5G2KHiLxgfPrLlc7ZVQiNEhLhu73PL+r08lZBAssqAAsWnbR9iJK7+zz2nCPBjrMks2nn7jjKN6
sKAAsIryV2WmtwZssrf5EMJOt4ph/Xtiz0eSft+QxZ9lluLpIDFlSiQEjSSzKg6+orB4gVcTW6xF
fCPSbU6jWBr26Op2WQ1bSltHZLNfa6FeNSGDW2vor1pX+z8aZz4YCOjbHj/g1Qy8o88OveNHP6GE
VqQjVZqjTs5iSl9a/gQHY0HC3i6iJl3mSHPZm3C/b+QwtKe08yhrh8bqEHiVNq0BPe1OUIHogxL3
3jUjtatZKSSCGpXsIQGTnXTn6DGuhHtaFiU4V1ILNaD9JUSggz2jBivpuj0kWXEtp/qqR2m09eh6
8TX1B1n5WPTqxhpNTxZbF6jvQxfcKqvMr5eknB/DihNFtLOiC1uh2p3v8iEbXsqRlRDx0fQEm/x1
6rLqlq993ETwpjdSaZe4t3k6RkhZYT6hf5TtP6bQv8cxECY4xgBvt7LCk+Wr17YsaLkLOXnRqbA5
zYdr15csn8v41PrqVsbSf9YsxNmCl86jM7iUwQXe49y1ZERHU/U5cFmCRGUbPUgLSn4RtoFD5KgG
XN/1Efn1WxWzJNkFqBWex6mp3oOQ6G4/qp0jib3mYAYa53trru+JhP3u5ol3bq1qVxtIt42xFOKl
wNXxNiXbR9fOvXZJGob09suTbZL6WTRTsVEz7EGpq2rDaip7yJN5THioivGublP6jNJScbr2TYKo
bXpQTQyrlqYv3Zx+sJveenQYVbd4lKkUzpoPchjp+JqSb0XRf2Y7zEizui2ercSuXwQh6gfZKu97
6MjX3C6X1wIvwobUEuaXhU2UIQNx8rMR7I7QFOnMtk0LdUo4LbA1u8iA/O+DBUcSolBkkN1ncWI9
h4hRqYYqxC4wCFScXN40LpkEc08NXBoys2b1jWqn4A45DeISb77V6AA3qJLj/BiiVDn3fny2lNAb
iJ7HuqqWs7FQOxcaYRSC+EPkhMXDIBL3e+AVT3JaPho3fc8Gi9BPazIvLovQz0nfoqg8p0HOfjYL
SJDih68a99jWvq7O5NFhRN3zQnUJedFpRX6cbRr7gZzmUd26bHAidma9moP3FrkuyYkuceTebpJt
z3c0+Fo/dT1RWVcmqqk42GKwddFyBJkiyHOZRrEuZWp3aXaLP/eQvXwV4Yi4UCkELt/GCOoz2wd5
OiKVjlthz+oOZcTgsW5tyeG7gn8eCI0o3BJV9yaKEB495qnXt8/oLa35U1CWSbjqkZigvCthFryT
x7RMEWW/dKXluIhmRckfS+cYS5rqgZD4ItIPo4pdlX+RbZe05U7LUb4TgRdm5QaJLh9JI3D+7BNQ
sGlhFhY2YsJhjTX6Yj4OXiOe8pgEwdLuSK0XDeJX8P2Iueaus3LLe80xJH70PLex95WbOvaHJkt9
6/cIu/+ytP8DqvxPgPZ6mL5k/Z8g7fob/i+kxXEG0YjeO3SiEEj5E9H6gh75lWqFpo2JUl6TT/6B
aO3fHH4Lvs6fEXF/RLTRb5cUhQiGwovIRft7JK33qzEIywyV9KShUBIRknq+/vofPOFGhQOyERS4
DhiTLmCACiAyUzPuerI945pykpquAkZafF7bbhDTvLEauyX7X3Y2hclzkpXbKlGEV0Z9LQmXyFI6
3wmlyrbVKFtKruK5k5sySxscuEMKR8mEl8jbQQkFDGAHUp1QT8zfuiQ3yMUlhRDbDrMQRY04XK5W
VSlHwRg5j2TEJaxaMYGwE0GcuWUoHFGFY0/k9Ygmttk0jYMJxSYIHFUuc/TGCdvqzKgyU2rVdPat
JSMRnSpdpDddVvrsxnyXydef/eyhdMOlOk/4oOntzXU37qaqjgiBq2S/V4XJ7u2lv1t6Fd3NtW3d
ujGiBX7Azs8fsbFmn0BbAWc46r3xZKFemtkg0WE+x/INQ76NuInZ963q2XYC7VbcvshZsO1rLWoc
hEyG7/GQW8G+SCoqslPqIoIrzB9TcigEKcB73ilUxps6Q+gUSp9jJzVdc5dYpqYrbIxcjmmbnNi7
YUxZJgpENdsRxuuEUNJZYM9SL32s0nhgAE+8/tT4UI4Pfdd6w37yEKp4SRhVp9yrm+u5bSv/qx44
G8tJovuqgC6wnXH+wIwsGKW4ysjUM/EsHae40V0+ArDnxfBfx45Q2CbyKnShc/MtVT00WuWG/scg
cacTYaaQ8K5p7gLPfEGtg/e35DJuvD5A3etfyaIrPoQKvmWLbGhBz8dYBUCzg/2Qu2j+Mr/o8YE4
2d4x831fxBxPw7QIEld1t2r7kSvASCJBmRUK7mNe/2X6zrqt+ZMrDFt+QMj86h50bZuD6M+Pj1+n
MbfJQgt9kmWHFe4cXRs/7oYtZEmPGcAaD0XN1wRTO7LJJNp0U1WVOAWT11xjpQgfm7D2Mdg36a2s
HORm69UDR827P7yTHn5a1f4Youj/Ql7xEfmsIX0wcFhshn5Nu/F7I21FvtIuwTORbfLck+pBZjqK
+LZzNW9yttcIhBl4cNK5+jOcjj1fe42r4r3XalqsOyyLyOH9pdvAjU7vohfJezwH+CasuDpZsfKf
3VQV4OqyQ5Id5nl9nbqV2FVp9S7y6Nabwvqu5mE8IDyEuZ/0oHYJdTc/YhPkj02z9J9LlBotnElF
Ej2aUC/c6tSRb2VgWT9MIqkt8qPirhT4Vzay9ZoByow/Ylt0KRvbGe/wcSgVJo3UKsB9//kyOr/m
d6yXUdhQiYL1GY7KX6IsiCcPxyl1B7JysuCpLrvx49CKV5Vm7skkRX8O7ERtqy41+xYoi361D7EL
DvoBO7VzFmPWv0rm+Z0qRnMdEXt7CNteHYzljn/xlf+bj8qG0CHre81lC35NSIvHKkXihwlv6dzh
A9AO3iBvlkM92C7yF0HhK+cTX7yLgv8vLtO/eTJgZGkC4tQT1Jr8cpniuEuj0mBfSuZAnCuFNNGB
CkG8bpqXyBqdO5wu1KBnujyYRSNIqeuRWGCWIPWy7Nnt/ZBlYt34xi1BfpF7NeNU+4uIs5Vp/uX5
jThluTho5EhqtX/h+6O8mstapMOuiHKOlK7QuyHR8hmRKufHYjQlgiz4KVw0g0sGmhz2cvQIYQ7V
xzjR02nMhP+RfBxSnVvXuuukpfdONJYngf/7NIfFcEwqF4CTyvT3BLy/NXD9/1aA4KxRXv/vJN5T
XQFGv+g/DVPrb/k5TFmR9xsBeKQGkLBA+N7aWvD7OGVF8W8eIYdQBz/3A6vj/vd5ygl/87FZo/Mm
MMONwrXr6fcNgeP+hoQetSwJRjjlg79Xg3AJePinS5j8OpfETLFukfh8go/zy3kQebA1SojDbCaz
9wy0bFAF172dP3oWVqRCQGRKYW8CXFBV+wHWRFwByt3zOFvd3pEJq1dUgqWTPf3hOv6b1/8vHUlr
tF7g+TjlSZjmmSR47s8fLSOCx+39EbX/5MhPhawktTWlSqpt43nqiGs6oZgr0OU5rBe7uGnmuEKx
FGT0w0rLPC+ZafZMCfrFAh8F8A/a3/mWU58aZ1oekEQ6NxO5tWDkeumbje4kGTJLXbpfM5HbtJvX
Uv4geSnu9nnaQbxJJZ0by/e7v3Ch/3IqX35UQSgCL2cCXejYWk/CPwy1+GK9EgeUPKS2JV7mauin
g5QzI13rhDyZQ/acOdZyjixF7y6JTJ9wrFkj/CzlZZuyCuni7t38PiMu4ojGLvoe8cVvWdTu//OX
8ksU+eWThiTUcnde/vVr+mEate5ox1l6zKdlfsjLsHyNgnjfpdwWoIfpfuxM9DqTG3hYuhEbQ9xE
53wJqQ+uUZxt5eDO5x770rVYzHT4i0+33q1/uptJJ/DtNROBzGrmm1+uo6hnUWBEDA5No/tnIibm
neBFukVMD7+aqfHNNuoedlVeaSdybgI9OX8Ro0HQ179+CKL5fNsjVYdTN/rlkao03SKiS7xDqAXp
vdWcJN4VgZHNHm/2xyT3m53xCrMlW5jSpkD724jhfxMmr8vQwTx1lXOt2sXd63Cyb6xgONrthGNv
XOqNBu88Yexn61Zb5iTqQh1IBnYfvCyYjtTeUFSdfza6c7Yo3fK3OjDFBv2DetOmy7bE+B2LyfXx
708vKTLx2xZGYMORBV5BrpG9pN6UEjacMMwcxzr8kuPngs3F4YVJzGXQFeNImY8c0lfyX4uj3dk3
Ge0feINHfznECLlRxplkPNddrKxNAlG7zXUQfUAcjjo7l73HxwBjbIqRvXg82rRO5C9hqGb8fx6s
I5vAb5Moi8+Ro1rW7TR5a6cXOw9dSYsndYan1y2StqkI6ERvME39sKzCgS9XwTYruL4TJrUNRhum
Rjin7M1GTraRLHFOkDDt51h0/p1FYcB10kTm2LuD3NOclsH0zDVsYKu/4APY5mVW3UTR0lPBNJZX
g3Jr9BwaZ11QdGdM+3czZXE7PbfBTdWP+bEWhXjCFon9fbSavRFjekyNU92geEp/sIRUezdqx7Nj
Nc/UCxS7dRajm647RKGcjvZglo9hUZONVAt6WlsUIRl+DQ5zHcef+0l+gsF5wG0xrsaGwHupJwXB
FI0v2TQ3xS4lh/QlR439nhQoGa9nKxZ3nlfO21g7ziYkV30/4uWHGoT3OxgqHe7wAmlqsuE5n4Vp
KOpF3HgMujo7znP/bBh5DypsoXo1HRyBAMJsknh4SdOcpXHhmGFrIvbERVlb+xgYvpvdOj20zuyc
Jf6VH442AZuBiobdKfqErAIOq54+Fcjhf1gp3vVy1ulD4OFCSFevUs1Fxtg+7QUbmiNz2jcLz0lL
W8R5LqbuXpr+q0OC/JY+wGDLGGlt6xFXa56Me1rMwKGib/dLXuldxo1U6tm9HhfrMW3zx0JiDsGK
vPM7MZwLxeqBp1Ee/EH231URPASOXI5Tm96VlIUc0iKLflhL+M1ClbQdpwSBsIyCQ55BoQ4x2iMW
rPQm16hiZcqIvHG1ez2PMn33OqPveNcAnqwhdT+hnE02taPEwZH1eEIAmvXbeumcXYrZnRyxLthb
TfyDo1pvdJDQxj7I6b4xig71POtfCDaIN0nd+g+tx6bCLFTI58W4azp2PZvMMd5N0HYKY1SV2XtO
jflzWc3xV69s/XM+puKjhUrgc1Ohv6FYJbuRpcY9PhQK1IfTlK2/Xp5qN17uZicidJKY5vuorb6Z
xnxItKaP0YuDG9045BOEgTzApvpvJPrq5xT2ZJEFjpmylI9qDpebvpxog47FyYFQ3MIzCNSajpuf
VJzDDwd5lOFwrdPhXfGMfob4xS2Ey6i8L5I5OaHYDA+sCinNNvmZCK9iR6R1fmTlzWpSg5M/DFXu
nfNy4nEr/KuBIIh3O1imu9rvun2wdNWyr2Vh8k0iVP6ANsbaYoj5X/bObDduLOvSr1LoexqcDwl0
F9BBxhyhwZIsWzeEZEucp8OZT98f5cwqS+lMV/53DVQhC6hKO4IRjMMz7L3Wtz4n1XSSwSD2UcM0
5hhBTVdP1IfIxu6bo1Q+gkpOL5w5tO9jyxGIv4exONJWNTeOGX9p6OKlUok+KpVTX+CXyHZzn9G5
z4fiQN3GxJ85uLdDgbyWeVf72OiYQ1W9IROcoNEYPUXgkl8+RhVk6/gyjDoDtFt8XyLyiX2kPE3l
5303XydmswTt9Ao2GwSr22SuUTWjTjyoRoOUMHaIy5ZujiNYL+lvhPSakza7rjmf+LXIo32u1cnn
IdHiO5AL6ksVzsPZ1fOndHbjI/w5aBKBYt2OCY2PInT1vTYkLxxkbzrCsFaa232eX3dUUVhREoEM
cQ6npMCdgjuwNCpxroVG31r2wWVi59f53AIfgc+AK/OGZSo6GMaorQfZjfvMdTeqXlYHWw6nxG4g
eljGepiMiyp2NSKrSnAlMdF+oso7f0SDsEvjWRxNfFjIV66LDktc7Aykrtv4Q1ZS0qjo8dquUntC
fzaSHodDMdoESfBUTIHwI7K9yCu0s12IIMXr+upeUoN/1GpMIrGeZOvY7EqsKL2EX2RiuhJ6v5oB
1R0L24QGYUbGjkwTGszs0Ncjaat7yHzi2mxxNuLnJAU8Kxa0SAfOxZHmZQdhJvNqk/HNykcxrejT
Y8mO7w6Czk0S5eLbqCtn2cZ3HWdyT5uCq7rvqzU18ORloo1+Lkw7PyeBiHdI0wtPtGA2V/0YW89F
E2cvIuyGi7qvQ19WLVTRHHldrxXqFWyDqlmnikIjV6/VcF4J8qvEviHDKF0lWEDgJBiODjeAbpBz
wkGFfFPpisY5yrgvlDWSG7tY1f2k4lYNekXbUsdEKo9uesyMmykWlCpWcZAVwXaua7ydSlzoK6tr
6ZZm6KOybVcZ+deCxSk7130yiONCK9Y9DeZr8y03RFL5tFBU1VMZQOWucCtpbisk4OnNos88aUHW
MT9hClj1ttW2F61AULsLa6gAwBR0Ndyr6ljbG8SQcrjuiqnGZxKPfLdKNMZxxnV71swhxOczubHn
RtFwowNKMy8Y5h0HGGRLmP6Lk+U244XIR+6HTgJCSrxjAMZBhEl/Qlmi5/6sT829qWXaXSerdGti
qbnAS8ukO1mKT5vDfVTT1thJURrrInFEs4r6uVkyaKsoXRdW1/HD4evGEmbHHohmc93NEzZKmrAT
VT5DjNtAQ4BLEGePXFjq5Vyuo6mhHjSXYsg9fFnJHQSVjChEE07nTLPqqovidNNPAwH0GCqPc6ca
Z7yL+BSHMvgiYslRpdVFiq9CEM60xnrJ3OTKpDmHYwUZIsAFfYAlERxSXeBAspc+VlXYw41BOu5B
72i8rnQVU34Ua/pOmt30xB1gn9Yh42QPmtgfMUYGhyju2ZtBg2D3NIKLg9nxVJHmcuhmmACeDOL4
StcDfGiVajyw1zbW/JX5STHEvEZSUYDuU0rxbGDcFp6IG/NG5MONDFwKGmWBdUCWZBnF9zH3zQsc
mtj0/1PFum/AEHmzabBh7dGvqhb4ET1tPvZ1b5zKYmpP8yBmgqPqARqESuNZX+xOAbNsskvgqdDU
HLSy2CErIpGrhmGRKBku9sLCRO21pQXkOmoDBLui6/MTOGS00gFMzJ1GiV85k0be6Nfx7NKOwyOZ
fhtck4oe28tvEuPEUXX6zi80Pd/LSs8+R27hlXaj4JEUMV1Eu7pV4CKQTxnWh6p3md8R7l0q6ML3
7FvJHpiwfiM5oXOHIWnst0jSLHATtPdbDKITFU0dCepA0+zJcZvpc2Rm9t4UdXNqUjl9y5LkC7Lh
5lBqs06GJpQnYr9k9GBT1/XNWaYoV+dWf0wIFNsT7RmeW6ISdghN7sJaWncGHbvN0IXnphirz1rP
5qCgDmygdO3KRxS1dsA5OlPvEDtEudfAO249ogehMhR2NFIRBzXwLa/yKzVTUAorU36uRj1JUNTO
U7iqqGv4ikbPcTWHFnsb23nJUxd759Ae+qrHwp+qB3VUo2TtytE4p2yR15FVt3Cb8nzNnbCw11Ks
CCG1ZHNEldqpvsW2K1ZVbvplY5Sr3CihaKAHGB7cLFd9pIvXRhDyEqRbPZ6TIrhPTbMkS6xw2i3i
qgpXXpdfTmW1K3QAE5lgScWuLrG1L4bQvlcWsXt+cmrJ7tNR/NoINU+TrrIyK+U567vxEuXhnnWX
WS4o2pd41MaWWLbecXedbbagp5XWzvGgoSzBiRsm6ywbyDQU9FO2oYZRf1+ZVXPmnr8UagxvgCrz
DtGM6hWGgnofr7ODi31ATblXLLe9dtX8emiBPaWpcx/WNca8pmYzacjHsAmHlYKY3bP6KrgNxuwa
MZ92HnNR3Dn6XOcUe9LpcxjzVK4y1wzIdwU1C7p3fGJGmbd9g9ZqGkCoKQPXy7QK4dMA28nmjNp0
TrRHXtL6QcT+yzfotWAnSGHRaAZSKlthfXUjakjsdggOF8mnbIgSz6rZcrL57k9lmYN5coP0aMoQ
AQAy/FvEBftsbE9Sq7ObiTiSlZ7lJLtRF6YFACLkrgKT7kcUtftVEjWWTY4drSgoTfH9kHeohwpT
zSmrS10eI5OoGb1mNncnzboYExPRKkLRdaMb4RdWnAiWZ69vZTW2G2IwVMA+tnhUO/mpIjjgwk6D
5ClP8+aYD+6wJgwuYsva7MMsuTFRon0Jor62tmqWhHtXGsnXlr3yfQQ1AsHMEH5iY4v0yO20E5q8
4bGbG3k5T3Xjq0bMgssnS6N9ReyCuW5I1MTRW+pf1SEkTh1iqrPJJcJNT2Ux2JuZ0E7gEnUfs2Z5
jJF+PL+WT/5Wefa2zPnnfTAtBN6vSAVkHEbtP/+zoNvtc3nxmD83799q+TT/eq/mn69/HD6Xi5Po
zf8BGYU6+7p7ltPH56bL2n/+7+8c4OVv/qd/+I/n13e5narn//O/vpZd0S7vBofhbXragtr/8xLv
6fnpsfjJK34zNdkowKkz/ab6tl4b4RZVS/DXZH/RX/u9R24SbavDWSbBj0AUTnL/qukaBhlr6Mdp
fdB6tyH+/h3Vt2YtTbx/l8GgfMOofm2OMxw4lf0hT6HtIevlqeaNdoy/L+nT8Fv26vaA0pCeVQVJ
iEja9Eu+WEIUAciYx3wxihCa6KwZzOW3Lom1weurLLuLqTw8IfgQpg+xTLsKAvYlIFcUEnRy0J8P
4SJoxJc8lis1VdIT2QZpsQllPiN+ajTsQdgn4FngbnZ73pOFxwttDYqa6gbDC4UO667I3OQ26Yv0
Nih6lGjFrIgbdkILqQsbyinPu+GWIPb4Qum7qYULmitH2GqjvaHvGkSUh0g/1JRRlavemuTn1kBX
57UAFqhXWV14EYFzrzgFYqLsevJPmIuLYtziHgE5qWHgX7vmOBU49zPKcY7VVbSGpyH9EsbVN0oP
TGy0sdf8hmijanSemLRyFYWPWbs00PQQQoU5T8ZZ2DAYjEi7yCilR2sFLlvhpUE6bai2C/RCXRtu
9KhsfYIpa305+NLMVHXL0piQp972mlFVD/icCgxnSIIfrExlKi/ov7lIBzRUcrADDWVlRE5meFpY
JK3Pv8XaaOIX80JmCNuLtGy46ROHFbix1EtDRVrDl5vQkmWlm6Q4uHnkCffW1GBLsd36GDfF9OA4
Qe5uNVU3R6oac9KuarcY1nlW4nVHvx1ecSCyU48sLOJ347QacDILI/oyUi9H8WY3CIchOrmTR2IW
9qRS5PWuQzD3NSv7dKuiJ6g3E/jml1x37G9xhGDzMKPW17y0UOxnXVblXWEE8MmycDntIEpQwNK4
Xf5EWaXC1dOMk9w1MHjOVRKyYsnYxAib2DDBSDtO5XXcAFVbtQGQCN9CWvWipzW2dMuyFVJme1SW
XmqlzS08xfyGhT7JfAgKObGeRlUf5GJ+oiFimVt4hnii/v48+59Nov/fNcuWmfDPZ9LDY/GP8+P0
/Hb2XV7zW7dMfIAxbOkABEmagJG79IS+T6yK+4Fiuob6B+3C907av2ZWoX3QSCyizwCSe4nX+ne3
TKgfnCUW+zcl0+9ryG/tJ5afP2XL47z5cVK1CJSiQUaAnYYrm46d+r4dZYZVUysKU549Fzyi5RRS
WNPMTYPLfhdlgXBQI8Vlzy5NdhdA/Lv4qM6Ema16EDfZToH/Nq3CgOC6VVtbRriK2gGiq2JCQlpB
eovvAcbamVfGYnjItCgWG84h4wzmSI2ZPTU1Q4quh3CyDKtvVx1tr1WlV8YVoRjji3ZE0AxyKWvw
SLL16hoRb8kmRppQmFXxmMztLNiXJt1Ni/0c9BCqpTRu1LvBtMJ827O3PQ6KOksEocq0aeaa44OC
185Y57KJDoNtJV+Bgu4dy25yLyGk4oAfZuwBSlTdJ1sTOCrAOdbbhnr0BmOStjDl2lu3iPNs0zW1
3xWpu286W7sy1ZhFhMjqaDtHivaoS83lnN85HMcRVD6OVdI+wLasdvB1qTy3ef7fx/B3P9vSK/3z
x/CaHZR807Be/v73R9DS6Tyzc3FM4uLoWpv8yfcn0FI/MPLZp+hsYSyHv/GvB1C3P3CCx9itIwx0
TbEAyX83tJkfOL4Kk57cq9XN+VvyPy7x48bGQEO4XJndFTIWrrNsfH7okwozR5FSBY3fyMo8ayJP
DrGqX/9wM3578t/ojt5fxFrI9GhAVAt1nvFeItWV7IQcy5D+EkZ4sGAB7up6Cn7R833bJRQkIfH2
iwwEPj2CF4db9uNXSZxGKVlkpQ83VD2yUbuNcB5s4l7JNgj1tO+D/c+nr598KVqd5IqQZUqEwbvL
BWNIL0iM0g/a9LETnOtC6SIrdibKr5E1gASa4l/kLbGLfvtrLV+R7r2mOYtkk5/+zVcs20UNbahc
M+uzU1KHLjHwclq7pVJ4ecxMh358hxFy2idWM/1C0MMq8oerI5yANGCbxKVZy3z+w1jpJzwOecbV
3ZrT7TAAg+lh1hKP2Ya/+KJ/vJRGqAG7nmWdWUbP20vFBHNlPdEGGPKn0ivVsNrUbiM9C4jFLxRS
2qtc64fNPQMHNzL1GIYgFi7spW8vlpdF0DRU//2MuXfw6rLLyQsSIQqByC7WSlDIB4ftYrOKa4N+
8ARMap9ZXf5A29vA+hAB20xgQUJ96YNPHCai0pdTGr+g7DZwZRfi81inJfyykfxSZGqJTvktlga8
xKoErufNVdN8nkgzvjf7oH9QWKpuAyQcCNjTudO8IGhb1dexJAaEvUe6tY7MEbe4EyIFz+ngnyLH
igPPnoP2hFCTk7DZ1aZE6a/Mnyxd174Gs+zMNfgRVjONlYZKd6S7L2MZu4pn183EZrxuKLBGhR0c
RaIJWofq9AU9avAw9Fl7T5EueBFl2Gd0uari29BVtbYf6EWTW9Bm+R0bzznzHQ0L+kp2813Mru92
sibzLpIl0s0isEfTa4WOURSoqfIlcbTpK+4XGjW5RWNlt0A7LzjnLwXqREDxmtqIoHUqH2HnWyQF
W7yJRQXIGFsQ3zM+WaCmnOhXJn5YaoZwUR4bQRkXEnVEc9sabOXYuU4u/aJqp6+VXYTPqlDqc58m
NUIAWUefVSuJb9WB3PWVIS37dm6NofO7RGTfcHSwSTdRkJ1Bv4DyTKZ53QoVWz2Vq8Kb5yi6lK2r
HvJKp2hpKjTO6aY4KKkJ6ybeeLBnxYZljQAFeDbntImEL0iIpPfScFZ22GTsC81omnGVu4n7DbZM
cx2rKnhjFX8CrrBM1meiA/BvhbgzOi+q5uRTwGEKp0rVBi6KPrSGdPEg6FVVasLSqkfrmBr07Dca
EGSVhI5qvNQboN9rNlio6WKoBrvINks/DGoyudBqp7uWbMxvhDXg+BmnuSXJW8sQvuGyHF9wRpRU
m5LpsaHHfq+oEvEELhBLXzEnwwUctcr+7Fi1vjCZyh5Dn+j1eyQDmWfgfcw3cdna+76SzhaFUP/U
Oa3xUapQO+Ny7l/atsF2NmgoiuqoUK/1TvtlIIv+dse5LBHuor93NGQ3GjKVZX79YQaDJY+h1Zwa
f6Kql8BFrydnO7h3RaizuxvXnODpFXM7OhvO+k1Vfx2MY5NhHHQvLPc05pcAN9CanJ3gtp3WBGxu
xibb/vcw850KgNXxh43DH1A3N5TDHn/cRb3+/e+7KFP/wF6F54zJGp2mCpnm3wUi5kEmbmzJr8sF
P+rvBSKwABwvHMErmQNfq0q/7aIM3m85eEDNQdGg8sZ/q0DECxg6Pywi7DegC0AZYOcBXIf18e3Q
ajpLjkmr4GoylDz0Rr1h8ql7u16XVZS5BEYEY+nNhqTfrdYE4XlZYlrKlwycc+PJoUdGr6ZmyFED
Dv64auHZZh4UEDI+5r5rYaqDbSWLOlrck7RFIuOIuKe1vKzGzUvZwJpIrWbncV8Mk2wIH7E1EP5k
OoWHyc0a1VrcwLF9RI+U3KfIVG2/HqIMg1utVsDyVhnVdzQVWOZGMG84tep4PWktkgU7LygsQHBs
rVT7pGtRy8FIg4ze3cSiHZHsF+UkgOvgo5UAWKLIil8IjFscWC6wEXziEGF2OQ615uP43atFaq3h
11LqmLjcV0eXob3auyDhjOm5wzGiXjmKFjwlaNOwg1mTblBB6UZqM5/qLO+KvV2Mtb6dWoGPDE8b
nrLM7aVTY+N0ZtIVcmXCcxaO022W0CMH7sOyGBAlMaCJEIUWfW0U+1MZGBfoAjhUjtZJz9rtBPEg
GY3nLo6ukUXRZGoKDopFVzPl1ZrKqoRMwEnKs6LnA4bvRpK11MiTi8d+bZXYUHNXObHWnsgaIp3E
QuZtTRVCgexEfWmbMncSQvYpKjnsLglKUprKSa+kHyIluLFbPke34GmaDRZOMOuuB/VnlRYs1WZX
3Pe58wXGXuBVU2YOJ2fMmzVPjjfV7iYelGz0ZSluSRzY1IaaXlajwMyGQKfFA9EIssEqhiuVPPSQ
6Fygrw9PwnaLdTwCfcvNgaYqumat2+uFeXB4w3aVJm2Jrh0IWOnoW/ok9wAsSJMwmMzJbSljmv1t
NA+ryB21xhuM+tiwQFnKdDcNEnouA/ngUj90Svr/XinTyzSztWuYv5Oxz3Hy7OqQ6mYUsA514HaH
ftL9mRIVdvK6iDawZD8vykOHIulD4tbOHrzmriHlAY6obe1Vk5WwnHV329fKY1KzS0kU56pMICvX
6i1E4esJfAYMP1RHbNmOJKfmK62VN2b9EMp2Bwcn2CAj8rqk8RHzrIdqXpFl2yF8oYByW4akbawr
pP0SqxTxWnCb4FPm1S62SACiDUjJISg2vRwvYrrUuCSKjK5jedEbKiCh1vWRePHNo3KHW5b2KhTi
Km59pEzFljrNHeXFjRrE8NKhyp+NFu5x2RlHeM8wnZT2tplEuKnRAtDDmvGN9trOUlOBiOwa4Kx8
nF2ayeNMnvFGp+ao7EHandqyP/Zxfe5A+SU+tj8USGDePPQ+6F2MEBiqHgcUXaWebgrDtu8tuiXX
GAKyK1bidufI5NbFpmshcwqWmcwsIfYh0CAjksbh/RRUZbxxoRJrG3OYvAp3kiXTdW/3K1k8x+na
BpZUrrSuzI1dMtjtczpRZacKzbjA7rUXk3phIDs5m1Hk6gfKlcq0rQRpxdlhbKsz6pGppy/KPiNZ
A3qsBiy6gVatK6PaKCQgVPssU9KCgZwMp0ZfSh427UjyIEbCagoYwSoyBsCDMAwvLAfvjYsKFcM8
0WPh9VRya1Fx+FE03qaC6XUpsEdte6fWoIYdsglOqhUcQml+nkSRKU+LDiNa2c5KOuU+0VQEX44K
pVELCuMraC+q9kOBP0yR7ll3tAvaxJDLyZjBD14qV6YdHWRcXcRghsmcLlddlZmXWU8OUAoVhJmO
G6z2IFsUNRkp7HcQcw3tBa+QS6IW387o62c55MGLjMRD5iprnMA92hvkarNKl2sag/ugn87M/gom
X2zEeqFjIw7cmhKbccEW1Eg9ph+4NU2Vp49loBSXYQGgVwPC6Euz2AFJAUrcX+BIl8CzUgerhoCL
plAuh9xROh5nT2dVxfjedZfhWFlAw9PhqCXzuTF7Y83zwh/Zo3qPSCj2gANHuKHD2joi1Uc6wQu7
KilvkOX4DpW3rmp2pLBh6SORml4oMTyNujXMyrpIWVz3FToBf1F9DbuqTuSKc8LLCDO3n3qCEBsW
krCkjBZP4iagfG4Fw+dMDt0un4rryf0Esn9XknM49uhcWHVPM9PRlMx7gJHdZ2CyKrD9bl/IkzXv
R5dolKy+TGsY+eBogdFZFUqS+lMo1fYYAij3OGq660jHJdekI/qIr+MUdrRQQ+s8omf+aIxm+M3o
nzOIb0jzuYtK06RXMRPAlGbXbkvSiTZu2yA9CaFHvlrVl/Fs0k3IbfXBauqPCJ1OWWR8tJ3HqrX6
U6hCp2vkTs7BJae1Mzj1ZocagJNfiYDKJNfoyQ27y0pYhyHSznmrHaaELrW+p0e1GeH3oNSGYOKN
uPJGFCGROpyJGzqFk9Z5kMvupsm6sCvlsm554sICWa4ePlfgh8M9oLDC0y2CeDDebdjJnBzlpdKu
uzJbiSbbsHG4792ZACk7AVzJfOyidFmJGMFPHmexP9Tp14q5sKxudePJ4djc082WybeO8mqIS58m
20bFZKrKM50Gb+QsUxXhLc0IHjWNPXoLaBN+SaMBTol3dou9+SZX5H3d7dGg7TqWcRDULKPPjg0A
s8owwit+N9YbICO7vOgu7PnCdB5mqHZof2hese7b6GWcC7pxZx7bK/agXka7O8avVM8wd7uBqZ5k
xZhgvoZEsrg/NPq4a7V6a4uvmbQundi4ivJynRLKBFOXYVSx9/hiKafcMImSqHHJOgkmrN49512P
0PQ+zYRv55qfuWvd/CZVlk9dj6+wbHK/wsNYVsDUZnstA2oAOIocpT65FCgQXQ99T6CNW17PgPzM
yDzomr6JUPkiT72sHCoEKZGz9lUNFB3VACLZVQTAsChBQtcDuSyU/qvrhNYOrDd22lAX5OBhzZM+
tR8DTF++n42tRedu7A2AUY2vIVgcM47PnP4PAxpXXwTANxzrcoDGAklCwxzrVlV5sMO5uZ5rRd8T
MlMcSsWKEQzm49rpNkPdNOcyaXn+i/YzKBwEp0vixsrGcsuUHcTyWh/ij7m8FFFS7noEl35Xz5e6
0xw12R/1di0NvLi6KFUQN7lgmizTj5aRV59Gw+13dsgvkOL5db0EG31pvqADuXLdcR/yEsAJrj/k
+U2oswWZLKvb4TAEnT+RSpXKoyTRkOyD6eSo0U1tEJpjmRVkVYPlZVsCr8VsOlRr/ktZpvhsFgMl
/KFhdJsBmXbS7vVVolLicPToMdLtvRDJfRmi8ysGrL1TtI7YgBk1yF/R7JHc3OpcuZCxXCm2uqUq
9MmMO5/4VgTq+oXZXtf6MuKNzK9QtcaF8DqUDktc4FBOJy1WJ35fbgy0n2QfCSVh1QAR7+wIopk2
c9iuAzbOEyIsd2CwxuMuI2giymguA3YEUgBAOMg3laJ+Rj3hp6PmB1N1A63yIqFbRzCYcdeo8n55
lS2zT2ALbuJEeXCt9Cz69qOiqS+t0t8Nbk3yR7Eo4/DqtjUxZS27pct54BBNqFidJZt8rM9qph0U
Iz+IGFg9YcmId/UbzWzuRjA1RvnUZDxegrKVkuRHNbMZAfaD1oxf3G744khxplOzplkE93BkI6KH
2yKu7sYyuDA7a9eVob1JOjdfVbKwiJJTjbuB4B3PtpVgbTnWxGvRsFkq/nUKRZ6FT3Wvx+ZaRLOn
IiuvYRnak5+HVDUSHBhw2xYpe+zV47gl8/mh7WMkMETfIFQESYjBC0P4ukMf3xrZdRgc3ML44gTj
MWWctGO4zoMIolmk8kH1tY28eJOUziEs8pWSV4TVEaFAV2s9kQczE0GF2HxqdkWlPuqow0adYI0I
6zkzY0JamhnYyHBfotY8AIXwyVh6FI1y6wbiNsxQtZUaEtYMV7k9PlnpEXsJyW8VpSFObNhv3Us7
6UcfLhFIqfmYuOoqnC3roAxpcrRHIiNNq9q5hs4MZHgh9aE2pV9lWJ/VQd26RB/pOpGOQ4UpvRxI
Upo+xiLeU7K5mBGBBhIfPTsVZph13ZQPWWrD4A78gXRFTjI+8iK6U7jKAusQzZclzFac4AAY10b7
EmJ26ObiOp56mP0drE55EGHrj9wjs7hU88WUhfCbk9QqGNhVher1rOOhtvqdycqWhiBF09aH0PNA
weys2Mqnpr0kB+WmtqJzEyL/CR8HEZI0Obmb0LbPadT7STt8KnuDRBEa47gklPS2mhzWBkPOxKiE
F0mz8Hxi5cU2yCchYpP9THgRoDk92tqIaA602ETKzlRnX9MQ2eIpEBbbPDUto2AbyAbuaGg4yb3o
UsEkaI5mhWivDL7CxKFSGDrdOH9Uxl5tPZwAGDQso0l1zh/a8JJYSyFXEKRwiCvFYfOoxfZjVMn8
wVWb3OTg0+YvEfjNyC8J70TSQWTeDdA/sP9qOE31OYKStTdeZQlKSAKN17tWDVv/VboA5Fu75JgX
YiOyQGF7iW1ImFVBKx/VVwmE/iqHEEFoKqs0CNBclq+SCQ0J+MCChZKCJC7cig0Ip4PxKrVQOyoP
K/dVguEkjaKiGl/0GWKRaqhlMG6ELcEgpK9aDmAkF/arvGMRenR6pD4Yr+qP7lUJkumvMhcF+P66
Hot1JNkl0001cYgAmgXmR8wW4hJCOKm4VrkM1igeCnz13F22Vq+yFAXQxl34KlZhzg8vrLin2t+9
ylmGRdmCVHxBGbyqXoo5HuwN7kTlODskpvoBQX8XfLDhNlS66jToioEEnOP7TS4Eowa5d3qLgyK9
JSjRukOMMbwo1qLFmVXpZp4WFWns0QFfRHrNcrQYRqDuKyuzkmJTmxm7N70kNHw1g7SfqcKLGtFF
byHcF8wYwjN7zpOI+aT9Mcgq69ZJ5p6pZeqpDmuVNSgnaploGNtRWDbd82Kg1UZkaro25mKEf2zj
ZVvR1DcuTbPKePy7TuBFyUZUQVXZEeSZOLo3a6IrPewmgNZNh8oCk/hg4U6KteRGa+lTsh8g+4ct
P/7sVeP04WMMWP2TJrMp3Gag8dWbYbDiZdoz1S9UkzXLA6lEqZvA068krGUMwDQnTtPUCCjwcMgi
bf5v+fT38ilFxT9vQt8Vcfv87R//Vz4+/WOdx/KxfW7eVlN5+W89aXvhpRrCETr2TtKt0Xf81pPW
PuAS1k1BnKcwTCrm/6qm0pPGIA04gnYZbUBX4+1+70nrH9DE25rDGihoc1t/q5q6lEp/KKUu/Thc
iQhQLCBVFFje9eNsF2dMBogLlp/TkybjFvs4gOv8w825+v5+Pzal/9hLXb6f6Zr4oI1FhfK2YEvw
Q2yAL9V9XaUWppSD8aB0Xcmip8YnzLrElfWkYM1tZCx9j/Lqry//xw6noE3Nf4SO+5xQ0LeXJwso
JzVtgmQKkmCNgYB5V4sM4nmrX0VXL/fr3f3kUsgPuIyOnPXdpYyMmEBdGU0fWSAROfPtYLNJyJOy
Xs2iwdAJH2LV6vGXv/6GP/kZub/oHfgR+R/G0oz5odkie6lYwMv4hmQzrfLAVTZVEPTfuyV/2oZ/
V3dfBsuineAL4mmDl/TuyyFkt2cnIItE5UB4msaseFC47kqLc/OkgoP9+tff6nVcvLubPC+qiyQH
wQSs/Ldfy61IseoGYVAhJ0lJs9p8ryQk6nhzoJeID8gt6Tybs8mm03X7ZZjzh1hdchgLrbr7xWdZ
buEfPwvqQM2m/0CiyNvP0lDpIMo4JJcW2xM7E+FPY3wZ5DZdPawYBuYADxjx2eIzkymjrbq4tB/C
hDKPona199cf5ydDmjvz70/zTkvi4H+MXZTjvkVZHNh/84iFA9sBWvvoFw/vT8YWKAPNhf5gujqP
79svjiaeesQol6enwcZapzcZXpnveO4/HVo//T7cFeQWTIm2/U7hkQlKIgVmYlKSA/uAMJiChEii
XTrDX/8f3LofLvVuUBFX54x2AshOJfgAtWlE1aSrzmjf0/VfX+mndw7IF3RznhbbfNcCJbGFAhMz
kl9RR1qXQq2Pg9E5f3sooMPh6WBegzNk2cut/eHZTxOKlxX5dYSAGuq+yOdp38ME2rPxaP4HlzIZ
/KDCBVgQY/nCP1wKbQiM3VFU/tjnzf2QJPphdqCCIsQ293/33jmLJNJkZYLURS/57aXajjRGagTQ
BgZRbaOSgzdHuvEXv9AyrN4+1Pw08A7giLA0sDa8vcoEK001So1AbKFrz3ZjJKdmtl1PtSmGDrqt
PSV6H+z++qv9cay/vegy0/xwF7tR1DmO+QoQgeZ8otjUUxBSRbvSgGr9YrD/cQguP5VGJAjLAz3e
979YDVvYAmSGOwk5RDu69aE22+AX2Ig/LgyI4gEcMvpclgXtHTTC0Bw21r3V4J1B+2U0ldghCDBX
xpBzGzXFuvjrO/iTn81CsWejBBMIbt8PDisbRWRIjSJfUy+1uLkcvECMFIcpHh5qQhHXbhCWv5gI
f/K7gVZabiI+AUN/Rb788LuJMgoNN4deRC4qFLpC5oeslK3vJJr8xRf8yQ1dDBgMTND3iIPf3dAo
qgH9jTjxZrXrL0tLdgSGxY5fVlRXzchF0vTXd/QnSy2rLFZXjX0L0lbr3azYhCmsgTrGT6wmBiiA
tihZ5Gq4m9mAAi0gOAJ4aimtxwqWfE4eaod9Sxvq65j+YP+LiWa52rvnkn3vslVDMWCb4t3MGbf/
j70zWY4b2bLtrzx748I1wNFPIxAdGexEUaQ0gUmpFPrO0TiAr68F3VtWZDCMYanhs5eDnKRSCDgc
Dvdz9l67zNwi72Rg5ya95bHLjXJjdPQvkUxFzacW7DMpr3A50ZakRmpdGI4zE4x1mckMpYgB+e1R
efWohxIoKrmHMuj9LtyapVYHuUL/xJnye5/68aHpcQ1+/AjeTS9KwWwhxLLuIa9gX/9mWVAewECU
OX0gDCJI2yEBk0+EHBqm8u+Pr/T+YS+C80VEgR6WpWEBXr5egeoOtxsi6B7cIufJoHBFuPNoWB0k
AcI6rQNlERyOiRQkl+WuRRi7B09Z/ZWbqyYJPv41Z+7bXIhpvrfIcL3lqPP6xwCXn7teaG3QFdh3
Xc1tPtnoxz83dpVeAJC9e60IszA48HBwWqb5b83Sq8c6l96Em7roglqv4o3E1UevNxqf4F+M22jq
vZePb+3d6sv1BF8VrCKUs1HTvL01B1usS6xqH8jY9//KOKNv/U5qFz6Vv0fozdvCZRbkKfRFjh7i
9HGmQxgi/1PcVp2F10brk5tXZRXR5VoiaEpZUCWykcQdhBbxFvJ9ugFYk1yp2uvuQR7DRhn7yDrO
Xpds/vkI4D6AGYSuGlfXybfOgdxMiQg5MnIG/WowzXE7V3l8Yfe4zNeTAWBhXrZAXAIi2TLFXj3X
pA8hSNgzWrMsqWOCnefsmMxZFAZ104udSWv3pmVJDQS9172d+L52YRIby428+wkmxCQOSCzbp1kl
JJ1nBglJbRDFmdiQ+AU2NCwrmgfCvu4h4hOSGrcRRcjRfWKO+vetIofDyxAzC1Aq+xpl5IXP8tlh
sQ2WT3fZu5+uKJGocNOXPW8WyCp6KbXOWQFDbEcPDuHM4swd91Qa5VaUnb+ZSCMNLyxq7xZSB/kW
n2rOpQ47x9P9h8w9WxvdZWqSMHRXMxorJ5uyQ4/a+9eseSNzdDYuvOYnRDK0hw56Tx3toWGadNdP
9eJOr49aVOUKJLr5bMnbsuqQEWpBqcHLhbljWM4BINN6jKfrdN5SVDyY7s+BJJlWEexFy5ZEpgtZ
R+9HAtU/Gz+WukUkd6rojn2wKbqk42FLsz/S5Ra3bW009zPpUti3Zvpwk1v/+Pj1e7/gMSVxHbGX
MDD9nG5ZpqZUPTY2PShBh19PvzLiQsa62PBpK/7pJ9NhBScqyOS7iWbdXu7/1TtYKKtECJbNAQJf
+YC2uN+YoFcfM5q2+xAY0XEmUfSCdv3Ml2y5KmUyah58QBYQ9OurGlYM/pVmTpB4DCPs0/SKpmi7
73LIN3QGQizaXSi3CzgekLgMUXD0020n6vnCKvz+M8YPsNg68Ymhxn1aq6CZZSNpTZaw+T5cY46K
rkO3ar8qmYsLl3r/WYHOxt5E8FAXv+3J2ahO62VnNk8Bsefhz6IMky+kXH/9eOq8vx9MY9R5eBFt
gJ2Lyeb1yNYgFKLI4yJK7+VjY9j1RiNb9K9M0uT6+FLvZymX4jyg4ybBqHaq51RTLEcjTqfA6GV+
cFqrxtZhJKzeLQZRAth97x9/lpZvpU5g4/LVgO799uYU94X2EiA/YSH63pQNbGk12BcWv/fPabnK
74MXNiK21ydX0SMJLj7nlddAixkp8pk5LbLtx6N39irslAlFpTgFHfntVeZ+SNSYtFOQG+xiijZ1
rgnMGS/MuTPPCHY6ZigfpwjZXicvWtbrNBNcXCJKjOJQVY1zILS0+WShIwsM7FMXxu7M9DM8KtPU
Gq2lSH6ydRqzHoCdzfUKL9GuzFSDhyGtvHRXxThe+lCeuzns6+7ylNh4n9qZ2ryj/twihNJCUr1T
Wsgpabu6nt4ze8oLs/3M8+KExZliWbKWr9Tb50UekXSaiSwyYiB9Tk8dNo246fcfz4oz47e8SwBg
0VdQsTkZv6ofKFZCDgpSK/q7gN7Ntsf82rEk7f7kQvQiOKlSqj2d5FovpWnUJokXPaCaRpXRWlH4
OoZz/89XJGaDCXSKL7pDBe/twGleMSReqPeB7hv1PZHD5kYDFfU41qN54Rn9pnO/3c4tVe7/vZZ4
e63ZikXkuRzAm9qNjgPiJgnffk7GdVIa4QPxpoNDPqOB/JZ09BncFUfzbteULltAc4KiuXZDs8DF
bVfDTPMNYCuSr4HG8ljKsfystLL+W9qDICg+KyY3KOYqc4OPn83vwsvpbRDjx+sj2BC5+umQyZh0
Da0aAnuKdIBKZntDhGf3MsGa2Nh+4W8Q4iJlKUhQO4o2CfeTa9V/MBWXwbRMUhk4Bixb51c7AxAs
npoEcH8yl+DEkCPA+cvpdxSS7AuXOvMiLzs+9jyQrthkncz6iXRSbJFqCJq8yW5KpMSoDiOtPkrE
48A2zca5sE6dvSLNBTwuGB4xR7y9Obt0HWvIuoEwtnY8JKbT76UfobjEymXcmFkd33/8TM8sH5CV
FwsG2yU6d6fLx9x6PPBJBbFfVYjIJtR8wkkvzJwzt4XRkl4S/g82Ab/Thl89sy63wmlQlgqatNaD
VOX9VZOlcj/ribzTFgT/x3d1bqZijscxTaEVZP7pnobg8ZTg624MIrIcAK82PZoqgcIbpv1nFB/a
9wJNtRZQxFXEufn+D69nE3ThvT8hSi8nBw6SS7WeLwEFKHsZ/Vf3DTssa6Ucx2BCi2SvAOn1x9HK
4zsTN/c1KTvAOh2UEF066msa7ST1akISe4RnLjLc5uBZUXETlaNNdbeLt5za+wsHiTMr+9KE0jlK
6LirToMFJg4tKF40FUB/Rb9eOtq49wtl3JelUn99/FjOTTYmN2+vb7Kz9U5mt68iTScVHj4hLv8N
MK6GsDo72v7BVXhvPTp8ukOL8e2gK833lrDakfJxHe7zNq2uapCFF6bY8recrIUshFBsOH7h6PVP
1oYEcYuqTV8F7TSVBORhrF3Tn0cInrpq3DlyKD6hPQsVabiDf6FC8f70x7xiq87+whLoj5f37dW8
goJojXnFQFKqIM2pTopjHskU5RfxaQpHxqo3auvHx+N6dqaAX/PgSQNqX/QFry/awE0nYAbeFJjC
Z0lmy1oHxgwBdy42H1/p7Dx5daWT22upU6Z6xZXKocT9iQz6Jp5zdaGecf5+8JfRfDYJpj35mhXC
Kqn4Su7HTuqVRKBYrJIO+LPr5vrLH9wRiX/UL2j3wgZ4O3ZpFvZQcliPMpUZ22lR0MlWry/c0blx
W4qfFCyWmvvpxrNxR9Z6ux0DS6meYJUY41E9XjKTn1vMX1/l5P3KDL1tDLNm3DiCPfaVPQRjaCL3
nnz3UEcGgr+PB+/MsdyyzKXYysQj8ui0f6EMa9IhdyqmAqnvkeVh4dHKVl0NoMSflfSNq9H05MtY
6/mTyBBvhx3AEauYPOfCa3/+t7jwEHgP6Ccu5KrXb8GAFMvXrFYFkzBgz2lEGxZ6/DwartzhOf81
mGRj9+jAk66dV86YRNvJSy5sE84+aMo+RE+xUSYa+e2PSPsw1sd5VAH+wXpvD0a3qhrg/xfGfVmP
T9c4OlQGNGSIqAhQ3l7GrS0PtSpD3srIvZ6LKHsgz1Hc8q0EHC1Cp7tK2sjdpFNW/oDfVKxDw/Ve
BMW57xg7jEv76HNv7Ovfc/LGWnUGA2tUKvBCb171kgGgM1FvKhhMF+bcuRGGoOPaFNsFcoWTEc4y
thU0NVSAy65bqdBCW1wT8PjxCJ/7iPBRWKqLnBYJpHk7wLJX3mCTxROk7Lmh+iL8s1Zq6SI9WHqG
xnvAOHDUpxb3nhmmVfYH84iOjaCeywaQz8nb69N9jVywkyogCqm4wp4m13VWyE8f3+W5x8YSqy+1
PGgNp95tmXk1PFHC5QGnGgdKN9JAWZt59xME+uHCkJ69GBI4jvskirxrqw5DGrWK9gXcWtxjOFn1
dRW74hB7Ql0Yvd/0k9P3w0EIxh6PfzAqvx0+0cRZ33kUY6Q5xd9zAcU6gGCgfZ4QW173SpBjSnlt
wnOAYRMiEsqdw9wZ2rMSLSCfto8wmn482Oe2BkyQRejgUqtfQthfr09N1iD1H3RFZUU390WkQytX
nXs/ex65NpVdrYjItD9/fNFzn4Rlk2st5Sm8I8tC8mo/AgmN3IOCBXqq8mSTxO19r0ET7R37Kyi2
Lx9f7Nyr6TLcdEfY4mMOf3sxUfX40ibeffrY4spsvG6lp3Z/YRzP3RIDyOon+LdjnbyaUxmrJZ6E
b04Vd88FGZifQ1I7yGSLm6vR0Ic/uSvT8kx6G1jGTuOeBvIa3CLhuZmjgwGiLO7nbpCPHw/dufXG
dcTSQkR1gIH+7dAl6Ms5adAmaTodI3NqFNomUhnMc01233Dl+ps0NAkK1dWlLJCz44maA7IOcT0M
6NtL06gc0gqtFGhUbGBxIuOrpoaWsimcDDNuoRfZ08c3e3aekI7oUJBFcWaffC2aCiM23ugxUMr3
A1yTVqAR6bn9+Crn1hvuCEUhmEubIvDb+0piKTyVGGMQIvy/NdvRJzd56g46xvgL6825p0cykcXq
RoEMoe3bS+XSclCnZ7hKIlPdAqG0nkK3K/cjTIFNwXM/kGGnCNEIzT8YSgrOBC0hEvTt3wiFV+93
rbstnWKNLR94+S9JVZNbUpTWhaPouQdGRYdqHIdDl6P32/ubcfonQ26ynLZgeHA6FxjcReX/yVcP
KOjSyVy0l0sM1evVqmYLUzr1NOJRB8rvQ2fcEffRBB9PjPN3879XWSbOqzGLIhJQzIir6E5nbDAZ
5xtj9uUfnARpEbPjRy/Fo1leu1dXaSLmvbSoMNhWqG56qPTxRvUG1W3dlw4so0ILQj1XFxRFZwss
JJwS+MQeCaHFyVysyw6TlsEhQPUWJmq7bNz7sJvaJ9Z8Zx8O43BoEdzuyDgZ7pQfc0Sem28fj/DZ
vbjPNpLaFdUyilhvb96Ca1kZYKVR04Rimxv+sBscvf6eEniwm+bS+qmL2fxaCr9dj3mL8SRKO/se
YPH8B9vF17/kZGFNS8eps3jm5AX9D49kLLapL5sLD/vMlEKhzyePYg3tk9Ptml13RJjbFUegeQAs
OkTmDAoxr40LT/fMdThXcMJhE8UZ57TNXpMwUBdtZwR23BbHMa2GnaSDdmHMfJ7Oye6Jlrqg+cim
YYn8evv0UhE3ZRTnhMk3sXjAZBVvfUEYRIbhfd2Hk7ya07EB0hhP6zmra/3C9c/slN5c/+QFLfUS
wDto2sDyNMmnwZn+Koqs3EnUWHtsMTbuO9Qtu48n7ZnvBaIkKrtYCBaB1slVZSzjLI4iI/CNXr8v
OKxu3FJOjy6O+D+4EoVHtvV02Zgwb8cX4M0c5ZjzA9V603UDVWwzk1T7qJsAuD6+1JkJgy6JkOSl
c+6hEX17qYRgShUmnkGdE47B6DoKX1QcBh9f5cwWAt6pj5wFQQYy25OXzJN2KKVtGaDlXHRjvtPG
oMxte9oNtjn4x6gss/LCnZ1RQ7Ene3XRZRa/WmCdrI2dzk/w9clG/sLN2N8NFm7mOVkMsxURxDuz
J4TC0ly4QbM3Gjs/dKwvItGuPazVVQLUJoIO9NfHg3F2yAlVW6Sjy/p38rsUARJpRfU7GE2um2d5
tJGpKi8MObQH7u/tW8oZ4jfJctEicEZ9e/9AVJSvtdSjS9Kf1N6d5uZlxmhqGfNXEyZ/RuBLtrMH
j8YjTJ/4c+XWVRa0RuwjtO7DknRjOlVkSYQg0/BmdvbnPpFadMcSVN6M/YwdsScez1nBN/b0q6bw
8aVP3ug5h8gUab0lDMeNAieCPb2tcOp9C8ca4zWOwcpeddoEMC2Mx2k/z/1EtaVrRXQsYtydEG34
zK9UCd2VP65N2a4IEa0FLm83EdlyRKOjp9Q5AkNELTKi1nCA5XutvzFUjmXUKK3c2/hTGB0nu56f
CAJIKXniNASq7zU+TJoBPgkRJDLsrjI11aQ/4GLB0BhnWJcNVXX5SpCbyz6gz4iwASRXiACyUvVV
yrkX+9I2k3LbGtQ84cOltrtpZRli/yXra96OkQ00xvVjaCjcUuhuB5W6uzwuVHEl6sZTgRWZZkrq
oBn1173ZDP6aZhYuvxTlw1rvSbpY5b2GkVFSWcAG6pHWtZ5xbsLp1gh4+7LYfYxdmjYMFbFcIsi8
dn4QNjAqRORQaYhH1bVmG/cJQfX8WVJnk0Qkz4KyEAYskCY3VaPVL7bdQvIVrrxawrpC/raEvA2C
DsxHktTMDE/B1GhX2sCuCdhDP+9ri5RGUnkmeLcIDjxq6JGZDte56CMXf2bbfmrtxILo7WV0C6KO
1v0u78mxWheg18lPcskCs8JZjIB2wZWIqEgn2qSZeZtEE8wgP+Y7c6BEl5prtyOUbO2Mcd4cG2xc
Amt7KxdPdd9c+2aIpjEDhBhTqFiclEY4uM1+8PS6vxNuqX0J62F4AQ/ZQ/wmRrG/9vrS+TExhb87
hGvcSQP7qlfMBY1+XYkVpyrd2WYkAH3WrQIsSWpJdeVWQArI/UqMDlx51XU+0uNiBC3gRd6t3rW+
tleJH41fe8/r7FUKPQvnadcNGv/OizTIB938NcI3j8HMmOlu0KT2ayElW1BJ8AiBayiZwgTNTZ9Y
MgFVzOVcPNsFBJxVGVHWWlO/jb+lKYGUZpIUf1etTO6VMQ7pXRi51nOWNGm3xGAYYqXiONYDzzJD
0j+8AnV04XcYr1UEieVQuCQsEns0Jc/loEtyd1MVVvejmLUs8Hp6beQCJ/Kn7cZVtcrykkyj0K2H
b10Sq3rfdFiZN24a2c8EPqthZwgnFOCwevMuI3ndpqU8xtsY5ZK26XJ/Jl3ImnhLhxIK/sbK/Frf
uNLNIybz7N9lUU58mhbyQxLbBVOT89DylUbkxU/Jseq2hP3/AxCMpsESs5OELKTMek5wUJDG7tZg
sLI4TbJgRO1DpisGJu/g40/Xg8T32NYB8nIg77QzmT683NG6iRD/rIcQe8cafkBJUH2alwdy5Sxr
ldSlaWyk7MlakY6ADpGPDbwfEaWwIntN0KofCSYCnUgwGWGNHq/7jSM0RXrjLH3IbVose37/QLhU
Q9KJDDgmlS9C6UAQyeSp0t3kS95OoZPZjNR+AMPFm94DNhM4rANaKDh3kjLsENP5Zvkwjp79qMWq
EdAdZlkgJ3CUsZrjLFFB0YPsWoXonqdVu6i+4WoaoH/sKiNT05EgzcomdOarYmhLIw0KsCTorHu7
dZHEaaMWGu0PpInlqD3oGoHu8wqYA47up2okUJ2kyzEUbbz+L/B4MWQ6xwqGNilvqVL6j9Dp08+2
IIsgGIDGbsimz69IEiO5zlAJC4vWrGXjiqcpNlL+M1zZJ7hdNTMqh6N7Yaf2ToTroaqhs4dDg+Il
UqWT82iEoHQAzGIB048eGS7ID0Y4rTKp50FFsuFKlLIJCGL/yWeKFMRUc+HjUI7yLRabum+ffn/y
/1Emyf+brHzkJK92P+/wks9/t93/WX0vszem6OX/+bcp2rT/hfEYISySWMIqfuO4/22KNq1/0QRG
FbX4IFBXLduk/0FMin8tic/oWJaONFpT/tP/ICaNfy1qCModHKpxNWBSPKHjf0TLp8D1dg9FhDsn
HCSWCIGpkaIvfbuHcrLBrOMEW4vhZ1dDaH3pTKe/rxOMvT1Nhb3TsOwMCha+XeXztTeP9ySIVNuy
0F1ySyxXss2AT0W7+9jrRMXpmgeAJDPn+4qAvv2YpA2o21FYOxrDgdnp0zW1Zn2bFE4HL4vI0raj
UQXZ0oDzlVUbEszyte9oEOgs81pOeUeyRFPZWzPutFsF4FADvbuhXqZtu8FJf4Wwb+9EZ5TPmTYZ
98DttAdgwPK+V4l+xYa/ONpDx+af1LEBdOQg4+dBNO61BGxAjO0ASnFK74bUWKnJC5xRfMJbuJ2k
gk3mgOVJTPniFPwxIPnTyu3iO4PEeyd2j7EtD+Qe7ewJ8k58yL5Di7xBB35vV+X30Gm+lXPzQ0qI
RaLf5K5/rcL6WLkjPMX63o2cezJB7ouSsAvbnPcqND4D+wo0p9454Ua59yR3PcayfixdVMyidG/Z
Q2wgJ4CYNdiLRddZPt4r7yVN3MCE1MwHdeeN/tFpx+OgGlwvfY2XSfvWdE7Polk8dG306E8SqqCd
futGHChd8ex48zHO3GtA01+zan5WbX4IDZCVVfuEcGsT9e7WrMGdRRLMRhivy4gtkFt9bYuNGnEA
21p4N5BkB58qXSn9q5kfo+ZvcL9B1aRHMj0+iQoiXV1E127lb0kTTNZeJK5tw+aXJN5NbBS/Gs5W
KxZUR/Nvayn3TevdiYYr4vic3SndR156mFN7DQA56NI7n5hOz7jrI3vTyPA75+OfpTsHWvegkbGd
EvA3zSBzsnUE0VDcE6MYaMRdz1+H8uDF45fYmNmj49gYJnBfuvheV2KfQbMAsU5yndz5xCVCGikh
FnUvWq5tpTZv26h6ssPPlQmfKf8kjRBHybjrRbrjs52SUp5o0UHzrZ0UxKLRkTQ7+5akn1tRetum
+jK3z2HZH3CqfIMNGdSFvad5uIEydDMN85VbWN8SGd1DrNyNen43aWxzrIorNXADGvDJkZkftOxb
OxhX7B/2ds2OT5/W4zQBnnQovXi7RogbKuzRLUc+ENLxN1t8ZwZdz7LdGoP+NRNAsj8ZMc+p2Zch
6aqkXv3iS/igZ+qxHEw+9vEuypqVPgJSLF9KrWHL6NjX1CM2Xt0dTeVfcTh5Sno7aLsaC/NNi1XQ
y/qtND75/fBspO7WUjce+BX7Wjiwy5Q77fxpPPZxdi0d7KDplR7lW3OR6vPtdktzJ5Ju07YRUXA5
lMwyfJjIxnGXVy/2/M/GsG/6T1bzdwHhwEy3EtJZaafbsRvWNtwB5R0c2Ww9vT2aVbp1av+GgOZx
xaajAv2ZjqsqiaEulStApuzYgIOZxZ2tyZfctfeTCJ/YSW/auj5qWQFgTfMfhtq+1pyHIWoYBrGr
/OggOFOpeVcWcjOVw761240df5ss+77tWlwxoJvVqH8Jm+HW9PVnWvV/GV4aretEsdeVAAC7DdQq
26kS7jnadW0NRqXeW9FVnG2tYUEMWateCCw06QgN0vKfdF+/N325zrWeDSObkrWkh08UeL4djR8T
4dijMweR75LmvmuYvmzucT4NX4jjhMEpw19xOBPvPJO0VGXXpAodejMlhi8Kr+uy/FnjWWIdD6Fh
grzShUW2zrAlMPARMKQKcs8YNtR4ySGpc//ZK+uWBb/+5oexPBLpUxOXmjfr1tWvOa7fmdp8bKaI
w4/S8GJog3fXkxGJeMWMd1aS/oyxeoZGfnR8OMFe26fX4OofFqAM4csGk8PdF/yvq9rBK9wZ4mtW
zoSh5N/7arhtIU9cN7Fkz01u5B528HDsaoFPlXDWW4sPzie7aMU9sbXGrdBfMPfZbZgHpisCReJf
lDzFkZMguSdSsgVIvPNIcGn9G+Un33PQOAhTihn8ncpWUbsP3emhKyD0pVP1pBXzJgMnRhxzd13u
tAxWXYqnhlS7dOVSBVi1MrSRH6hrP9f9PabrrU8Q56aJkmfW/HxdTI8iDGaOvrtcr65F6r008fBU
kfG7iqX7JAlSDxQPK3PppvRNfyzK+6SAPQFPFTaTTb2iLcarQVQ/Qfb9NffmZ/BF12WqmnUYZXuv
1O8srYVMZegvtVOH32vpgnenzNAlvB3jVUmsYqbIqI9JvASFtI45AoAMRLnSlbwgqpdoqDhF6YVc
jt3OBn34MxjG7qCZBOh5xniTzt9hS76oiT8lKEuku6LwYCfhiilT7aeOM6wY/FWizTu/bFSQReZE
+WOGOmzntyV9Z8MHwrUgQ4ZhftF785c2NYSqGj5K4hRbH8E7IRoVDhj9aB2p/xyzPPxszOG3TIUP
fh3fDqX/gnDzu/LFPTK4rWl1P+Px0IhPUUXYFcnlx46P0mfVUAhLdR1utT3oECw5hYlKT3aqAoQV
105xJHKLo37Wgz8blcnynT+aRFxj64YwOuTtrRzmZme1drMlBQzKNlvytfDzcFvlRn/TEVaxGafu
S9lAWxisPDwWaWyuEFZExyTObhKH7/fgRdQhwpwPvNUMf1ta5249OmLB2NMOAcFETLKfdFdsMH4S
9Rqyi5qPOFuXAIYEOJRRDAdyCrJj3DrZbeFM+i6xjG7ryR4Ia9t5qymtUePKvShkvcjsJoLX2SSR
5rZyvBFUqtXulFPuclMzKb+81OPXJrGOkV1r68IP780l0daErsH2wmad8j5rnX/X5vIwsoyYutrL
FjnP2En0ovptlP3wSQ9fQTPrN8Kebj3VPCL4z1ZKA95JxtxDBi93Y9bFZ46QVxOHMi8O5Xpohnhb
m+VjM8bHuUwNFrYuB2ssiZ62e++67FIiKDryLm9rrx1vaM7m955cVs8m44ybdr61rQwIrAWVMFzq
V7VuP3jR5B1UXL90mhZtzWTf6qn2afZM/8l3xTSvTL9Odb5pCgkrVKzNmPPEVdMVO/IS2l3cmM9l
7bqbodV+/VdR+SZB3yZCeNN91IbuMOnFyKGXukej9YcG1Hm26J/HeroRUvxYEr3FIH727C+Jq1+L
5D/Hvv9/yvq/VCA+OmV9/bt4m0b2+8//BztlAZdCJIkRbVEP/D5H/fuEZRn/QjZMbRg/ACet5az0
Pyes5bD1nxOVIciC9HhhMXUIfLvinxyohLM01V8XpVH9o+xZNPIc9lATL8XxV0X5Gn6PndiAuivg
1drOTNm/38+ZFfPFiTo/GlbEti7b5IjE7OSIMKewd+gr5jt3plR0cGCLEmtoCa3ZCZMQwlWSzh2u
fFFQUXcJcvw6iQFFb0Pd9Zl6n/vVq7I5WWthVj17JtigVa+wu9fg5CrNhclNIc8DMmkufLVQehZV
W5oVJZF9fjZN/CVxOAxPhhNV2TbKm9jkyNPKVPuV5b1VyLU1xAZkBJ1qUEadjAQ+rNYYrqE86ZGh
gXolyCw7ekSWmdumLeNjp/eauslVAkNwznUB1zGfUs5Z5uy197aeONaBEmhslqtplvZEUZYom+9e
p6NH9GLHjOSq5FwQbwxXy4g+cTObyhtO71jsUgXi4xj3XReWcFQ71nriZ6xvlNw9/TMbDRvFeibN
mezpxE60Mr5OZVoVX0rTa4Zv09iO8klmajTWtRzBOFOFD4ulHJuJNPB9vH8FSb+OOd3OOUjuB38O
/W8j4vD6QNzCEN+MAI+cfKVQlqWksIGjD21c9fgGxJpGRwi3CUMhGcc7PF2wVckzLqKt5BgrQBFU
isIZlMa0llHBYQyoA2tT6LrkxJGCPQMCGn7pCc2DeOMTLy1oAZR1HD9pCggTfes07vwhiMwCD85q
sLvR7I55g6kGgi8VsOwvMeQDCNA6LWF9Fl1nFfvU8WTyi6wCTTyy9pW7ecmKX9uanz2Fet19x95B
5i8UV6D+ZcduhAS6/LrJ+zo90CiQxY2L7IjPUOnaL7jgpblHXu3UV6UqjGjfxmIK19VsUWXt/fxB
hQSidJbfPNR9D1HQidl7r1oFnJ+PT3foxKA2jVf0T6JW/kunF/UPAM93YNrdZz1KyepxMtN6qExZ
/CWoPjdry+yJVRaYNF+g3eLOGFMrf6n1UX9sIizv5VD7X7FSRDdRRE08sGtOl+vG9iuKw325VYn2
aNbDTDOnyq+nJKcAYU12903ZY/2Qx8r6JiwJGl3EgGMIZkjgluezufUUlOhO49tYKJFcZ6WubRcC
pVnW5YH2DtaEFvyuN7KJ5m3+xdmx2gCJ5Gg0658JOQK03Avn6HQpf4Ul5KfIKz8NvxsSuTX+gsos
r6epEhtCo6w1L0e2sVJ6Mo9t0VbV2h/tFPinaBZQc5YWziYvM93hKJ2b8TojAz27auyE8kKSGL4Z
eFQuvO3gh212m+vGmG5MB1vwC/MgVT8XIIe/LloV6rfDUOQNIvNIc75GaTvxeKeRZArY2zY7s3gO
y2BJNNBu5zEkXUQjbMW989m5OBvR0RxfVfMStUwJfKCy7dSfBmfw78cxkT88I+vIp88cN157Yyc6
/qakevI1XIFQiem0wMbsBiaTX5TlRuqDoZMQ3811AGQpFWADurhbV6nBoVePdPGiDNj+G5yUbBSF
qq2JtzzNSF+0qqT8XrRxJq8yS1XpXqvnyNiQDA2HuJih2VSr0Vfx8Gw6jTdysh0qsTb7KI2PTb3o
MMNRtnO3kmHj5H+7qhTpvVU3db3tzEpKfT83cpof2RCQSOo3jcjJtO0KRqelehetzGGghfLqC3f/
70/Ga5TgaRcVnTw9DB98B9wS+D8nLWV4wMjF3T6EZN5plFxcfAdBXcvuH3Zrf18HRzeiJjR+4JPe
frBsWiuzaw7hagaM/aOO1fTDkPElzs3SZn/9WVyuQqGcvRbSZUecYs9mGD+5QydygX2ae0zzhDtU
efmJrey4auqsvZlCXoqPh/CdFGi5KjYUB80WvJ93vJBclb7HEwpXgqwZ9pOjCUJdh2BtuXO66a00
2dHB1sgubvwGjGxNnliNvPPLx79jKaKe3jz9boRQKIwR5p8MsZ9Xbmq2dkh3NqIgkEZHPrVUSb1J
Hj6+0vtJg5piMeAAojDQISzl3le7D491M6kMYPldVPqf7Tk0tnM7XRJMvr8ftDeCgjZWR7wcp2qH
kkDHAUw85zOf96H1BcFAURkep26s//FbQAEeLprFyBHed0obmSeb/ptThiublvo1MYg/YyUu2bLO
3A/ojoVBith8sU69HTWCXnSOcCnJXVrI5ieylkTqEGSMyHIqvv/4ETmLcpc324H6dKrMhv3sDBFm
ksX696Lp5JrMUZZcmAfn7oh9KGoe5gDV/ZM7qm1ipxNL+avZTKt4pfd9l11nQzmzr6raZrigxTgz
7RxgQ4uzZ3H4mCeSOwe8HHAU7ilz2n4riK7b4P7KNx+P3KnIBnAdNhuHrojlc5FTp7yLHBL2huWv
YpvaWTtQR3R6Xm5J1PhVVeo///HlOBbQgPHxHmK2OHmX3M4zk5rUYGrSWvI8crS/1nJfXMver27N
abIuSOjeL5GYyim0wSZbMpVPBzGaqU41pPGskFQ4q7yLviOvoXw/GLeTAwZdDMWFK76fJVzxv9k7
s966kSxb/5VEvdPgPABdD5c8s6SjWbb1QkiWzDE4BefG/e/9UXZmWnKWXS70Q9e9DRSqKlO2eIZg
cMfea30LcgwPfLY55N2v132URAacaa4IW67czA4qCx4RHt3D7GcYz798c8umARsG38pbu6llFrJH
4O34VN+A1bNh2NiW3t0QZV9uIi1Nbh05oCX48Vf4V2+Qxc9dsDhcsQC8foONnUfsIJ3jo7brt5DW
5VqvsnojK477P77U97cA/Dp2d/6bkRpf5OtL0fwrQore0NcYh50kirPUmbLf/fgqb2+B5YGGgQJL
IP/DnfCmKChal1AYR7Dm8z5+zJpMwVwuinU75f25YAyz+Reu58CmNKEQLBvw63eVhlE+uSlDOs+B
WhKb6Kk6pPoferYVcikd8qh/fMHv1wm1AfNStPg8uLUldPzbB1jSzcqijHd9DRkZIy+ivn09drIb
Ux+HQ+N5zHMmux5+VXEJwXhR/2Me5H1CqH7zRtux1xrSKnkEDMK8yatJC4qcNJSisdpPE56Ka6VE
WPXjN/v9mtFtrOcQTXjA4dd7szzNxJscRXre0pllxiFz1XjUEcisfnyZ7+8C5isokVF1esjy9Dfv
jUZmDzdT95iskToCIOGJPajcpt4Y/uQN/eWV+EpouHAx3Livv70+VRu6uEi8S1WTjJlo6PnmLEFy
EAjwMx/c8rJfV1XUxjRCyMFWqXi+cxrbUdNpNlKTMsy3ej7bgSKdT0Nk0Mkzqp/wl77/qhAbYy3W
MRNAaXmLdkidsglnpUDXMvRqoI4hrWKr9H7y+X2n61hCI3U2Zd4RNgpUQK8/wDiuxjwuiKifwnkI
V509MDjrJr2bVrZSFh6pVC6fado78QfmKg1gf1UC2jaU2Kk2E7eHtUAMTeF3UaH+jLLxlx/CUlLA
f1iAim9encVJM5QG79qp7DqwQ8b4kx3+jND5/RZArjdIC572WGPYe15/Bi563djtGCfEMlNOSwBG
F5GKQk9zZXU9OW39IUEV8xOS2vdvDVwGtET2AOykvL/XFx0UJ+yA6bm+5GPdxtYkVtLL45/sbsv2
/GrJYgjgIir2P7CuhIq/vorJ0bdNh872G41gliDJM5pQiS7qetWEuqUc4zqFMG5BsCGDwqiy5x/v
BN/dMlCGEJRQq2E7WuwRr6/vzDIRrV1xfUItTrtopm1hNhoyjWJi2ju3yc/88stvfPOO8ahpoP0p
ovE7vdl7Oi8kHJBt3q+d2CxuzbAMkX+WQBj3M7l63k+ej999jWiObQ4+WLFfHHL66zeoV0aLvcy2
fK0d9JUX4qvArP/LD6nlKuyoFPEAQ3D6vb4K8W+9C2LFQtucSaCppba1MlMGWqlrAXF51VMdWv3P
9oZlcbz+KNkPGGQhPQMcTo34+qrFDN6tN4mkybwIqZs2fkhs7a7wnKMbyxtL9I8m0gzT6W/iErXH
j1eOtpTwr6+ODQIzGT73Bbf09gZp27kdtCm3CEWxmrViqvM+jtIuyGZrvLBr2mhO3aaXteyGrSIJ
3uwCi8nb049fxpvvl/oRG+fyMqjogPC/tZmkWlmgkpwFOdAFKYEtbFp64b/oGXi5ik3ixHK+XTJ4
32wGeRZNc5WQxmqN9RQkdQw2e860n3ykb/Y5CHCcKvgmYf5rNuaEN5tBUuj4YJf0XW/uvWhDjrn3
0MrEzYMs6ZpO9WEaoRmxe+n+zJ705q5cLg0SY6l2qMQ5Ji4v7Zs2gaVHlRvPCMKZ5ypXPDTIGCsN
lE8bhclv+2uHUa7GYw1XLMY20GPfoWZsumNwYuw2aCMmEBmfOjGXWdoJ33YG92dAn5eV+M1K5XIL
3YwbBckddADzzSY3MiNuEq3qA1zfCjJ8rfeKwbcb6QzbnujL9kAIu6fjA2js6ab2eEFr0m1cZWt7
OWnsZuMhFIZf0vf2Q6PCDViZPUKBlaNH2k1vlyJG9FaNnn2ZU+/0e8upBuuQZlrlbSCdE+7ht1TK
JdID1UwfXu6A/50B/o3y6pvN4Dul5fVDUrS/XSTPTfP820Px9NtZUnfPeVm8Ul4uv+PLXFCxiJZx
oXMw0iONhTqCA/yXweDyI3N5GPEghuS+HDK+Ki9N593SM0EKSbtpaVly63+dE5r2O57cjOxRXqL9
BTf3S4PC5erfbKiQ3TC0WCp+UtomoCfedrZMpTPipOjjbTwbcucMyXuuyfhMnDpJW/umQXZpOk/R
OtfaOHDiK1y7J3MRuhsYI+Qn8pOumeKdlQrWm2bcW0NCwLxar83C7ZCLCCgj8yFsoo1aLjCU/B5C
52ezWkIKnZPOVg7RWKirHqwOyXfEZab6fvDMOzcue0Jnx3ZNHusHL57vPFZ2sPwfenH4Z9K4Cswx
ehTSTXaJM0P1N+G0sxE/Ynt8FhnRsSGwpnXdIxcjKjxfUeld8oaPhlkQXKLvSisDthUSpouHAt28
QQa5Kb0gh3APOCObz+Zpnndpnp01IzmdHoKzwEvSzy4+AN9kuudHVv0hrwgtK8UaUt2h7XCHD2l4
mHpno8VcHhjQo2o1Hs4aI1r3DNG+vKxE6owUa2ub9wWxoWnEUOJ8rIyLeXZJGHbL+2Gyj3HEYAdj
5lMcujfM+bOzWR3LVUGkNSwe9U7EfXVh1kDbFVPJg3FwSUBziJh10qdwjNKgzB4bETHxqc3BH6ru
aJbaeyGVlZMN91j67qTkm0sye/QnET+ibN3PbloFITOw9ZQnVSBD+yhBGDFDbtc4JC4Ub34/D3xO
OrA9H12xb3XdZddWFxmtI2KPeT+ZN3sBYn3UdDNIc1c7bcauPeQuzoWh3oC2ZBAEeSLv+k3e2wor
pfPp1qnBaH50SMDE7od6KC9i3yiTx1CO04mr5BUqUF3Bb2RmBPXVNR0BFGrzZF7aakI2a98FiaYY
h0aOOclKcXuF0rzdFKOhB45ljIc8nM5amZUrRxKxksX2iD6TRFTk+L6uiJ5JMA4Y0sinQCGSdW2p
nbwJJz6dojbkummBSHEzJ4hvYpIQzPCQNioDt9HcMptK/cQ0tkreG74t2iPHBDS1MUszHxTLj2cW
O8oSDi7aejAo0lJvTzDZytSK+7nqQSmQcRbX2kEzs6s8bS4cxop+XEMNp/sWpRu9zn5iEX5di3P/
0+PgoYhCAKm3/V1rxS7U0ow6J9q6OfYhp7S2U0r0YJIZLKj8J8iIN5OQr1dDJcHjnqtSt75+4ved
pilKHEZb1LREq0beFlXYliMlSJz1HGbHwRqCtu1LFqT88M0+ffHl0fvtJOtN7fj14myq5AnRSuX9
vr54ITSjLCk6tmWWPXI2KjnMToGO/y2dB/aaly9CyIAk8FO3QI41O5sfv4TXtdaXV4AOhC2dnRa6
25taC/CqKWoMSNus789MXZxGsb2vawwmZr4uiUr+yeWWCvHPGuTlegstgOvh/UbLv9Sx3xRYhaHK
pg/5ckP4Nj4Ze8TB3pFO31bc8oxnURtI78bEMRjE1nCXmvZZWz2idt7lVsRIF51RmGystjihrXnn
lQrul5M67e/c0t10OkTzqj4KDzHAE8qpIqhRyTtThY2f/QhE8mUxua4/D1CvyuQhHeReieRJWMO0
qM216sbPdk2Gn+zy+3FxJVWGdjrVJehPVZp+jEQ1RY8fulQ6cTw81IZ3IyJ2zUw1mhO9mZUAZuKT
UzcfUukS8ckjbFt12mVsmgRNew3qxqhK/XKa7/Sa7dPV77LJvYln9W6qcf0Rg3yk8iZIyo0PRdJt
ykrZVZBjgpcv4peqpZtS8J//WP7Op7JiQh3F7Ytn4s9/+uesK9vn8vggnuXbX/XqN2O/+Prqlgrm
1T+sizZpp8vuuZmunvlov7yK6Llc/uQ/+8Pfnl9+y81UPf/9b5/QLbTLb4uS13XQgnak4PjHuX7b
Mn8ofrvuHp8S2TbJp/bbKurr3/5SR+Fg+b0WemnHfnWvWO84Z9MrNTgC01Jc6A6/u1eMd4wUbMZp
NLIYQbks/q81lEGkH6xjtj7KJ+vX6qdl0/jzFqP7RI2G1RoDDZBByCNvZk5JVSsWTQ41qENv9mth
m0HuQYkibWDfu/km1QGxO9p7DA4XjcmnikhxKp0zGonmumzliSXsnYBbRZjauaLYh7I3jxBXT9wh
uyNc4ajG820/8vxpa+eQc6ztG7nTMrLAC/1xUqNDY6pXpQntQMm8IgBd9CQY3Igeq4mhfbbdxagh
xbDNcyTDZZo+OllmP2PU5Gmlz7p2OxZet7WsGo8ZB5VD7zotMnXN2I8xLX6iiru7NquBc+r5eK9O
ITGzhFIHCpqryxh7ZyYfoqwqz+ErGouQ9VOlJuOKfG7c7o0Uh8gb+k2BvfEc01y8M1PJeLtig16m
S4jljTQn3qaxr8Ypu45Uq/yEE3JxfsJXUHTVPLZpZyFxNQqCPTC2EzhRkxicFS4i8cJ5X4tS4hr2
XNBDyhBUqGCoLRukFWp1gQF3b6Sj8AfRdkFuK20QN3m5atRO+2jl4bop+UMcyg6ZkNGlJ6p9W6Pi
FzmSt6YPwjLber1Y20SJpqIM0L3sF1umk53IITtxU1wclI2NQC/f7kvX8EO14Pxa+q41H5OkhvoX
h0EaxndT1PMHymNsAqP2GnZfgt0ercjZFHp3wXf/cazm9VBFgeZ+QMq2mb2aeqLYzxhAaiNQHEwI
XkD7lzCkgnhl4ZuIUlLPPqXQBOI6dhdFPRUfq9TmIzZ6p5VU0FH1SRqztUopRNaaWcm9phfZnbFo
YfIiPEJt2zdz3mwow+9HMM23S042KcDqbgzT9Bywr6GUBytMn83+hNz1DXfbxknRKyj6nDHjt657
BDCs4E9NJvML3aqsneySQwrhPQt5iaLuFTgoDE2MftpkGgw3QyueWAhKMDskc/Oyso2uhtWJyPPz
PHTQeelhG8jaOh1hCe8Nc0KSpBI479SSQVobnZvzXPhRFrPve8MHmrXOv7Brn1fPxXXbPD+3Zw/V
v8GOC3+cY9wS0PWPN92brnj8bS/ZeZ/kt/vtn3/3q6TVekeDEbTDIhpZOtK0+r5su5b1ju7mSzOF
rg2GCfbWr9suSapLRxmxEPgV6B0LQevrtrv8yABKRloXr5Apvf0rW+/SZ/xm4wW0QLX6oufhxM6Y
+k0tpemC28PCF+wQL511PPCHMv6QGtmj6GJcU3BvNrjYv/mg/qqGfNOyerkqwiHzRdKAk/LNVfkX
iU2gubXSqrb0W5L0ODViwZ0ScejN5Dg1JQY929imIr8AkOJgkxCI9Zr4NmWbXfEgIY69SM0vleUv
VRj/XPnwb7qiee7+4xX9fx673846SQ/rS1myf/r7376uZv7eH6sZzjRVAkAr5ELfWGBZzSoIe1IW
sLLSkVxQlr+v5qXqgKbiGS/9+pceze+rmR/xa0ic4EnFPYeW+xcssC+9ztfLGb7kMnACJkKv921C
hkJuOnYFQnLrNjoYk0Y8UBquYsLsVyoPacxdabYerPja0/Bezfaw61GQofrFrGXh2LJmbdqNkb0v
Zu4Habnlv7Ab/r+5wl6KOKq3ZRTGTJ/4hh/WrP95tb5eX92tV//3t/fYrp8bCljK+VeL7y9/5R+F
LAJN1WB7XKLKmIf/vqtS4rL+tGVb5RxOS+5VMUs17MEx42/RTV5GZn8Ws+jFKIHRB73st+avrMMv
+p5vFuJS0L79LL49MzY0sJpcNFoQCYDsjWXtIvyca5B28y5pE4gNA91CmMZnVq5cpmZ/F3b2qou0
vbRMvJRGnPlNh7unsY5dn/kOM9POk8eslvm9645h0CsmCQiMbH3chfqW4va90WAVS3JA5JNGueo2
k3muYkNap8n8mbPoR0gexWYitP5UycOBbs0UqLm4GioHKSXOAbpPEw7UvjT3lZZXgddqmT9B+4Fs
GKNT8ZIOT2rZ1FeNTnUcjxqq/C4ZtxMyfj93oGqRArgpR2fdFN2ZFK658Xq83HQZL8zEgFBKWJsP
1eamNI2HuEmOhbCv1Bi1u6VyYK1dNNBpfCwxC81lcgcR6RI71ylTrLM40bfYC+a1yGSHC9zFe2QZ
QHrTag4sPaWsdbytqXb6upDqGUalz8je8VFHeJIwrZ+Kbj6d6PutDJNJkOhprA6q+izj/GFpzkXx
KAk6U7CWmUqGzLmxNmM7UBpKd4+jC9I1PJ/TorLGtdZPARPtE6OKsiAsvOsszPelhzdSj+ataMvx
uZH1Z6Rhkp5AtAwXp32r4VHMCBop3IcqHPdhBgFDX6FeTpkU+5x/1kPonBdJ/rmbGiarVddSowp0
8k5Tndsz4qouV00/TXMs4rGKiF1GrdzrkwrWplHMY9EQcslcpNmafIR+J81mHarjrpSacz1ojw6Q
86CLZXKYkvg6jnTonDRpKt+CmwkhJPQ7yEPvk2S+FbED6obYl6DDv14XY3kxIc4+bZthuJgXU0yv
DMphLuRHKWP6ssQfuU7+qS+MeoOc2m9jPVybVu8cqOFTzhxjcSK16dTBhb1V+vFWtot1MGPIG0AY
Cka980ssXZWe7zxHnGcpLUNtXnMOXyGgx1D2GRn/Bq9sQDNyW4MH82VnBF0Rr/sq8eOo2pcRdtnp
Hsubn3X1qlTsQGIsawtt2yC+6EV1Ukd6UKgfe047XjqurUaslZBQNewrhHKRHGFxc3gXo5tvneZC
jcft0B5SD4nzMetcP7dR8Rl3ZmKdFaAOQleNfEXRzskB133is9YqqKKih2R3+/Is/u+pTf4Hdi2o
NH9QahRPSO1fbfb8+S9bu/bOcZnmsUejaqA2WDqQXwpm7R3zTZXdG6Im0Q7IKv8oMUyaEehVNcaF
S6VBQ/aPrZ0f0RJEzqfhJmDm/Gu9ipdRzrc7O2WyQ7GCqgy1AO7pN91A3YPwwEAw9cOwVB8TsjIv
zLGk7c/9Gcwqg1DJyXgfto572zt5u1uQ/LdhXZ3WRGtvmUquIU/AiSz3qZh6Fs7g+mYP73RszB6a
kOmu0XK4G8T3RZCO/SehgheI8n7VK9NlWOX91jGgfI6dFwezXmb73J67AOkQdvTIbO4bLbmnIfix
GrjtitI4mcbwVrVjY1O0U7wN6+ZEc4WymOdvK1vrjohVn0Mv9+tyBqxBWDwgT/G+nvp+LevJOehE
nGwNvZ3WmtDAsCvSZUg1tp9MRb3ipYizHiDeUA4NkAQ20QLjNqqUST+PZjfZCG1KcdXM+KC9pF4w
QP0qVEocl0N70jaaspmirlgjopk37dBE66o0nkpzDlcJE2U/s8S2c+P+Js2rKyOqnsJMeW8CQuKT
TqzPClgEd0zimzBrzB3k9p1XsoPQxqmDSlTzYe7d4ovW9pfuxf8fO5FLSts/vqn9h+bx4al8fRr+
47ZWLI/bd+mhM8GFd8SN+Pt9vfwIRZHLPa0tWG9UlH/c2NpLAxKzALf8y8GCe/5rzcaPUF5RziGk
IcB0yaH4hbOD/roHiUxNJ6+dBCYmbfRBiQV50+ZPPVnolQn4w9JO6YZyLiCFLAFmaYV0G7sx79eI
Xc3eb6Wa5YGUiq4w6bQaUlJtvTnEcGk/W3Pf6cHYlvnniDgnbNz6UK3rCr4FfBJteII+R0EoK/u2
tIr0DFnzbGz/Gx8Vrzrn/27H2MUD84MF+Jw/ABn79vy6/IWvJwb9HS0HVhmrz6Ads3SyvzxWdOMd
kyQsD2CTli7MwrL/enJFW6DRt1l0WiAp0ZpxmPi6+iztHc4coN82KmMVaeMvnVxpqHOVb1sxHBgW
axPLkBMsB+u3eUL9aGAdQTi40kI9M9cJPL2NNtZAGLvZ2UWyYgZkO1vSBbVV0ynu3sqj8x6oAe3i
cF7snYmzLZjJ1+ps+5o383QorZZBsrL35jGnyNKbFYYZdK9SvSyibtoJt8yvHYVNPR/MmVlRQ2CW
sHy8RyCG1MZZj0rKEEh2ygqtsTy4RbOd+jb6XJXEzBVAmVcmjZy9rdUBAN6NB/MYNkRSQZFqq9kX
jtb5sWOJyxEA544C7GNlyssoTGOi98hUCyN5Tpb2nZUNJrrJWD11Qh08kBHJjeowcx6aj4nm1BcY
cuXea6B4Rg7j7GmQ8Enc+9xqz2JIh+uodD53PH7WcCHKJ4t0+51r1Nd4ivEle96Znve8/Hj6iNPy
ujK1B+ApEl2oezJo4YfUIndXMXtx1MtEoUCMuxPSHLGQwQuON65ZdNsS+jMDP4OBGbRHO+ibOr3T
3JCbfBbl02Qq9mZIh2YXs8Ft3X4+1SolXglFdMHkaOVaR1N1aNQE/keOWomz9HSI2Cn3QiiUlvbg
7RW7g6KEF7jCt4lFFKL1eFtn5hPp2M1J68hy4zWNfZirsNqFs/dgKfN5IaM+MMxMJxNYqehrZPV5
XDTqWhnJYWAYTEDMXBrrVmsuRqPPzhSnvOchu8AwjdzbMywkhVaSKz6GjrdL5m5v5OEiJOjwJJfg
+oB5WT7ZxFVQt8lJ0mj3Xlwr60pJVqU5gu+cPRIBB7GacUPfMGNvL1LyN+41NZ+DhI1wFw91eBLV
+JhBJcYDEMp+q7b2Q6qZK7MDSqkppxGQZhMPK+SwCBKTsbEqeTrEsA81+zRmqBIV8K1IQ2YV4ZFu
/N5EVtIwe5EFQhJAyrWIFX9hj4jI3PW0KM5FkXDIQKK7I9gQW6CVF+cU7p2BjZhjuc9g3+OOM+Vd
Sy6tixKiVA95MtQnyag0tz1HMIji0Fi6aZu1ZhHwyZ80TZOSwKEF9VwTxEVYd98QbScr0Iy16e5k
kbjnWIKNT6nC8lPg9nFS62AjqV21gdkJniyuJwyxutLCQxmNAzgSkjpgeTvrUnMiwn6g4LcANJUq
gxowDmYgjT45IzcBqVorYXDiLHoasunoiXbdpXJbJgaSllyBvebqcGGsVIVek+Mwtmdxi2Cl9EUZ
NR/aKkovRIVQATLhdBiyKgnCPm6w/kO/ymZEL37X9ao/W+14YVrJqSP17nrGib3wx0q59mT6QQ+l
DGTa7pgrIUjBqqyVU7g1a6UMg9oFhtl3uXUgT7BEVzr4Rj4MW3Q4oClpuZF2nrYHw3lwbOBtfV+r
OyeBHatPzXjWNF3LcmL6v3HMqlh1WpP5nj0rl3AKOr/tU3YXUpODeBgZPSX2rc19PcsYlYvubr1M
hPuod9bMtjofYeGVXULaSUNnIaNYxWq0hLOZ8Itti3QE6iKVdJ25oXeow7BCyBhp1rGsQuVKj9kL
GMGFFyUzRAfWaIDgIXATWzmmsfe56qGkVZw5+yS7txqE7HPPSYDN4Ux1BsY3Dt7bNOw5UiIBYPYk
WLTqWFgU/AvgWdjlaWoV7S4ewUD1tTimLTMez5P1MXat/FZzepcRIRSWkQMFct1q8c04FBSNUW0N
Q2qnM7XWVuXpUfmQKZA8MaHj5I+dx49zc22mhoeudnIAPBQlchGz6fNNHsoHWuo4r8U6i7Vz4YmP
eaeubUfB2No4hxHcKbT5ANb92uwcnkbTMiID1kLnZIzdoLcJf7PlI2JY/A0Orzk5DSE9dKZ+zEf3
IvKSA9J3v+4hhIryMkyVetXqSgM6No1WlcZG3vWMQ9vuo0iU87Z/P5jxtZWjG0unS7PDG11OqBRy
F80PTk5M38wCnBIzEfQbhfMGm1IwdcD302qfao996p5NOsZvK27nkfsriS+d2FDPSZw0Tqs5x3me
l1MZGHrXrkDhDpjxy3w/se/eVJH7RNCdWLWqdRtW47C14KfyYgfETMUA9ney6v6kxxCGYYNjfqvG
n1le7s6z0kxfWXWVHBVFFWusTZwNWxNBDLcPJ5W0Cldp1oTnWt6bUKh45XK0fGHU2gmJpmd6HNqG
r8kh2uVEcZ/p9QTNjAJCbONpACI91O5VVbrRg0KEyZ3tJjyF6tRpt2ZDkosfCic5A9yXHbwirM9m
pj0f2tTYje1kPMa0rIKIdOXHJkOpK7uYZeMNPP6NUQEB3erWjmcOu3Km8vipgFfv6iKvbwa02Siv
1OpcypStIs4YyaDlLrYQtWoW3PLvbB1BRDOQZ+fZe6yUImKYE9sXWWp90BU57YVtZT6bwSFGBv+x
pB+1KqMx2YEL4c7Mm+6yaZjWSjVZZa0yf5rn0YEipkOLHeNOnMaaTO4HtvxNabjXZTjFAVbex7CI
Wn8uYsmAOZswU87aPnKregOQED27bYvHvo+9MxbWfWmpITgoPaqpiSx1Xyd5zunUcq9i0TlHTKBa
MMnZZhKQHBHJfBSh3u6ZIX8sLLHL4SOt8SYh4G4mKximTL0BPqfu28zLd91UFMzkx/K9EKUV5DyQ
+dLj+kwZyGfzIXuH+7kb3NMxVr21UvEoq5xG2STTAAtNjTnqFu2MgVw022FmBtvZ1XnqFcJvs0gN
2CMGm7lsxL0HTi21qmbXijJ/b3sWx2KPNcTs1pkekj4sPxZe0mzMyh0PIbaQfOWCgAjozEUr/OrR
rvOsfK0b7iUkh3iDogD3nyXjdeV5M9zLItl22iDuyGQAwAeNze8H4a6TvglXsq7E1mvyFQhOarbm
TEYKkZrUiKvBtM6UlvM9QulbZjPoqq3ruhT3gNCu80z1E9XZIEW7yGW0HmM7vIi0MNnzJaLlJoV7
pWmCiF91upk5Z73vRguqWgJbMC/TT24d2QAtuuIAh6a/KGFI2lOp8G0CUw5E0j6mczgcZ6khWCBG
KV9blVsEeRxd0M7M3juKad0aAqKoXQmYHhr8J71SQUMkUXmT8ymeehHz+8RSa78kRHXV9VODnmPQ
s8DykFugCFi1fTg+ZTT6TmpX2RizyUEuzgc/DcWnyEBRovdgtr1qgxT02KBFX6x49hJNkNg7JFHS
t6rqyhnnvZlNH8oILBBqYaoAcy1tF2KyedAhxyXj+H6wKlrc6nFwLAq6Mdqqdg8VXaXedSeUs1Hn
bScUvTuBECK1LUSXgNf6urscupl6TciDlXgHbYKjjYF1NfRJv53n7sqt7HVm5Rs5KLRyP6mds5Kx
Cv1kyn1eTHMvFPe+K8N9nFd8825527viszvpmzAFQ1lwtyKqPxpVCtJdKmdFP24Ntz3g8SdfNYKF
WF5jrOZxodlBNWvY+PSraIjEcz/k9oqBwHiou846rTKeMnNspydSicujhGTPDg/6OAlpzwK09pUI
Pm3sxPJMgeznx6p97kTqR9J7lWAUuh5gTObbYq/jJSX5jn7V+wIYni81drHZm3iQJuUhwxQp5hqc
izVdAMNGFZ3vnSpZk8eBtT2W0SpLp/xscYbvaB9rF1WRpLvCqbKLcY43XTQcoWOfZtJeNsdIbS9b
yzxGI62tdBj1LZRDRjRJgSRIM6IrIQb1AZJ9vpmzlHgrtXs2YqVeF6MDFReo2kprAIuCBhrOp8yb
1l5aF7hFLONcCPNouN3lmLe036pUe3CSvNpQPsXPaZI4PvtN+ljM8jiCPt/XDvdO379n/l3coube
DGa6sot4SxxMkJe8KJFEPijFIXCI5TwKp36yQUitDaNpj8XMo9RQYdAVGYKcxrKfY6xO/kTmaqBW
1mYgYfaMfDUXt2dVWycWMU+HpCifwdY7q3ma9DPPiG6l3pwAMSyDpJOPaTq1B9HlxhpOXbNNtOxM
b9PowUuxVtEVl+kclGYTktvoWut8ssUDjC95YvVNsuldOIzGAtTsHD3oM2KLR+lsBkegZ+a5J3YT
jT1plWe2Mw/X09Rc2m6Vw9usL0tGuXEUf6DPemY3KC3DKHlkkAvCn84NEb07hWkYz7eFYI+WpuER
fIbkvtqzHyUnsREVMCtbe6UKlUSGND8NJXWbVxfz1uw19r/UNd6HzaiSQlraD6iX248N0SBGm61m
Q1mRuetwGid/g5FSXFl3QrR6wPlnZw4G+k9YL13j7UDb6FswPH2AKL/3O7c8Ic7htq+JKRjd6VLP
k0fbDIu1Ktxsa/fVQ19qfthZz66VPbQDU6hqNJybJNPVjWVRRMuKvSj0DN/s0FlpiRhPVZuhTJ2h
LGejDEPV8fXW2GnKQy8UXyj9xhpMe5fo1QFm2YVV2PkDVmn8g3qa712TzAWhcANGMDp82ljZLhks
44ZxKT54q8G8ZLQnMANZXLjDgrrS1IBG/CdSNvaGU4sT0gvToznn49pzsi5IC+B/g95cexnnGStc
zL1Ode8Oobdze9feIbTLOeMsjedUY3P15gtDEbeWVkDtM6uzZHKIRM/yg5HUd+CiGO0oPaLawUTo
l3CaO5nJGFibVPiA3GezRuw2cmQ2mhR8pSoolYV5S3h3Do9Ak9RfurJvCRN4b+ZOcao4Fk5N2Tt+
6wjubjIEqhVyKIZWMNKWQSpH01yzZFAIPb5IKox6tZYAGYypOVqr6E/Js+6fvUmku6lVgR2ryXQq
LPu2dopqh9BPPIal1txkiq2vCYIonhth2ChcpmLjjGZGtiuUVmEIkiDCTqwM3QjZdIxsA8wy+wCQ
3vtYGaJ7ACjEoDWxnlO9U/eZm7e0dpx6o6QcDpl8RJtYuIrfx2q5k6bots7IY6cEn3hQ3amEc2lk
61nM82MWV8oW2uEYWBPeXID2SnXFV9OvZO5BSwlhhqro9Pug+y/2zmPJbaVN01eUHUDCb0mAnlUs
X6UNQqYEj0x4c/X98HTM390T0YteTsRszkaqI4kEMr/vtdAWG6MevRd7yBtMAXb6NOXKeu4tL2vD
VszVgXw8FqlhJsKWNKktipHhZo2NvrGG+xdSPKaNEfTeeRZ0K5ULoGnhD4Ah+Uzq9dwxgShFyHOq
k4g0k2VXem529DNB0JZvZlfiOWPgE6+45jILl4oiC3LpuhNJBvDELT6Dz2bka+jnYDnaGGNIdXRe
srLZa9f/6/TIq/3E1bw6EydrPdvTeajlo2w9Luxxmu2o9/KcT3BBI6kJR/9le43eM8LUWDKN9OC1
Zv48pOunZVCPPg3Ng1FqP7JUwYOZeFCDqjfxh7aQ6WbO9Y9kHxcEQZk1u/3clS9zOf/ShSCvt2qS
l7KzSqri0XWFQRJ/mYIk7XuJxBRKFuv7Qs9fPRUV/hC1APd1QC9Ue3sPC3RuKIvkS2Z+zLjtjTJk
wbkGpFljnhEWqWgql1/xUHaHxO1HDijNx2ZnX3al+00WG79iZ4FJ5tM5M28CoNlr9rPX5UsaL19i
ai9BHBOa7oxV2Iw0eyfuchL1XTjTeRaj6GiiJW+S9bRUvncYSbD68AthEQw8mz4WHGET1zqVJAVP
ZKxt4pySUrMzk3BegC360fCpBR3KD2sw00OdAYebubmeW57tM53zGZUa9vycEbX64ZfGY9toO+GU
izmXm5WYZ78z3JAkpCwSjo67jY7lZTLWkYdwXR4cQgXZ6er0SammOhkrUTJ2IqxdGsCQMZ5RJ6Km
/ht0howeUrJOaCEk3ByVXLmYzm5uib3RSPNxqfDgMoY22DUti0ArRbv6q67VX8WYFsYDcwLBgMWK
HCJ19u2K52JYErEBLqTUw+jEsTVZfP8BmjduR/auFEm9nbsYJ1BgskhCkRmTyvZF7VCRk/XoMXBB
7+LWRa2AMDfHMN4YHvN2UdpbiO6Mt0DPLzTXJJeOYovdAGV9XGU57TR7yJdLS0XZkzrf1ml7riZi
EBl9b4hjHorUK1+107EvabxBvZ7QCjslg+fsWVdi7a2ztGNuz7kzTn2/zNeszJZHtTBIsoTKvdR9
RW9wEm8Kuz0MYiVEaVLezok9vuBq/EkQ5x+0rl9lmjHh1gahXM2XSSztQQeE33tzZWya1ASU6OKO
tLhxaLb0SLkIHtIfM1nPMn6l9S2M11MyqXB0TFSIc76aT/Cqx7npVtqYyM6umyDYY4hXTHrNE+G6
4Mz9Y+PWV2PVdP8xCSPkjuymZyICZwkaITm29BC51fDOI83umDpP1UhCfxwYnyxmJzKIos5zQk6b
ca/8TP0FwwAUFi91RReUmpvkT+zyRfilu6tT4orWtaWqhhP8g4ikUz/az4ajLSjP4m+aMvgBn9fY
ybS3sSl+C90ViUxjzb/QxcS7eCqeCdEdoxb5zYfbyuKhl41Rbmlp8VAn0D5FkLsGTiER71lgxrCq
kyJ32xB8kEEZ/CXcZwc2shXFKreULkn6VLozwUcta70eH+iAdEOcj9XJatvt6jsXbB8KpcMA3zss
L8tq9tGSLJ9266Qhm8Vfkxx5VRrxPtNeeSkXuUnF5O8nIOhDltfNedYEqY86PS3eMlwXRPAHa6A6
KyOV4lwE3pdHvvEfCbpJ1PUbsX7Na+KWBERmpWWep6r7xWpuErwETtAVHlfJkpm7xsEvwviL1n7M
7FsbB/xym2XYsy3h1MulG4yiBbTN9W/WYKE2ltdnj0a2cuS0i2l1134x1K4biXpBelSQdDgWg9lE
ix7T6hdFSUVHb9o9MWugRoLEUSvxXf5wkvoBoseELOAxW/ex5Qi2gikmm3ltSv3HJY/4ASOhKE6x
n+cDGo/M/zJHq6P/BTTz9xy0gR82ss1+9Xk9n2SXTMixzHQBtJbs9EXdvy+kTmztdf7RE0y44Vn5
MDw1mBuWjPTkC+vZUeuGMSm9cGSAtRm2fTFYTV5qr0mQK1nGvhCFwbvaBw9J0lUvU12klKNnQU9N
D3GiOMAwfMZ49Sxh4y+ti9zcDWrxboHJmocwJT0TBppzGebuEeqVmsWcPg+yxJ5I5jkToPZDp04J
ogJJjuwC45C3X7w/vc2rNJsKLGz5HrK8+ljyoLi6K0iLvXh8+7W30z0pVu5SN9QASGicVQTbteU4
C1KNO1En6d7oph9T4Dz15kjXg65UlCxT8hygsHLgqjaO4BQS9UpoKTqtTazJ0I7huyTzF4frlO9X
8vgLrz61hV2eRvqTajMxNwPeKWoNLeQIcZnvZwm1UVag2zk5b6GTN89m4wK5pU/mbAS/sWjMP7tF
5A/ZyvWHTY04h4VWO4zivHFy6lefmqd4eKqG5VY5OaeGdR9VCvdhQe0U2WriJZ5UOTHJyb2Vremx
S/I3tps3nlG5bRGTKsv4uguePD95Hfz12NbBE93O1l8wr4ZvzDGN0Gh4gdK6KKNBkCm+iZ321Sej
84i87U8yLSBGqNpI3Lbyg0IuF5XxPZDd0w/57HzjyyIhBuPtY3tv13YzFwjUAHyOV4OZYOGBFkVs
B9vYKgimZQahJISKIxch98YsTOcwtCpUbjdDWhOwM2TquRX9Me5iWKGAVZlD3qIMja70sWjMd3O2
/MdFpcRjK9+99dU00IZWDaQYJMkXuPc/IjmUs7PnfgYIOjhYjPjvUJSCm7sSn3kZVM+rvYxYE7ys
fi6aofyERKtDwllKtuL62s3Z31WT7FqK36ZWTmT5dfZllPkPsPhhr1X9x+eJ5irfyFxs1sY9ljKD
KSlq1RxiehEf+rUJ9qz7ryRvEmPVMu5QhviHK6+MMqK7KzRkpR/X19xyljNw+xy1OPpebLeQ1/vX
1nsJ4bmthbevKZ8NAwvs0Kw2wedAkVMZy00iSrUV2LZw8q2PVa7rve7oh/BGF30AhpTOzQknqYrf
o+29uXNNMP26KUUBj0naf5niIupLfExN1b77MEFRwUfNlJw3OyuIoVYbcfNsVUneArt6lPTVs11n
B8oPlk1iW8tmbf3pB4P4U0938UPWVOs7EgZ+v4XA2Z4cRc8NiVdzgSsEyDyPbJmml4n8+edmwUll
Qkk9Ic0YLl2vPHqlgkOjqG+p54TE9szAJlyvunztGBBp24qDcK4CcfT7IH/p/bzb8cAN/cYiU3ZL
m+uC97jSpN1LKzQmtzgnbkN7npC/uSXlvsnv2UUtxCXhCqAegYr3fZO9EOLgnq3K2Qm3LS46HSn6
oLLoGpTde7LeUTepw85tvqXZH8nr5Y6vMv3Wpv61NzrScBVzi9OHUotQxSTXU4YyEDAStRggqzyh
JCIx1O/aGQjO9qxyi2CS1nGPFbDXhjoucVA/UA/mnGP6b0JttBu7Sp5j/uKnBCv2UtyJq64rJbUK
ccdWWdu0P7SoXitM4Dr/6Jua19TwuLes/qpmYZ8at5kOWi30DfT1K9tgt7Un+Sp6ahq0o2419cGR
T3npJgk6Z+uxRBEDBUWVUqtrtzNXmxWD6dIzx2ZEynYjY1YjMf92B5n1m5oI5ydXkc2kRW3syc78
KlzxRwxJxT+NKh415D2i0AaSm6awFfxc2vDBzXy1G3hbd5ne+2H47qeecNSa1bwrWQWU+vSTmbpH
AQIrS6u7peu8nSlMD+Ip6ruY6HwT+hqoeKsa+dqk1ZYs/3PTuPR/mPm0PiVrjm7WLVW0ytba5oYO
02K6NB0lvpnJQRq32OP6iqIVf4hDj8yyTdHDQ7QkLo/C6o79WLKTDU/B6BanrFOXbGweksbNrhmG
XFhQmoA2hPeK3USWG3IC+436p+yQUCnyGDc1BvyWQHBcey1oKKHgp34GSw5Yi+Zs+aqgKhLe0iOf
0KM/2ebW82sQXcO6JzUFGxKNsH9BzhymLrb3ZpoPf5a8Z4uek/4Z9z261HJ0lihXM0gpZqrIqRVx
gJOZz5ts9X444IBnsxsBqnt319X2hsLEM4C2Rfk8U4evWvvFV2kOWz1TDNMrdzPRIHv20yF/aChn
ZDLqCNoWBl2TS21ujAbMt6dU96Ar89bUdHkPCxdV6sxlGGQlZjHVGX7o1Xb/i552+xDk7td0P+5Q
IdPD4Q0QFS4kIzm51ZG+oTZC0ZicYwozzbUW+zoFlyz8r073BBvOKVdqPkZ9gcypyThpi0VY14nI
T+KWD0na/umkxyeybOmY2ud9+ewRSVSMBHbqLVHhr1bDK57B8ZquDmP9afIFZWvG1FleHb+UW22S
7gCO7DcvwgE8ybChWaJjLwP17enuk1O+mySgaiP3SKc295zMfvannaL0YyuD6YPX9TQZ/cvqD+gt
tDwCzIKjUWWzjGE11lHOe1Q3RaRlv5+JFOT1hwGmprzuC9xylQWAkDGBak7qdaB7opJHjcIyE8ii
UYhL3pTchxRMaM1sO15Kky4q9O/1yt887bFnTxnr5LitfevIGgCsIE7IFa2NAcThDhCDZNeZDJjH
VdnmI/HwdLIOlcreaAkrNoPos6gsCagGH72NLMn7gsqvh7SPIzRiwyF3YIVAk/gMDeNtncQ+VXN9
S0SGjXPwOa5sP32UQ0N0dNARmhET4yj7wTi4RN4fCtDEqznJH56XIQJRZnHk3bCLS5ZUzc1CvLDt
szzGmDkw8StuNKOjQ9F1xJ6j8XGtKR8WkKFc3fYbdZkcXllafnJboAyo1bplgwn2aVt8qQ4uUDdp
GZWGXsmAML792l4eM0/LbTZ3A0tjtpDHQJ3XhgTIj7UaeIFL+Dwg9IauE1dporA9Vm/ry2I1Uare
B7IlHZLjzgd4sCZNYY4Hmb6QI8GxGDnKpL+nofmc8CHTz/6wr0RtoxDDLsEhybqTqb0m8ouZ8qSM
/DfWzZwWVnoTNxZw2Cfh/JSQShjpKSS0jM3J1wEdp6yMbXFT2f1czL+XJiCDHCPx6KYctdmKpte6
kiIO9GRHFVL3F1Qnzl42sl6Zpccr+TI7xwDQV/LZM4X51LHNsdX4z3QWfwq7mLblDBgbD0wZJjQN
+kLFqhPc+CbEo2ZB+LLMjgWbTDB/P9g1Chu7y+TDBM5zZ18g44fQQ7Sl/1qsc1CH1ewfxtHoCHFf
7GNBE9LgpAD+c5CpO/H7BgN+7hLIe2lyreXWMkRp6SeXQJQvAdUD5yF2mq3j4k8AlGEnizPBJJMC
W5TnhM1e4ZwwcvfmztmjlzXPq8jetRj3c0fIReveMtt7JpbGImk8FVuDcs0wMYOXRJIjn/SjG5l5
UMGspeu5tmlk2Rh8X5vZSY2/BCnnBEUIr/0wVVpFhplawZbg6PytNrnL9mNKGtkOAnoIHiofsHtt
rAcDgg9s2ntSXbKlkGBX6QEgxuTWCwy+xCl3VhUxhVKWnDoG2LPXqNTekKOZIsbijQxX2azua9Au
dajSLj22Y2K8zcTlUGVDbnQQ8od77CUq9p+dsuBNN1y9c/pVPRV+lZyYJnEZB9YduzI4l0bTTL5T
L0ZxR1IDlo2QcgV5ZBmlDrWxq8i745km2oKtWhiI0Jc9OJ2HdNTAMKCoQ0J6oze1MEIVxC+Fdu9H
rIXxzJbJ0UuT9poiWIw8skXBj/KPKlvSkKqDj7Hw2QWsYT0qYmmelpKr2YdsIEktQsz1bXRNuNJv
QLuzv0QWKu5NtVrEqQSjjnw3p5S208a+Mp1XBvybwTGE1eUp54HbUupz0qV6MGb56BXq7Y577jr0
a0d8+8HWmoxyhzGLGNmBZoVOZcHbMs9t6M3ioS0kh4ILtDDA4EGct8/IyqAx12gGZd+oMtnZyfro
Y4NZ3TslPK5WqEzr2RRLBBxKMbNRvhY1MgUs7C9KxCvssBdEniByXVoYszes6i13OEBZ1XTiQXd9
uhdpMAjcO3Mapmr5VYk5D7W3BFRGDLQdpSBqed9cRo95tW7WIko6Op1osVPPzJPULwzGwO1Ti4tZ
8XaX8p9Xakx22qa/VtV0vg3B/IJ9Bj7LaPaZP89UBhsNbpqx24wSgF4LPNzNyAamhgmZkzkYW4/Y
6RCFr9wt2XxiLmnOWiuxJ1Gsv/CJUD5tldVXMqQk66zav9QZE1+jp0/tWtMhtw0iAuKOHKWE8sph
bdc9JJ3/kHXN9wiHsKl1MkW4B7KbGDuJ9qUtInj3qAvi31U9MNOlSVij1TqIMZh21XifXG2mMoCZ
+BIY0w8I1+6AOJPr0xNWSM12ENa1kRxo1QWSX6fkNoDDhjnWubAYoFliRWEU4rmWBnA9v+KwoZmw
Ht4yK3PCFeHpvnO0McEANfFtFXiQnJzzoZWtsXO9sXhl0p+3C5Ax0QlWcGvTrH2ix6PkYmcUYvuw
79XJ09kx5HoN9JysW3cosyjwY+dou5rRKBjKfW4OA5R/lT9ZpSPPrEPTVRM8bm2oqIDEYnPsQ99t
2i2I1/JUdUX/Z6oczeKckwPljBTLiXz1w7ofKcOZsx5ulIQroT+XtCUzq0DNVoblUhqhgAyGpYD6
JE2hmMOxdfLNYrU1jR8ybX7o2F/EtkTX+1eOjcOhhn5rkwYLjZrasRHjptjlzp3VKeYj3dGyl47Z
rl/uao+Sh9TfZMpKboVU65OWNXCMb5PEAPyc4PNIyC3EWBG41HpYkipt5q3K8O9HNGrUtom0pT2c
FrwZQ7D+1s7S7501HTdt5aHVsDOmNsr9uoPjJuGw+jdZl7vUY18hpTl4GlyzI5M1Ns52Cy0W2YSZ
WUf6N4j/LX10IAJcj4ah+Rxb8lWroHxMJ8ahZSwukx3oJ3OUwy4vh5+qsamsY8PJbcjhypfNqSoq
QQgC7HSlJLNeAlyWkr3NaeR99Wo1r2afHRNBb3fsmzdyJpbDqFRk1ZjhfCB3b/xMmWnjYIisYN51
/Xg2+HZoo/1JieNH3sJcp2kXggZcYjc4zkMZGRI8j9kw0jlpheQGimI3cDt2G9RWyalJhnHr0e7E
krOI89olTZj3qb1nCvIjt5ysc5JTm0JHEC/VOI0/ZLfstDJIPF2neybZzKSdMAIFUH+ncU6c5yaF
99yoNDZ/dl4+oGfQ8fi+Utd8pUco/9kXOfvR0gdu2FpxGbWWMWx7htsUqUgbX3Bc9p8MYE+W3wxA
v3PiH0j6GfcFm8uG2Iycm23Iv90qKyKA7Wdl2YS8O8tjKo1vMpkgoMXRyMeLkasdD+lDQ3Bihysn
a+2LUO1LXDu/cE1zRdc2e2NL5OIu9WOxm3Oh31wJJbxBjP1Q5Fm3JSWrRZpb5bjwnUiPM5c2OnlX
hgMNbv7PsvUgBCxKV7ftWls/W9FWXxgfNE488ruglUebJa88WlPtRFLW803V5uMwtcMU0vnnXOjj
Re3Fcp98EerFU1oq972YHHIl57o8gppQM0tybhhzJ3pT/1ilhnyripLBPs0Q+TRDevZS+lnz0Yx3
lhDyC3j12YADOnklrwcLgvhTDY5Aw56p4I3+1C4s1FKdpPbzw+yQAhJX1vqJufTenWOW3wgn1NWu
lvw1QyMLHSHEsZYEsklt/hwd+VsTUrfxs5p+o7j+GqjVurKuLB+GlPEByXT7tCD62XeoV3657AjH
QTfNo2Fo+0aonzxLN88vHR/uI6cynEVbliDXfJNFW09HLydWq28DFMAIMoKZmj17AN6zlna41HJN
Hyqx0BtcteHiJnnUtmZwUH1gfOSz9ysn7ek8TuDM2EqG48wH/pA7SxA6s/1U9UkxHYqmtH4kdTeH
XqbSF97XLewoRVGZaxxRQ1+KavpbO9Nx7ZP+vNBpgZhkzJcD7VHtGDn2/D3VKL+ycqkBmZadioc2
dIblj/CImuoyrZ4CSighbSgGHlazfPLGBXSRft9drMoApLpZ3Jdc8T+e0BqQAae6UHrFBxJN50dv
F5Rl6i6nz9Mf/ngccKg5HBxuyFepER1TQKpuNfU+86R80DRBRaaV/1KJgECYbP/kpt13V2ZxfwCA
qnZKDN4LG5iMaEUbdyrn08ky/SMfoRYnqs+2qe8blPcub0rQWhAAD23xHB2lIGYGPMg+g7FxHN/f
/SVfv7wUISakMe2WvqxfPLPgKuhQ9B+oxPqRDkFwIZ+Mvsa5rt+q0rU3a0LK7T0YlrUbxYlH1D5/
hfFb0Uu2HWX1DnoK+rvWhtzRqo0Ea1gQjFhEHoc1Day7qTNQ2Vdp6R165QC/zFZXR6jEqgOBrA48
ugkrRencF7sHTHHvHk1rOPeNRF+lY3s4uIYTn82isfdeL4pjxiIL+mHGx6WysQSbBAg2QU6Js+dj
geh98AldbYsJE3BNJgzX+aVxCtrs3Dz1b/HaE+Xfe2LPG7FCPa3xqywZOWo/6HFZIKdkXCgPhDDm
28lDaW0wcP1E+4cCUoL3esDpzH3YgRtkUpHTptyCifkxxm6C1TBAxTuBMnJuG8kPMBMGI7c1XipI
+20ikmDbuW73XHbBKbAsta2z+aq89He26mELCZlfIEEDzMWTFeWIJPDs1uw7lte6Bz8b10ijhtiO
c/Eb38c7VRK/5iEpkMc1Awb8YD70wh6ieXXMneqWV2Kjl/c5FY/IrgGlveBtyGRN9DU+4gALdcxs
QK7OXTTcBEdihR7q0n4ha6BDxtTVITdgR/XosIKuO2/kZCT7uo6NiPKyZ8k1/TR1RbevhB1HZmrk
B0u4ig5fFFBhUZXTm6z1EyoDZ5uDIKKWvTOvC2iskS9Uz1gE/i2onZrSfm3+eTjq2nm2EGtssg6/
vKLZfCvJ7weQAWnc9L5PYNDSTaHRGlthsL5mlJYGA4Zqimb7I9rN7MCszbHjrv47Ziqbu6wBzlOi
OTRT5tPpXtRoDLFmp0I4B6fFNp32PJM0gTt8bUFPUoDXWvVvZDPeISvsr4T+s+2oiqshMuNhGIRJ
ApVNkEEpl33F3bOj09jcKoeJBjUIa3k/cN4gvZ2tpggTwpd4Stlx3Y40x9zUt0k21mPnI6+3kgXK
XvTzQBW1Q7XpqOcLoxd9h7P4vY73kMnGtKgj1I+6o8UPS2oFrnSftZJq3gerNVG0ni8P//jP/ldG
0f/XPHb35or/2WPHEJXV2e//Zt2+/8R/mOyEiyuO6I17d4pLND7RcP/HZXf/JdsLfIPDFOjNwqn9
L5udSQCdRRARZR3EEHn4uP9ls+OXsHxDZRCeZNOv/b+z2d2tfP/FZIfJEwu4RQ0QfzfcVvhG/7vJ
08R6k/aZ2XBEVsZuzX2SUktbCrxO5ZxtKwKzoWV1unRMIwtK0TQpu9AxYxclWkVMxkSt5TcHzMmm
aR5wONA3s0YOOnAgcaLyHP+VCq0hhb961pvCtKp4q/3RxGvSG4/ouMnPT/PEvkDoDJfcH5cPJFKF
Hw0UPW4cp3OXTT3m8jTQBHoKmoyZe9Zo/Ip4uUPELu4PVVc3bTL+/P/8I0Ia7zlGFlEv//NDvRnK
5Of/FT5z/4n/eKil/28uNUAWN8k/Rs//TPCS8t9I4TKJ6bpnWZEA/Z/OUdv+N2nyfPmGJLdQEnT/
r0eaKltpOS4/xbvgk5f0v3KOQt78t2faI4uAzlzej/vrxstn33/9v+ST2lMWTwScI4FPkvxxtO52
FMHKuaWOydgz7aPmWximOPQHSg02wJJYtAprqEwU/cBKrt+4JhIPp3ho7SzuCFId8jpkwzTJ3JP9
+mnaAvuS0ypcRKQmyg4OsF+9bTE7UrHDzC3ekTIGJrTYXJklE7sncfRO/aWp6T8NwvHExpylm8AJ
KRQbtSyxNVhBgn7O5Nthx5jf83SJL3288seizyhInNHaM46eU3oLzz+sIGXiQ5FoJKhFg4thqj/G
qsIo6jxKq3pMnf5TrPQSTv5VOEgrIGmCqkMHX+zuQgkHz6JM5ojsgCjV8yGuMdp05oHfhwElt8ao
nO8WER/AAXmo1d9mGhR+OfK9Dcjq2RipvOYA8VgttjpuI8zBB1DZn03vPcSC4GE/P+smQBUwswS4
aiPyPlpNfnLwJpTtOurqko+BvX2eaD1DNHz/D43yXks4q28QoGst/Ii9hnEqqLSlnmWwPrE97Za6
OvZ+oM2daCBN/PUwZwxIAsxQNqb4XogX35pz9Z6BnfZF+5S56leCjGzjakiNqayP2qfopayO2pw2
fvFqr80uG+wUEW76RLvpjtruo6PHJxsjHh/vZ+u+5xiMlPhKfGuXdwpdnQxLayLU1r2iW+RDmpHc
U+AGYJ98+swoO6frMBYmxkvqPWfp8jbKuxMi3Sf1cg8LAg2DDAuRgSJdKwKE6+TFFqQYg8llDnrV
eAQHauRZLfmxWuybHdM/h4fQt7NIIR4t5QS/7z67Rnn2JhNnzB3HCwY+uaxGwVxtUSuEmYemrsNV
aQIAOBz070ZZ7kx3jGa8f9kg34ZEn7ve3idBiaZV/HCJE1W6SPdF85uj+dExXRgWJja+tczrbl3S
RnPrPMPQ/h1stFVz926zvtqwxaEPCeWJMjJt/QgiF3YolHMCKmaUN3YVeNEirSMga4ahDYvis88t
I4A0xvg5nsS26OoErr68BaNRvKUTboYZq1MZlwe3GFEB4KjwDB1JQ5zcOGu+2uY6QDFuEAM62P7a
d8FvkwJd6xIPj5VKudVI2vHt17IaEZ74+WOCwk1iDF9EErY1sZQj2CIF1k0HrTGtCeQdDahltTOz
7Ow08RbYt4tisDkswKhISu/opPUBodxVxhqwCEmekfkPE4DgmGTXIjYPhi5PqY8Mf+rdm6fnY4tM
XhkLc2SM7YaVCXaTaOipeMDKdZQjuJDr/J3zLoR52408IaSHH40J+WzZPkh3ah4Lautv1ooOk9Sn
sTrNUJlEXslwXNKXwl09UF/9hKPqbA3xhLxnMg4Cnjlpy2+3bbC/094+gtqWSxigGEPMUXwtRmuT
r4V3117KMHcNtDJDsYWVP6RUwZDjuTVhhhX2BOyx+xqSrwa1KAP7cULwQ7RRKLmS5xJlTVYNG25/
gSq+eMlN96Xqef5i+eYQikIoyb6M+af7yckzqW52uk0mGvZ5OPIz8OFtrpKHZV6vlkovxjBjuAd+
bSTcTHBMTXLjbfsgiTClfJf4VWu8VgkHAzssL+7fGZ+XQGbg+v3BZCXDvLs1qyfm+ZpQfChYmzTH
pZzOdrw8yq45uTUVJSSptqZBAScKRwdhtJ0fIfH5egr3gMC/Ivi1QUHfL7iJDbwZI51UBiImXzm/
0KEAa/r8k5j9sDm1V6NEo5RnJ0+YV8NsEB5StuIV323h6g9ttS4nd7KTyGUgLS+xkf+w797mLD1W
AGyNvb7gB76mdrKlTG7etOiYrIngf8XjVNMUTWptabvbGd+HUVp/V1/tnMWpQq61+bC4bADsA3Pn
R74zf3hFvwsqBeyVThdvcI+W0SPYX6G5Jm/LN5BtsfzvY+Gdem94UnZzuR9Hc5yGTtHI42x/i5hm
LgdCx/L+zPAoRp0BldwcYx7JTqMvgECE1iOR9i47WMXfOb7Cx51sQhoGP7/Atf2TkXYcHL52a36Y
jHTHjl88zvECilghQGPZ7brsNs0W/aTDFKn1OdOfVaNnQnvng61efMLHpiA7x4VxbXpBgVVcIXqm
H3DxT96sZg7EWWHww6nOsef1ExXM9DGpPz1w52c69fpDtt5QH6Y2TlZMs1YASp5PmNdUx9USuGb7
BwCwfZ/XoPwwdF8ibxwd5zZDXXWblR7XH7Bz3Ue7VM4vRmETzndpFxCJvKsvjpXDkzdFz9uI4NfB
cILqUU+tKTblRBE88i4JMxRUo7mtKq+kFb1Mu19B64kXa+icEgGDaVwstRBIkcetVBHycnK2ShAG
cpB0MF3sgoatKLUK8duVS2+Bwc3tBe97bGzJpOBDGI2F06XUvOEXVdrVN0qH6bdntUb6QBari/9z
aeBWqEEf9w3TP14jT+hhn/okDey8Fq7vgOISqwetWT1dBr0dt+e5W6zP3u351zIhQRXTAYXsYLZJ
Ks1YfQHPprFSl7Ia8uyIjNbtKFZnir+adfXv7J3HcuVGt6VfpaPnUMCbQd8BzPGH3hUnCLqC9x5P
3x9KpfuTp0pk1/RGSwqFVDQ4MJnI3Hutb2lOrpEwdJkS/MMqKEHW4si6YKKfN5qBljaCBIE9fhDg
3o4xk6+Hsc0WyHCNTSKklufjaaTogfZGFFSP/InQdwX8QcwGmKnw0cCf0+22TjCngMVZBntSCp1D
xreY4TJHzuXF3ThlqJEWHbcJw2Fj9MCidgm8ZdlGdJaahz6Oh8gZpYwEcHqZxXA2jCE9A0sq9dxp
zbZt1gaAa/+8zNRaf0girU0dhUXtbIMhYXfeAJwKqMlJbXGRkFAckEWuReIRs1LILNLqCC0ox+UP
FQKaFslh1fRg+miEclYGSkQaCGARyRLH/oKZlq5HIxascdJOEDWXrFOyG1XQofOGTiDh573V+URH
FAvwrc5mCAeMH3FYDbSdvoOb1bPzwRTRznDzIQ2CCVWpZEpt0zkAJYQdNUqtO6d7pNz6xVJZTMq6
zFdlSel7ow/8KnS0BFV45AYzYnRTiIJt60dL6S9HfrCuGvqs39JMAxXu094GejeNoBsFkxIoyQ9+
fsEzO5c7NGUTXi0scrvWrC2BAkRBxZSOe1vulXmK79UJCw7WyUCpNxoCqnsstv3Brwa0C7KVdrss
SHWFeVbBvGAEXGX6LQ0OrXmkA0IbkcIdGeeMy0Zso9Fpa8qOW8ESu3TRhxvIpfRxwpItJOpjDS03
8OKgF1NXFKca5UOO3V2Je33fjSX66kFI9MPAwIxd0Q/Bf7CpwKsmEPaI160fqVAHpAWwgOkE/F8a
WPUl5UHgnatgRC7dajTacaWYgwzFOqzNxU2lEELRWErzOHUG1nmr9AmLlSLc644Z+4nh8vKRVM9X
EabbqClDdIdKSIFd93UUV0ZRGfiv07l4zZqqf+4UWjYI2Tud/kjja4eIUvNbUwUYoXti1gj4ynuf
KBDaOY0kX1cWv1yC5B64YhyK14mmcJfCNM02XWppCo0Y1kk0P4d7FSGgSU1zxB7SxAXJOIP8rNHx
yVgGDgsDZZAiRMhEL0CSaVLUw36erjPqJdEaWq5wOQFTxs4YFME3zbgjXYeeX6Z2ry1qFO1MC6Pu
MulrhfJsgFfCNgnueFFxUagsftvpfJqENnPCbpCx9kqkq6exwdtZSDukIVxg/dooVeVFKVqccPKg
tfB3xKF8MXOzgfJY1YWyBjYKO2AQfYXliGSK2xCb1QyxIaOzhInAcFgoMd8C9tRJVDCV75o/KK/A
IuiUCtWoPMqDosVeqxomGuJJh1gAFH9g1hMlNUN7YErf6UTTj1LKnuI/JZaE5fpcgNYvqWOwSACB
n7EmLYyrosEbZFtz0ryMBFvqpNF03L620nv0ioXITVJ0mVeSaLFPUmSYlETcAIQ20vRKqSsiPWiO
IPMk0b2onNCYfZ4mw+LFi6YVvY6cLWXkJh8rXsmzpO76UsE3hUQv0GGQJMNqKg0zcvTeF0Z3UIrq
MkTogmWqi8PHSq+tV0mgm+lyqUtiycnjpGsdgEGyFX3o4xWt3fEK5GZ+yf65exKmAUVryUCOvA4y
AK1d5mzDC0O/2KKzq3t79mVaxGMi1yNzpBaAbs0wlds0fmfVm0X6LbaErxx3La3f87IgyYZiNhVf
B14srgnL0iLV+fMy5P9M6rBJpfDf6zqrp7p4+x2kffmxfyqWfyEFoIRj6OR00/DUKEv+zQUTjL/Q
bulLACX0OYBc/+Gz6xR+LLDu/KFGOoe4ZDf/5IJR5lyg7tAhDWkJ5SO64w+odNSCPhQsVY260oK0
BkAG8PJHaMf74k5c5KGkdjnYfiNqkJZZ0latgxsACrSue1TE5LM0RGAwdBXK4/vZYoWPa6XdRXGS
ryS8hZj/w2uTpuS6lJpXE034QRTa5HKUjIt3V/c3YPeFffkfNib2Tj7sUlc1qeWqiiJzld9/2Dry
p6ppLcUxwBFcITmfznQ/b+zPj3JaxP1xGK4+oHFLtGCwnZD6BrP04wJvIrgqqbljFpZoUBW1eVMq
BfrFQi0pM8XWVpZLVC2D2lVXDOlsZGKJpW0bRQ0IIwqzK8yG5gaFvoJEP4VEb1nMC7YGAIsl6SS8
JWPcnokVGVRxheCpJC8rtGU1ni9DXRZcWLnadWliGXNUa2kdgoSgyyTI/quakUxlK1h7r8JSbmq7
jUHKlsJLYTHXUbEp+0c4RVROPr82v3leuA3EQpn08YkT0k9uQTuks6pl7B8rQbS1uJ1WeW2kt01g
YA4b62pyNbUM1o1Oo9zx0xFDeCBnhKPV4XCV9u1SItLVZNu2eNMEORe9XC/lywgdMu8ijX3XpCrV
F5/6JOZxeXAonlLJFGHpaQSuMwbfPzg6bSGlHk3J4TY1L2VcpKtaktDDR1APePVVLiuE0tOg8t6n
mgHRyxoI/yokH+FxKZb7op6mV1nsKZiF4zzsm1o4j/3hfNZr2CD0HKKbFlBHaVdiadK3NWm35n5Y
1u7n1//HJ/04BMBX6lx6TRHZayydjPdnIqpSYzYMD6dWAuG6zf10KyLNeMH+kdeoPrVwJ8qlfxtB
hcao0lGR0eegJgmkC7j0QUWddFDE6U4ENXDnI0Ggie4nQ4M6tAmv+rIZL8e+60ZEF1COMddOpUNS
BHWgQRnjx1KEEEPvItG8vFRvrMzUMZ01Rkn7mLrva9ur7I7jXsXjTJ0FicTUUgJpxrG8nIe29Xx2
R5VjCBMip8EIbwyscQ+dIsUgn8LsqkXk+9SJfHb0lrGM3AvlMiaSEOsAHnQ8UF29mSSzeW3SUrCB
qrER6ADcTJgpdOtIPV24GCyjPC8ycvGWlUh0+fk9WCbzk2mIvFeLRFn+XmaJpQn0riBOeaWufZH+
YpUH9ZvW58kGGQHvdGxA7HeCWicEgGRtW8h108NTBmes69SreEBH5hAhg20Xf4Ja9xeRERuqZyqi
dLNYBjH1ABU8JwLLapAWtyEAuSGIjxaK9IFlEKsBb5DK6dj5xaaEwTdQwo64T6Lq90g40SLiJTtM
fsPiUEM6wg8hC3eqCSVRGCakjaCtuEv7AusLGDyTqlcQHvM6nalokbN63eJ2MaGBYbdXRFbQNlsw
io0jArfFdiJQ9asSWypVqCWmP6GiChXRU0R0dUkjZ3uBNuzR6OiyruRULs9mAbZF2w/hrhiGkdE0
tinL/ZTCSJjxDdC/I+UikvVzqBIjxMe8CzdVcokMnZUxWr+VWE4E3iKNvdfZbTYrfYFy1ODT2eFH
wp7ZEIxdFTQuCFTzTq/S8aBmSnolz5b5VdjvSXvvxzxi8QLSNfghSJFO3gwpSTqYniFwYPvBgjLV
4iEB9nqGZUVEv6/oLqq85rmYQ/GLzHHp13cf3UW4nQRpyRYQz5MpLAtmnPkDivNGLgtPw6/9DXaI
sa9RJtKjTre0sysCovqMcUdt1xJKV4anfxQsUtyskkcFlcdPUjEQV8hav3kjnzSHfsysOlwri2HA
mRON93EsSKNaMGmyi7YGDIWhavTruOR95EdGZxONO6+UUtEdLalTZD5w7w0hSG+DgtggNNIohpVe
XHe1r7hKFsSgIhV4nlh3Vqx7QWGgHKb8krMtseAtV432VYD8khpxOpiRXi+NY/ZvovJjMfBuMAN4
y+oktCTHJ/DgoOcY0OgHyFO+8RPpmjl84cHHtfVQZqUFrF5iPkzkmfqIFoyQ7ZnHMHHEnTk9z4Ex
3NRqUvgeWzLLLfVSOjDKsRjVJA/wfpNCA8IizaDczBCuxaqPEJy6PRRJniQo+yqTB2XhQNrTeJkF
WxgAiFqqylac1Ua0aswYF37CzKEqzfQgt2Z4nfqx9JBFkoxjSA773hH0WblSE8pCRq2N25QPe2AH
f1vpWftkTClAyqnRXT9OmLQoc4fz3/uBf30qJHqZpxfV4JHXZYTay0rqJIAnnltZmiQJO1QTzTc+
lZvNXGUkI5DwADZJ0qDrcHZtVWd7ZFclcLSWoE1dN7cDn9IW4Rl6YdbWB5261Prz+VtZjn7yDjWQ
xqMHALUhasZJQxOa6YTDXJQwYWTJfVUp5l5A3KUEqrTKY11fpaKlICovJK9jaw8zofpW9Ql2fhPT
sDxT8WLPpjitwBon1yV5i5IEWowERADj7koyQ/W2mhCUmH7SnBMgkK3KMAbMDvDvW9IX8VmbYf/I
jC7b1EIl/PHlVzWdNxOBUNICFj7NXxeiyDeziubVICXyBfUuMGCyL4Fh63NXHlvrUGeJ4UlFNfLm
cKHQ9hZhAygMOINOIyi1019F3i5fjTbpl1cnn4w0et5niijTu14enHejrTQzH9NDJuEXVeML1ch7
D7ILTQWjhzuDoovOgkX38UEXeWGx4x67wfpbhfCvT+cvDyd7MNj/porogwGvn7y+oyjGZ0ZT3SnL
4YXNMGg+i9pXRrTG3xz3fz3Sj/fBhyeNQ8mGwkYCkcmyw/p4upR5YyEVU8lpgjG96DPDugs75XKc
5uwinZCI2G2ulReNnDePhaEEd5Ku4xv1RwAp1MqFPY1/9PqgGaTnpOg2FqJJmJepClZpnmh5zVk6
rzF8Uq8q6MzHC9tpvoS6HN+IFWRIJynqpzw1cIpJYoRqNbBG01OV+PzzMaX95qKaJDCRUm8itdHN
E+ELO0z4hnklOgMLDpfkF+gEsp6D1zXn225SVa+nUn41jTQq5xiAlU2Z/ZwYRSNzy25QKCsP4TVm
Dq1GitzH9PHFsHzxa2u6juZ6L2Iuv8nqvEFpW/aFRgyyWT/R3THveFtrq14ICmTYacIqV6OhhBQz
Ur1Kh+cKblIlrxhSsNBH9fXYF+2THHfzG+1x41uA+O8hHRJzrwiy8Ty0qlRzCD05Bn0OF0ZqB5jR
nUY7rgmTrTS32JmyigWwTVip3nbjQzlKOULt4pZ9HUIc6pbFWpXicyUTfSKhGjn6/zqanzoa9mnv
Hrwl6/RnWNgSpvp//vexyNvmjWSPlvrKj2zTHyFiyw/9U26RCWVnh2osqhWRsceC5Ge5haIKuhgy
cXRw/5QPqJz8w2GX9L/QvSgoyyRJgzLKOP1ZbuEr+rKyWf7wRyDeHyW5nwSILdsGqjZIaJa/Ue9I
yNfez3+4Mht9XPwdna40tzGD9VuYjJjyUhEHYI1x08JVdOymWDrzseq9RcI87nIlFnYYcbpvepDI
+wQv4V5O1WA70fC/Yn2Wxn/vmP9IWPg/s6JnsRr494reOnqun9L2qX7/fC0/8vPxImxRMZa7qKL5
YV5fZvSfjxdfYm/Eg6LpisH6XGQK/In5V8D8c+8VYmcUWBtkU/z387V8iWKKzpOnmTrtAumPynlU
xT8ubuhhq8jIlk/4d373yeLGx2QJyLX4LkG53M7b8ia7kjDZshGmo2uXru69JrtsB7z/IG26yi7W
w5r9697aT2/aoX9tt7yPzvKbdCucp6/xK1iXTXozh57xMtxhyKueGk908u3kVJ61wXu9DTbsL/bz
tn+Fu25ggHWCXepWl6gBnsIL9Xu0KY7aQX6ycO2lGwkNxl190x6anbCiTnZOvukqd9mxbJM7+bI8
DJ5/GW+VFdJlR/bSi8mrLgEkFJ1r3mRetKGRD1bivLgcbiE185Xmcj6Y6/FAAO62uhLOlRd5pzrh
ali3B32dnGmrau277SbxxJ2xCh39e3xR7PiUZ8re2Ph32ZVAx+LF/E6TKjBdmsPQbOHi0nfQiSZw
zV21o/OIZrw+t1ak2d4G43m1K62L5+4Y7TCY7oKz8GLaWefTHZfwwDl8JyRsBZzXjna6I3raPj83
bMMuV+k1SvYt7wcndBrnBiWDl3nlQdwpBxILHHEVnpk3/i5fJV7hqC7RH+vhLfdXNQbbB21T7KSV
tRK8dtMd/csaCbaw9x+NTbJWr+fUHS/DFHSg7a+QTMF0bJ0IiTc1Nr4/PFapHTyn0l4BEb3Xtp2j
O/lq3Ct8LtTMg5M55rf2GveqgmeD/c3DfMg20SWZVmsAI/G22mguiG7OC6gAlyXehltMYZtiHezl
XX7TPApn2dG84Aj3ZEuQSuyFWzY1KApWyTpa665xpWzopcSvKOyF+2Tfnw9r8/uEWc3u760rsED3
yr69rs8hKUnheu5tVdxYfFDNFjbiWbSSPJwUa9aLq+7J3E27NndcS/eyvXQuXPN80tgP8/Mo22Ch
sosjP+/SzLKDlb5P2VasQCsQN+6W32iH29UlBRiUL2BHzrhoWe7o7riBRVuLrnQz+ivS7ATUf4jx
Dv1qcLrMzp41d3Srdei2sRMcLzLHVp3iKl5RuVkZm/R11d7AcdTvgNBQtxlMLtMj23XYBJ7v0Inx
ZI88dGyZ6+oxO2JeXrXnpBFg2ID4xnjjMUIyvB3he4EVBpSU5Iel/IKaaCXpD52Byr79zkqF0Inv
qU8wta1rpIttRuXY2hcvzYqUhdHLNzjZXQgjregot/3ldK3dZlRsgF1ke/4MbHYKIAur8EvnhvZ4
m3pURzc1pA2a5tjaeRRTbCZuzlpqxDSvUQiyB2uXsmSdNuLLqDZOxKMrejD5a3t6qnbzPXC22NoF
XuWim4t3/ktx012AJgjpS/ecxa7a5ugjntJddK7dVN8p+2wm49o/M5iWYLHs8oO6bleK+KbdVp5M
fMZ5d10CIXEkZdWc98fJJqtwPmp36kpyIid1aQsmzEargp0bzcGYpZtaEsdM1gabcsNWwm2QYkDi
hAFM3ail4fZr5abeMYJt/VaUIR+gP7vs0de1qNUg8sDDPRYX6qtJGoGHGxBn1q6CzDBujfSYPkXX
wlYHJrCCgVetx++CS8hh5d0XhWNBJbSTS8FjTG8JC4Au1SpPXF/xoVmSUe4xQcALeivrewHvp5us
S+yWcFvmjap7snlUUi9/HgQkIBsDTn2EQHVP/aP5RvHTzrzhqnJMbPCuHu4Vic2AB0qIB6Ll8pG0
Ld1TH2PB/wg4WMrx1rip/+JH6UpZKdfdvMnCC9qlbb+TveQOh5H0Td0b8jG/rbJtdt/dR7Nmo3w1
N+g5AdcMa/FYm7rzaOhrAzHpXRKudP2uTfBR3GMsKzaYkEkxFSMPhaIIdOmhwwg2rwvdSbaT9cS1
nq6VhF84XA/Xxh3PFI53Zzxrr0QEVDAkYMPu2svEvTa2kuZQL8odmJrT8Bqah8C6DIijvm/uxUsR
zMNKlMFarcC9rAE6AAlz81vhwrxqNq+WW6HMFF3IOuVRUJ8MLCCd0z1U5x222waRxHCUgqt8pZxT
IIWNnz8a3W1HpGRUgQPTIe/0wJ9fYmdaE3KW2cY2clMHcPfV4E2e7k8OZRsE+nZ4w+95SJ3wMkSp
UwwrBgfx5+Gu9rryKFtH/RkRnR25i5IEHduWaQNcAUWCeyWKbGVNa9qDIVdM+AVt8whzBl8MjmQb
FK1wB7Qw+4YZBkOpnB2jBzF/kM7r9lHCrY+6BTjjdwX1Y1W+aPWtda4le0Qc1kEV127lkYR+rnVu
Pzq3vecNL1nj6bFoMxJt8NTqfTC/9kcpbW1S3V3sRKDZj6Q/MLc7PPajwbyKsju47FYtZJ1FOIOH
TLzghQWI7YVIttnMySVUV3qS3QtuOBxJek+ukcuQCQMJgtDFwY533RYpg1M9I0I9I+gjcttjBSc+
t+Vn/tUe09108M/BsLvV82DjgrMnbmrpECNyMCk318z05Vbn5aI+htvuuQThtO+elYtho+41qFm9
PSL5uygOJmmKD4N2IW1INnXlFedKnom0gpvKf4BmEKmU2TRhgJUAV9zwrNLsiDpkAhvN9IxkXRHs
EO38mU7bptXuB8jKr93Wr92RBHPBy7Md+ZnJuCqM9S7c8ZDxNPeYN2l82d0mcp9MkjVsqVjp5mrQ
4eJfiMUuxULUuq9i7Yg/K1d/tCq/KTL+OQ05pySBnoKA2yBs/2v9Vizbpeb0m5bj/Pd3Nf/148uU
eZdd1of/YTnAduyye6unq7emS9t/GszLd/6/fvHn/uxmKtm3vRRd3i6/LQBi9mFpzfL0k9U4HyFv
3qbTn/i5GGerp1lU8RajgyQrhsGG7udiXKa1jjeCvyS2g1R6OM7Pxbhq/UVFRlcNDBKLp+Jdb50v
0SIUZX4Kcc4fJjn+UusyVMNQVZp0Ku1SLHwnxR8Cj0AvYuS2E5MRl9K325epnt8JFWQmoxDCfYew
yW0jzSD/p2zhjDTNrsQ07L67aL8p0p/uOjlVgz0H/+KS0OlXTvYErZ/lMVbSkbdzUkRuHz1iUo8O
VjVL36NOoHhkyuGjOWnhOR3ooIXZb4Ce1YbgW9sIcAaCqdUu1blRN23fQ+5BFRZdCeU0f1FGWpoY
7+tlfNAlHc/QVRldoXSar03oi4JeKGCK67sY/LSgrGuKVqy+hyyssPv75Rclul9K1cshdbZfMhs7
CgY/Gt7vKpI080yyHmmUoXrqFiCVIWJbFiQROjVpEKtAn4BW+N1DlKDyKmSk2szBSONNGPeqif+1
G5JoPSSgEX7ctj8a7f9D9+AMhU9Gff329vL2Yczz/X+PeZkkR7pwFHFIapUlddHM/D3kJesvhXtJ
9WbZm8uyTmnlnxEv/YW3zyTyVVYIVvyxM/9Z3lHUv8xl520tLT26FYRG/jPZ/RxYzJP/Wu+VPnYW
KLgT76jh2DJkHbwppfeP5Z1hMAuikjTBbpRxIjRD6UGgVOFGGK3Wk+e6O1MR9l5GRB67Qark+yGI
pC9G+3KM/4yhvz8Dl4HYSqY+ZDJcofclJr8JUhKYy8CJTUOlg9bnq06bggd4t1/Vt5dfdXooxqko
I3DisurL5Xg3dsD8N1ovoj2tDRZ7rVzhQsqrhvDad/f/53X+X3mXQcGivoeb7mOTjnOymJYXoRQ3
i87Gj47OuwPNJBSUAbshpxQQBVKsnQgUMKtoHUiZ9YwGHHSF5lexYoNPNFmTTpkukGTRTS+aNsVH
+BnCbSAid0URWJcso9EK3CSTNEqboc+RU1RIiYVV6/cN3XkYMmy/44EmH34X5Chz6Uvn6pKX5mt8
Em9MJQX8UNUOr0auk3M0wtwjX2TpuYWmgalJxjA8kTmLcc6WAh1Jbq+2IkJ9bbYc8D1G6NVwpdWd
rMhF/kUD6Jf7gm6J5hYzKC9HkarmyX0hGoAwMjFwkkh4UhYgtE/rdff5TTmpNDHElp4GD7yEEgKS
l3ZylKpCShoJkJaMAI+bEKjDfvLxz08Mk1urV2pPEuDEIHaoBk8D3nOpCjILzxoM6Sjm3fkQm69C
FsjiF4/L6QiQZUlceo9EYpPYLFsnRVaw1zjNygUB1cjgXQj0Yt/Yjc0mTGPh5vOrcCItWq4Cz76E
FI9cT/rgp335MUMxrPgT/Niij26lLIFIEIpztgmKtHoJEpWUypzgx3tDDksYwmI4v4RRyL7dCmIe
26CQLah+Edkd4Ar6b3k6zbxiQtHHGJUQcIVTSRViEN7l9AQeVkZmJyfsG1kshPidyhIvzefntFyf
98N6OSXso6KhKCqppaftw27GSpygG+c8stu5Ttt1RFCt27Xqgj96/fxgv7lZlmro1OQpkGqGtQz9
d0NboOEHv8oQ0AEr/tFXZ3WdcQ3Oc8FXDp8fSl2aUCcnZnGjUE6yEFLkU3d2mBPtrMO2xwAdiYWX
pSV+kL6igASVhWSy0ipztgdQXBJ70tTgbdZq6wLtC4SKLC9pW4tpIFYrddJAscvwKTq7NELCz3Dy
Rfhj87xwYr1QycRqpzZ0xzgpz0giylhSkWJ3JJing90k1/KTytefFF4TbP9Ef5rpuab5DtEDMTbo
d8SJJU9PREYR5PJFq+q+dd7z1rsc5kl7HsFeosJqhXJX5HSQyaNsmLhavZgpS0WheIY6ago3fViF
wxftc/n0JcfjwbhHAIXpmDlZW3q87+5YYloVRr+aOxYWPqEockkmhSlj7bDNEf5EjlL5IcjwykMA
icvJQ4XQXdPIi19HCCw4nDqlfq5B0j1MdT0/kKRNThJS8Jx9Fe6RVdoP0yt5rsiFKlTWT58/BSer
4R8j1mJyRF0Lt54l+slLuk3rpE+1NHCKvIgzzF55T+/PL1zgF5FDGBauS02XzXWrwRxuVGkEoCXU
Xq3jWpz7PKYwHPQ6Ojuzu1X0UnEHgXcPgNaEWJfPP+zpTL5c6/ef9WQq82kJqfoyx8aJMrgSBFAH
wl/sfX6Uk63KcklIzqYzvyiLFWzmJ7e0qcliJ5qLZXbaZ8+kuSRuLcnJeTbG1U1QKxDXJ9O/hBme
nsmQ0YHGKQIyFrTL3cXnn+X0Vf/jo5iEbOFb5+k67c6X0agHflXgNUbyRZWo6a6Cpo5eysZ6yzT4
qXKdUwNWAsWASajXXxz+17mPVSC6KV5qi0JEPrngBkYsoUNtawvh3K3Yw1UHWr+Lmj5HxiPm5I99
fr6/O6CuspBdBOKQKE4u/TjnfY98LiCaNKRxPhX6pgUpB5etQX7ZGtkXL6xfnygQGLwZ6dbTGPzR
BH0/eluenhBN5nKrq94tpT7HHmBaf/zcchRtkd3qSKjZLX6cI9LRwmw0cFZhbRGuNYjQ3UTJ2Hx+
7X57LrS5dHq9qIlOl4WDmRvmZHEuiMMmRxOSyhVEDvXnR4HbyGqebTwCseWt8m6+y/yo73s1YjVV
CbOrosL0tDZIvxiDvzsXNr+MRR2JsnR6xbQgozRBvo1jlN0C6miVdDOgLrj6/GSWosPHVyDaG+4K
y0pEGr8oGEV5jDQ948YMCU6pQhmVVcm3rhPEYFuG03RHlA39lSRXvjhBtlK/HFpiYJGazeqMksjJ
m74cB6WqfeayqeKXi2BPb1ryBlZpiG+tIFnPwagPD7ft2LGoL01q3bAsItTNj4ovBt3y+J1cBaoM
+AiWLSQpxCeDTkNfE4XEQi8Xu3wKqoJ2iqKWG0udxi8KDD8kTR+PBauGigaCBDqzNIE/Pj56FNSj
qGY+BYbZumO0w/XK4643nKKkfoRWv6mbdUcI7FGrE3IrzDT2D5lS+KS2Au68i305krZNlBE4Mqod
PgOW45qwyjoEvS4mUKxt0xxh7sIIF+c25BgMRoIEYN7GxEqpXqrFvnWsStSCtWoSL/vFaP/1cqqs
3dD+0PU2WQovd/7dCBnrMhwmX4YV1YukWgaK5AhB221m/JJfDMZfp8uFsaPiytBFADviyZ2T2i4d
VYk+tJCV4ttQTO1BgDvH5tP6XlR5+8Vi59cz01BXIthgK8HryFwKVu/OzNIy6H0Dh5um2bShGKII
attYorsqicYXl/E3r2FOylAQAqDbkygmfDwa8FQf2SZZJSlGSLskBQBvZ1PuCE4g3Ad8G5BrxbhD
aC9fdY1Vb0UlEV2iN5Ltn84SuoS5YKmQIjc2l+rp+9NWeiBmasUzC1oPo3cwNOtorIlGqupFoNsp
/rxNU1HzoBNoX6zSf73ky3QuI2Rg90oszckdTiZVykCbwxErE9WJZ8ypTQRoIRRoin5+mqdz7jIe
qQ1bGlI09m6LIOj9acI9DBPCuVmBx90LikQBFqgc/OEjBHNKVyViDBe8D5rHk4Ogmy6lCn0o8OQ5
OSPSAJs/rLdDr2jFF4f6ZTPK3ULSyFH0pQRFhvPHEyK4tpCzAqYv/DmYFAK+jfXkk0CEzHccB9TW
OFQ3fTqJ0ZayL9TxTsmFyQV1AHw3iE3AM2ob6kw0PFkdgJi8OlRkEQPdHMbeuGS2oceUa6kmOm0u
RPd9auUB6SHzUFxEZmJAzcW6dP+n94nTwiqnMvbR6/5yWiqWomwWWHU2WbsZBRAWRU8ozudHOdGy
L6AjRUUYhhhnKQUzu3y8elNILadLa5rFeV99w1nC9tw3QfjS8Qzkb2U/oxYQrb67bpsc0mveC8wE
3A3pIQlSDBi9qhLdYEUsEDQ/9tKIfIukriCZpJTVuagLtNAZKCSM51jpazqRlkqcB6G4kvTFs/BL
LZKzWbobFGeYk3mRnJwNevx2rlCuOy1iUMnK6qdmWGQtU2Ts1EbllQtc6WokufjGJyjlAGtZ+aKc
/+v4YoQxsji+wl7rx3z3bvbsstToU7LVnQHqzirySaiTojn44pXwm6Ow/FvWMqrEgU4nq6Bv43hA
OOhIFcztUpa1LbFVovf50yGdFg+opBoy5g/skizPLPHkeiYzYS29NNYOi4fhvjIy63sXGSiWK1jP
XaQQt9mJIdE7gE7dCGvykXIwhO5eM4+xMU2PUjtV13/8oZbXIK8LVN7igr/7+MiGlD/nmIRwR5Gv
4Fk5cH/6wGEVOX0xOH7zODGD8VrSWMzzgCon76ZyMsiPE1KoxqCqugMuwBnpSa5RZcTbZ5BoEPYB
QZ2Gmk9eKXc6ocFdZsgXYhfIN5+f9i93nCXGojLmCbd4USzss/fztqjUGTEbDS160AkHnde+S+G2
X31+lF8KHewrkIRiEjCobVPiO7m4E0vYAogtwswEGmeJKWtFVaV+1ZaYaApx1hGBMNZQTYcgSyj2
sRqBVsPVNoVHsZaFa21KtDWEZzIvZ1+Y92Fuhbs0NaD3jqZ2rZKc4wUKAdaff/DlSXy/4vzxuTU6
HaxYKIXqxsfLExVyY+Yi8c+aOqleUYairfgwmxqNLv7nh/p1VFBPo9bKhoJ1C73Uk8dibELfnww5
d+TBz5fyeB/lhM2YgeoSvtzBVmhr2PAQyCF+0A29Haw2Er2RFZ7JS0aM7hBOQnNu4Yt8sZD4zVOC
BUVbPp/Kg7voMd8/JTIRj4UfR4ljNXmMjmYYj35cf7G8xzZwerWxuPB+16GJsxxlZvh4mC7rpDYI
spQnIm7o8vgzSQKiWPaxJ+eduB1DFVpC2sVNZStwuomE4qXyLW4JjrETaDHfiF0Qb1vYefdqrsfX
WTKBAiO8+DbtZER9mahGT+VUmos9KDIlT6kn6SinoQIZluo3tF6OcKP6jRBcRCQevIojGxlQB9IY
7LVh1I4yd+8xiSThe6bUKUAtWYNhDu7ev2unAoWWXObGtpFa64X1tVnaWa+O2LnMWTXRphUKaFMr
hPgRsqKiQWJl8fNiBYBCMkqTPck4ZW2DKtkbnOvheo5bULOqSOSWPVQayG4F39/DYA3BjE4rzB8r
rUHIIZYSktGO0FuIJHpt9CupmrSXCr9D606mGXVuTKWRaExtEmU7gQuPJLIwR5FnmW7MYQQ3Em3N
bNIeNYDxS90uRKRCs4OMnUAX+50VpEll9/IyMAeat/m6bVop2ZBmBZRLwjvjg9vqerActTnfN3k+
CesIpu9VpxT1LSCm+QJm8ILiDKclh8/vkrMElP+dwksGfrfZJG+YM9tHM5ziQ4GJdon46czQ1bM5
fxFHPffkbMpIEA6Qb5BqQUSeW1sashMS0oQ38EsVOtYon+9oeAO7UvpAkMEEE73j/l/KzqO5baXb
or8IVWhkTAmCFJWjZXmCsiQbOXYj/vq3oDe5olRmfXWnvgIINDqcs/fag+Fg3YgtD+0MHxGReE4C
FGrTWqP7WtsLHEDyru9stx/H0JuFAYox6vvflalTUmZAmqRTqK74XdpVMxPitSxXFbTgZT/0urqm
0lT9TMzF/OVUNbLQeO5g2iaxmRS3wtHItoRmaiW7ySJZcTMtNWAOQeU23ZML4k/bCeJiv9X9CPbK
3JflNTHEkLLAtbO/0Iu67wDxmuW8JZAVF7s2R3AfbTAuJMJ4LZSXLiILjUb74osQ4llCUonpg/4t
Ze/+wf6uDYFVGyMJYVUO8SJyescJIph94qaoRgR+TiWFdTZ4lUO++qzBb7TbLlfBTA8BxVYmOAOP
M151wwPdDy/cqpDi8WOvS3I216dXQTBWQunbzNYXF0pZOuZbC6PJhVb7FiHYWKWm3VRG6rFJtYFG
D9mKP+uOOMlgXJbhVxkVnRc47gQxsnfc6GqMOFRdRkuWQCdUSfejH3TCG2yzGbPQz61eBm2ZIxM1
E6/qw8JtMvqmtBScIMkFdZBhckjlohjePJHKjVNJDIbJR7kYzV3hJpzr2cXNf6bBcy/yRhrFHhf1
8Eg0bEdkT8MWndspqxc1iAQ+z+TKy9jzmpy/U2oHgeDkpYiT/ucEoQVhIbs0nX5HpviyhaIz5S5+
/ggA0LEu8tlRxqZRXnU5jA1RN0Xe02NIM2vqyXi2aF8oqSPVFFM/vWDNnaEUNcPMRAT/b6O7XW+d
N01h6OfgssbsvM0jvtjCGKo9zlETwST+yPuU11MfxkabHNSNxGBc+JXvAiHTvYFNeGcZYruiH/bA
hsAXlVPRjDusFAVQqtYkO0I0SX01F5NCyDdmPuBK2a/80SzS9z6pngi/s2ZkUvTm5H2K2wVWuhfJ
nea0LtQ6X7s0yHli3GhR88qZCOka8YnGrS/l5BPywbxNuHhpvMUJmp/AbDQNqXi1OpEMJDtXRlZ1
OwJaEjNopyHzQuhb5EyQzEwub++5SXPQSeJCf+kNZXOm62X6pJRhwYWrSmCBLqmaZsAUPhLA4RMU
uVryVpximSJcnhMOfVtL5RXNJ7+D/BkZrZmGU9PL95TTCQQwYzTBwJSO0s+mNkeS2pp2de8u7fyn
qFxkoK5S5k9LzQhp+hiqOX7g1M8CORl+GeZOLkFndgtpZ+UMHZzTHr0wtaRDvu1lbi23ldclr71b
eOOl7bPsnSlPl0Ngq5H+T+pz5MS5lZHDl/V6jep88BR5EunyF3rP+DAZGgdQI7ZJ8J6I9NuImSAt
zdsPWd8+LDoUzaQVV3W6erui4cLtyEhrS53vlEhuN36FLvRaEiZWxU0SYqLdlnzuaEinsLG0TZn3
j1Xq3q4Rid7AmKGLiZ70Jm1JjoY3wckyHPP8j55mO3bSB3vQ1wXyBqP6dcSGvVc+knZRbkvGsmfX
OMgmf09v7yFry2fJ8m418mIGCPFQZylA9OHCdorXzBUbsLVXi3ip+8c8LvHyvwmFbF+4B4u/IGeI
cyoJibLasbS6O5dT8ja1OsFTdcB8mpwCE8XP2MRVRHJCwtJVNdS0iSa/6XEPlptEJP19VLlkdbHn
m87oQlxQY+XfIk1wdVvE2BT08jaO3Gmrt6QHufKxH1Cu4yUUJMRdAa5k2iUy2XfdO2sqDvDnF35h
+aC67pm9xqPUciqPKhl/6ZXbnemzu6/n5ZeTEFIn/Suo6xe8/3vTKJ9srT6z0wFirjLuvSa+yxzY
nfmTF0NfIDei50i4gTUUXzDKVNiMf/MWOiWnpKgkFaCM1ROZVVdWYjSbbBrB+6+Bt4TB0rkcH0op
9iNpx5vGcg+dDkdNZr9FVwUtmTvbYoCWORo7eEsEohbVjkbOz0kzbkVCeS6hb6PX+gOpllvfj6qg
8Wwq24Q48jMdaIpr+l/yYCLxJ6oYWdcQr5/5EhLDQyzAcuuU9s9BjM9a+9PEPhtr2VumincZjbBW
ZcVXPl3GWR6umSqeX94AOIEYq4kD0aDmLy/lxU9zRfbgOJ2LBAtANF+MKOqTJduOhv5eM4DCtlje
U/PXSCd/JFyFjIrngu9pAwlhuzj6Wdzb7f2InpCsLED9OCGNMdRha1jsW+ZpuHareE0CsHEsZ4ht
VfdiaEQ4ETF3W6TdWW0zKrJYD/Slf+XDv6m9uTgAh6vD3mWKa+vpvu/GlmxX9Zb3OQr/VMty3JNl
xy5pIo8PIuvVqBr9stOJJGNh9p4Tho4FOtW+QoZ15s3yTI+wHXhNd5kPNKBd77K1LeBaNVw80tmv
nQxHwxqGE9QpKGS2M/tE5u8VwcnBUnZ/4Nc+jp54cTvYHlL+HgYHIbFsGojM4wed2VaWHq2xHBGh
IeCbHbIqfhkr0rn8oDsbgsTwjf5BfS6xjrLLhrVx5yO3RA7EkZxN5AcvWkmsp5OfEJ5AmBdEaQh1
sxvgzBRgNrqVOp2Q6GFi7AdGnX1wqedkTivyr4lCxGQ05Neuh+oxJEk3fS7MdW2RBhgDQtJX5nVr
TK4WmFk9DsQlgcVWINjpZTSa2FqgWG+iD+xW+YHgUh84rvYDzUV4SnVjZxkqZf0D3qU+QF7eB9QL
0Q2AL1GnbH30D/DXSGwCgiIoZgdgyKDBhg9MWPuBDHPp7REyvJLEODNUd60BXcxyVtBYHif0BFSV
ASCzrRwYmfEBJms7z3sn9Cf5pawB6Oq0MszcD5wZFlfQZt1KOSuU0sj8/ICfDdSOsN1MLUlH5lLh
pflApeWJApuWfiDU6igHpyY/0GpWt2LWJpaXew+30sJKmAS6RszEkqcj6JjcBFTRo4sH7Tau+DZh
TWxE7El09HxXwFsFY+be/8C+oYNAG9/9Pw5urkHDESMv5l3ygYwr0Sr9nSPLLPnYusHexG0xwFPT
fLffmh/gOc0d2eCORl6C6aMwNly07oJsbBaDeW+SU1xfu+WkJ4Eae/p8tKziCz/rEOmZ+ghbdYCq
/JfcMY3uTdvHz9ZAwWRju0XyKnxNNKGTK2jJCghLPUuUtKikZlqTUU+cnL4AUtxIQ2ZXrleuZJ5M
ad0mj13iu0iEX1jFRWYyf/uT8brQ2mzDdBLLU0FwaLzl2B/9cFtZvZIobxjQkirxG8wMKc1arzfo
03p1lZNKgZ1jWMCSC0oLdpC2a7svqXof3lw2DvF53Zb+DCI79iEZyhbRArwDTM6+q7wzykl5F8SO
n97nowDo0hY12NtmuKbQwM+GIsjzpTtJxK6qKHFBGNdh9noGGeRBu9CwsmtC5oM+j4xfTNwG4Fix
sKp7/cDWDY5JSV5hrpN23UZNfMDtnf6Mp8rEAfEREOiVDl4JjOL9q27F9a3eZSYftQVA1jGy8seY
FwT1EP5Nzxc1DkiQIuJL3BRx5f3MfKQ8m2X2cHMVVTMepCmIIkX/UF6kykmxQ/VQrYhxj9I70q+w
rIxkNRPl7fQk/jqjTwBXBvYXZGY3XHdmSaT9SHLSK2eMFJ2LuSi1a8hzuxKg7znSl1ry2vA//HRy
EzO73pJJtm2BIFA+L2uP/YPEWOjytNUtgfLVb3i4tACHXjN+105UX6GC6OGnDJqLm49N9xvJlf1d
SlAgpwIXqM2+lFZWcFYCehN0fdr0sDsM2EDJGBWkypiQuTedBb14R8gZXjp/GYQkg2aw7bO4QeB4
S3Oza7buuPRvlFtgFnul6T848Vjd8meHl0LUnONzHbd94rPF3SpOkVh3ZKv+iraK7ts6ky+qc0Qc
zjID5kJIucsBqLESZ0Ptxx+uslElZ11XJcUu1mew5l1tsZt1opxWhO+nlDuACM3NdkwtDS26sags
9HyRPguCzp4jH4HsxiLmEYRtA3OcaKPyptOKYtwoq2AzqTUxbhB4Y/jnmnLp5o1JaPxl2mlJHg4z
fd5gUDFuExTkfC8DW4CDF3Og4RjRYOyhda+/kxaUYgKz9e65bqwaVpoSxhLMupucL3kECW/SRgjb
LvypDpj3hMEnN0oHWod9kcmS4kk3wP0Y00q70Dmh0tehwlvofdoHHGP7N0owVbWp6MITzV6xa5S6
hmEE5CwZvq05e02AOO3jX+fdPU0Ytv8eFCx2tfnU/2A3q0lI7xE7LEJpJhaUxMZeOlfxY6w78qmW
TcLiFZejFVKuYEy0mWLR9ieKHVulza7aJY4DoGQUk39gzOXTximnxt50Y07ySG3Dld3btaefA/Um
T2GSLo6ZzEk8sgwWP75NCK7E9wajjs4ROGGwuYPNOUT6NYiQxdLUBWII0wqLkoPItkkGPFdWpsWh
EK370lbASzdIR/XfM0nyxm5oOv2ld7rljzEPzWsUR5Y8LFPrXqnRSbDpjXF0Nyepb+yLuVMPGrsI
Ki4yZYhFnQOFPIMh2u45QM9EyFFFwMEwS7w309Dk21FSeiIzrRxfo2REfsycBVrZmlo/3cq4B+Bt
q17tzWIgkWiUSy9JKe0XvF19Cbks0hxoXbB1sztKAZZ+rnzpkgHqRqLbt26+bHNpxTdKUAoLPT1i
Y5PEg6kRGFAVNuOKlYtw1zi+tTvSM6/Ae5GBl/toXuHDL71BOPNCjlPSieJnqXr7Xei9ZBBrvcF+
2Ww44WggvyfYMsveWpz6V5b7Jcms01AGc6Et7VlfzvkbHQDnypxydV0DgePszH7Y2c1m0f6AuuQ+
VMOSX+V2yySm25ZWntDbfFNY9lFwCCShFFS/0guyVNVtzZmRnEyOjKpKNs2oXqzcLk40oMXXVqaD
bhm9t0Hsp0fr4aisajEfKwQT7B18HDF8ZL14bNx4NoMy14AUJwanYUY+1S3cZbn+7kaSOkeEcWPc
mFQmAKDF8TSHpdZ4z47IsL+45MWz/y1dTseeXkca08gM3zjJLE6LUVckb26alHhd08oiBsezJIR3
Ijtgvs5t/kJZjJnWSvN5usrTiBMLmz+L3XbadFPgRgqHvetnurvt4WWvIRcT5HnlAuACH+Q+iH5R
SUAzGMSROVeGfgEddJ2voBbaG2Xo7BZ9R49/9L1v/F3GiLNVlljPMm3TgYDnTP6V1SJf4chk/Rkd
mAliWo4QPii70vmz6K3INr7pTZh/mRP956FTNT10Q2Ex8ldO4Haq+qilTDqmL8qo2hcWQ3Wbs1jN
W6CDxXPSK/bnc52Rzuaz9yOcVtJJvFwICMw4vluJHYiCutKWsEeFSbWwip9dmiNaqDvbzdjkMAOf
jRw0CHrn4KoF6TKog2w8/92Ch34fzzRMw0ZUywv9UEKXNbVUYqfPI3Raw5VthJx+IO45YnLZzB7F
UEIMm/YZFsL4ZFg1Xk2rzig/tYND0pJLWRtrMk0pTNKThsW50GTB66hScW0VFd3YuVqmeIuuqIAy
2CfVQ872iA0gu1Vo72n2N20GNoRqLgctlL2V/s0hrz+MXureU7WYr7PYXEg/GL34Ih0KuVK9Kax1
kcXRW8FX6zZ95RavQrpLkCp7eDzRZVkH++eOjoVFBaCJzfdAN+NYEwFVoqIL0JC0HTdWUFE9fvYQ
i5DsPlSLHfa5KcAVW84kb4kAT5kYbbq7pG9oSITcfALzDjanvTbXcjqnslHdGbPnPEJflxpLdLn0
GwqE8Y9FteYpat4X3TU9dbAXaHYgcNJGOwYmJhClUx6+Ckp3ArccQ0Hhabt592DRZ3hxRzncQPST
942bTtecEKenZiKfeN+hyKY5gUSFtpqGdowyrj6eycFrmv1QNPrfdli6q2iJCuLdOC3qO2lY5W3U
DbAhksJI540PVZSyuZFHP60sHbJtTPpWvOmRHq+0AKGejd4F19nnfaKCGFLlVS9L2yPt1BiJ8hVx
dEm88KQO9qRPZRBV7fBaNubyVtRTSh2LT4huw+BXT0VM6ZpFgo3cvwfANxMvnXyUwEgTEOYfOxo4
VFSagBcVpHVtX5Qd34gzLJgAtK495Z74okJCZ4HKEaOg6dI0g2XyuaHld37XSYyCAbTaZdqJmS9o
yrz+r93kdXFwW7pLVAm8sd13PWKRjUelrw8tEcGrykfkIP/+8UcWPXQZ3BC/GrsS6oy1k/f5hgzN
TDoK8k3QZXFzNaO2Y88uredqol9gJBAtmsw3b8yKliId5yrUivLRAKBNQkCjn8P6srezlBTkrCg6
cXNf38x6b9wWjhuoQsfdv6mqvaqkaBHMdkpkZdUlO/Ld70lqmsITj+FYurk+hrXD6BkeWhh00p8f
A1K3zCBso2GjN9IUmmXn/vVrGn020b1o/4Z6a6+H8DpzFDnYZN4rsqxewNIBdJN09jeDq/RLGZsz
dPG8OveUTlciozRcd0b0dOJ2v5mzTKx2CCUI3WPVWp/cf8QfE0qjgpWiJpY+ASOSEfCCg1fupk4a
hz5Nuh2rKU55tobnDjcfcuzrz1M9evbL2N+SYaHuaSQQ7VKb+pUnY8MEd2YlNLQ9BDWTaE+IQtdW
9dEkS+nKRqOqo2O0jlVGzViIUY04uJqldnd1GsdB7Ne8WcN5q3swByce0DppH10Ptf2KE+JjYwY/
ep+9rlF8E4SMOHY0XGdsqMPastqQCPHugNoObk2/6PejCyWV0na9Nd2h2zN1lv+j5p2BRQObqdlF
17GyMD+/KV3M5eTSWwps0as/WiYjjGtjtXOoiR/KqXJOSJPWN3/0w1GFI+6jOMuv/1gu/jsyIp0Y
+Zlqh9931Y1jkd9ROoNL0neenWjPf3cpNNV8oKsJGoXM55/maQl1wJFGkh7HtQUfEwgA+RsWwfap
fwos+EUJwGfpgGfWHaLTmTuPniP825jMAT5Q3aV/k04+3i07X/7nTfg6FwqaFDw8ftuRrEFr0pRa
XdIEwoUwaUyTdp1WomLn2zs//j1Ev34R9L8p+yAjwSKLY+bz0yMJeGwKbyFbuBsXEi10wAyjXx7Y
IuiEreT/q7gXZBWTPbUY1D14C4+vlxEw1PQUPgIvtcw9WuN1g0/Elw5m+iZdMNedmL2/zlE2ki72
JSwrCGaOpf2DEqMrJOtqgU2Bo68RPShStw9dY2UXucypI/exeoA3vdAoqPLihETlmwdssrND4kIj
UyAu+/yAmwiGNoeCMiAU1b4mUjfekgXencfs97axyU733y/0CN++LqU4NbkW9j7PRkt5NETrDJ6P
0VdNsP11uP9zfzjsN2FwNm62d+PmxKcnvvlx/73WsTt4jjki6eu1LnaPOy603+//PlzcnbjM14/u
0y86BtLT7in1buAqk3ye4N1TvjoxSL7qQj8emsUWFikjL+lIB1aPhEtzeIBqEsqn6bIN5ltC8y6K
3QQyqw7kdtqjWyBafRNvl1tt57/8+619ncRWDSdoObj7OFuPKaJJO4ranWGXKOJIYHMP3sE30mYn
s2H+n58ml/IxgjFAUL8dRx80uJ3ZUkIMn1sjfpasWixH/v+qqmeaJGnXItyCGAsmlqNRaIACNj1g
JgFdvOKxjYmTnq2MzlgOvuzfz+6rbnG1mkDB5SrkONn6On7+s9gszoh4xW7hss9Ofz6huwi6geJ4
i5ihoIVB/ndRkq2ZYTvYZZWRED1vNM4JfPd3r9CndmKgE1sth8d3gW99NUxllG+FCmlbjQcrq374
XaKfWFy/fg+srdjIMNTiO2GR+Px7MSZltQNWPsi0dDwgiYUBOC3mqYnk68ftCMYknn+8oOiyjy6D
ZMQzBnelvi/l0O/dJQaLszTUrzbmRPyp0c/dj1rlsUA9WeovpCh4DyXO2ocpRmdFgJL/HpUC9hJK
7NHYiGVMKszQrVInbvWbR0/Jjq05DnVcjscPRGY0YNCyZEFT2HaYuaO+8RNSfdus7U8MtnW6/ryx
AYTAc6H/tqovj99yr/tSzPQo6PcO5WXkVO5dYg7wEvmdT90aHE3PfJInxtY3b1w4RMswrRvu6hz5
/MbFYvkQgKnK1dgpDn7rNtgjm/LEuPq6VGKWWt1pFrMDS8jRCM7BVudugwAtwR9bbmnQZhPpgm1G
4aB0pM82uUmM0I1BI6DtqLPbcWyB5P77c/7mtxqmj6kQBr4JsPXot2ppLsWH2rgVsryY69ELC5AQ
J4bMd1fB+8JbZMblv6PB3U5G6hMgidfWnmSIqs4IndE0TvyWb/TFvLbV0gAgnZ/0sYD+Z2qK/aFE
SImaqpzbbuu6ifo1lXVMfEgHrBtlYRz2EaF0gh4ORbzU3g64cvA/NHVAk869yDw5XflsmPYOmh1C
F0ng3Xazp86LXhCYptXtthxoUfz7JXzzRa056hYoIdSeIAI+DzgTBeckEgFYUbou+S+o+VAdEf1A
VeffV/pu9jbBmKNmgeqy0p6OLoXAyKaAyuxtLmyslwHRE77g5kbjfHaXDTBwjSXp7vJucchxNujj
aZV//e+7+KYWzVpou8SuMHtDdDoa+w3BNmlMVB9gr9yRmxm96pVdzxbS90g2ZPMlf7spMclrXuw9
nTmHbk1vvU/elCPv6mA8oZsgtLfEcEuK5KFbcFwKZB3tvnC0OELfRNM2I1MiHFAOb/SyzX5Ms6hO
PM5v5idzle5jZcXkAiHj89NUFQIliAN5oHVm+kQHwXtIczQzpKcstAtz7dGm33lij/vNaMFvCvCd
jS6L/crl+e8CXNQKJe/IAgwFAzFEL7JL2bfI07xEP3EpIMr8saMZ2OH4TonxQ/h+XLuiqZsn6PY0
kHeoVja2GOgGJAml4SErEHHpQ02vWuL4A19Q5vljmi9+qMdme6fqmS9F061AT9b8CmJcu75K+TpT
AA3bSizZ4+Jg+aCXVCCY9Je2G0JTuka7x2sr+P+i2rTPQXFNPxeEJ28NOQyvNbWjMtTUbFwPSMg1
KvC2g783oqGHv0qWgDVEDeHQMsb4d5suFSCJwoPP6NLXvVWJGAmk7P3iGhOp81PLK/eizslSJwpO
n67zlii8YPBaQfhzG6utNRhaEriqbf70MG3qzVQaNVjM2ZUdylmtKTZNnzmPvbLFM5EzzU8TKXa7
mlGb+X6xCss4tFpCWc8tW+1cjQ0dP6av7Nz3k5nuB/1UIutih+Q+QqmI+iVPethQqtDsmzqH4hHq
4+L+wQVTdGdtPLdXCUdWovgkFJ0tHAHJF+SNo4/2o4ySIK4FBinBxhOWbFSilfNLlEgEcrtI4Ry/
orhmGzEoQx0dNfxMxIw3Xmzb8UbOktwGH4Hvde/Mubkj7Ed/qR0/tilQyvm+i8p43tLn7X47dQmg
gtSkPAvdQiMg0Skq/qhfTYSOs3HrLtEfedq2WAh33ZBToAin0RTwdq2w6A4wrBrExFYDYdGb1KL2
Sxej00MsvtRbgSXlnLNxNG+bxhuexFqNDjQKE+2W3JvmUNiRW16W0OfPo5JW6yan8PFOn2VZyDXR
04JoWCe5Gnpy1UPU8f1V0fqzsZfk2KMom3Q0xig8vT8J3SreJz/t0m10owmtovcZn1MubXSA8NlC
GkA6B4VRq8udsprJCmc9996pxkz5eWfMREzbmNO2dt/M2hZp9mSHnjYuL80Uk/yk9GEkmJb6Hf14
UP4OANeUioYxrXlYmeFRZBxtP77R1WyiQiDKlH7c2M1t0Bh4LcJad4o36CUxPZo6r7TNMq6PunbE
oPYknqoyJJhianYLrkLIlY1s27MID5eHsFnKLKBx2y670hkt8GpVPThnC7V8Wl5SNCajPUEQxeAr
qYImtXmxDJqltq2ez7+6TkTDuW00qg8IHC1cIjwaAQe5tgsfk7eYCritlUWjriOhM2iTOF/28zB1
xECggmiuO4d5+aq1inQipZV72CD2deFAdqlbHZZmQC0b88nOYdZ540Ps1rF1xsJkAfXt0vGyRqL+
TJNXf7O60qrDnHURVVOJ/XqLvrIRoRY7vXnj9zkAq3QyYswIafyeKr16HOucs4grhV1fWnJkhuz0
nsGSObTKQm+wejTRXRS9Eu6qfkg3NwjSHkf3T8v2ix7JIPMxzBdtrLed7If4ZvAokm9oilpkt/eR
/4IwMEIlM2S3NqKVJ43d+n1SjsWu1GHYrerMqgo0ryCItbCVOM/6sjPDXHfi9xnb+hMFmfrHv9fX
b0xELjVtPLLIjHSYQ0e7utInSEX6xMpm3CieA5lIxdEsb/K9nUHE2SpbRb/HEnUzdTuyTEc61C9a
Yjrns9lY/T42unZfFSlP58Stfd0KupD6TTABay2bgtvn1atOvL4jsopbc6T1NNOH0MkOt3usE0b2
JkvLehv7oiHhD3WTTuyEYJjZtaytLWe0ztzUiV89F+jeehgqSfX73/f3zdbEpavmW/QwdLrEx1Y4
GmqzKwbksSK3M1DRMzI1aAAxsPUpjZmec9cb3iMvcsmeMSVRJBCIWMOqRrNVoDJz+I0Hp7sdBrms
Kk6Cj1ihVIMnVCywfNumwP+m2Za/cdsW4rHmk4KhGppnGyAKwMzavm3k9t8/6+tTd/Da0/lHA8BZ
9rjiYuNBtsuFigc+CA97bGJcl5qev//7Kl93Jvj61pFHRBcniuPjWjozbIaJq2igo432MgZ51Wa7
f1/km3ba56scjyA6sWMquEq5eb3fHF6C8O7uxCVO/ZCjLVbXuD2RUVyCTQNk9j+o7MI/w6baPOS7
dIvD6sQ+8oMh+Hmb9fk3rRvN/5xcHI84uEVxQShV4bJVEH+LK/MAv2Zrbqtde+Vfi712n5+BU99p
ATm++3pXhCKsd3aI+2lTXc1nXtht9RNb9a8Dh6qwRX1pBTAypRztcIUyFdV9Nm0NBsjQbQfWGNM/
5Sz85nkji8I0xxD1KSodvdJMIkZMwDIFKFG6g61sfedkU3krm7o+8SV8PXav9EN6JA5tRlz9R0+a
6jXkJ7LuSDIXIg/sEe48elT9p7L6DgIzfoyNzgH8sdW6eDxresc7cQdinX2PXjYNItKLgEranH+O
jnuZ76tpdKaKbqrRjFQwcvOqiuTw7ox6fz1HI4yWoTT8PrAgQ71VBJDT1stEcV7E6EW2xDgmzx1b
xdAkzUw72CLv7xOHkvdGyFUun3c0NU59duubPr5r8ogcFCR0jD1/HSn/GaKUEtt+8uklFGur01D+
8uCZZR+0bpU/yIGYbnig4m3Jl/QXDs1sN+eDUZ66i689PvpAOl0UqFhUoI6pPn0D8yaG2ULVJB+i
i5yyBuGXADxoEtmSBqfBiSTICcJC1lZ4HVL8ZplGtgiJe9fFpvXnxFTxzXiiGmraMIkFfaRjXOFQ
wNXLSf0Nokwf9gTO+melJDmpGyGQx4Y1nWdmA47da/UwJ2CXtPlkeoJvgwFG5NqNW0XRdsTtH9I0
ms84WsGDF5Gzn1RkXSkabCeG3zp3Hb1HSt980vgLKMkcYwx0aFwzNWnMzH0a7/o2Krc9g2mHoCQO
iKmUr/9+Quu4OLoezWpaQYLlh9b10bc99LgKy2gqAoca0DXa2OasVfN09u+rfPMaOAx7HoVTWITu
8Tm1GFuHNoyXIw+0yaQ3ODiRWyVU/gNegsHubpm8wGolaGa8kZEVLNgrn/59D1+fLJmHnExhqtKI
FccKu8UtppkmXIZMwAdvLGoPkL+af9iLbZ6jg0xPXO8bHQenYOoPH2oAdAxHc5ky5njs8IBwvjXd
V3/xs3fmV3HXZpyv26SwrojWacGmWwPxGnZ2cLXOQbe2KEiC3mCggJvzWwtC32GJ0uTE0vFNOQ52
ESf/tU9AP/C4V+z3Feoxk3Kc19Wivs28kdSbsvOdN8dsKmMzoK641UUuf5n0jn1SGnrUgK5ZW1dI
mcYOAaAJFWRBIIqCsF79VrRA2t9x0cV3VZG0vzpY2yuqQdrnCZ645MSn8s1WA40zsxYvlJILU/Xn
OW/OOt+IE+qWMq8Rf1Z4KAyqGWj3tn209GqTVqX7x0O2fi/7Mf4BQkGMiLytgYTZrj6V9rd+Kp8/
JaYaA38qW3r64cf1TWnoMptmA0wDrfAzhZkJj5OyLmhHnJLhfIE6WtDM1sKWR7N/3QevhaH/TPeG
mc44O8AjyiVzdmY8oAvHwHwroyoSxLVWFcpKEe9ZEXqA7ELeFKYdX0jhNGdu1Q0HuvrVde4rf5On
bX3QNII2Beew/MSJ4utq6q1EgjUNCmUMnYnPN6oSFJ8K/GQwm6P+Yk5SYdPT1UWdgbJyYYXiWR2a
gw/S5RSw92v5j0uvBWePSE7mt6Ph0euR2S1mTdSe2Tdil9h+2oU5Qh0sZlNRUzD20ulG6XF6ERHh
iajRbf3XIRvGJ18fpB4OCJY9zGKVvKzI2SHyQ5YuGUnDjKCV4EJhnhjR6x0djSCTdhnLJyRJanpH
k7Erh2VJ0rQIzNwrLqlqxFtHdKfK/d+9EuqhzIG2LVbxz+dX4rcc2SEA5IEX18NDTiznGTssnsrS
1Pa1ku20S2Phv2fKak+c3745+rKk0QoFMAJJm5Xn87VdezQna2QhWGTU7jnrqgvSEcdAJhoGcaRA
GSiIOpp22H3nm8JHvEIMvNk+WbXHv6dCcm/LpDtVKf7uvmzw4ez2yK5EbXL0PcWG39GzJCCI4klm
bUssNg81aZMbN/dNRHdG9mp1Nsaa0iDOuavEY5/r+RTapeceorZEpQqT9n8XoKNa4NuhV8Iiwmf0
+WlBADOaPMELs5Df+FBSkAmpG9pEh9J9/Pfq+M3kxRECquSqtvHheny+lDMLE6BJJOmqgXnomr4k
TjnNr+rROdVP+WB8fh7mgEq8j/LCR4//6GEnUc/LTywVTE1hzTeY8MrQp8FKwBa9n2vc1uTW5Enj
ku1bK5/bcSIMmtI3n/Oso15TE1zw2KL+FZtU75Nb06tjb9N2hpi3Wp0N5YbcYIIU3Gx+XgwTDrXP
JscOXL/U3WtvUKazU1JzfqE/E89gI+Rzgf3xh9DEm+E3+g8MbfqvzpHnND6L3TK0+RAu/pBCB6kW
PUA1bFGxIRoz3teZK/VdlCrzTvpSJ9en1hFoq5YPgLJq5i/bTJQwDLSCaGpwBQMNy0ErE4JdGj/6
I0bsh/u88CemKDpx/WbttFJIqcr/4+y8luRmzjR9K4r/HBp4syHpACjT1Y5kk2yaEwRtwnsgAVz9
PujRzLJQFVXbUuhAFNmdANJ95jVY6pSqGEbq+kU6B0Omd5R/was9x2GjY3LjiPF7GDZp7mu6nEaK
RcP8yZpGZAa0HB4UPx4rXM6dTe8Xct/4O9M5UPYmyJsJ4qadfTCEbV9L4k4PXvYQF/OiIAq06SWd
/uNygk4OB8qkPMr3DA9tr5kbs/Hkrkot/QZpEAFjcGyvXDRn8DeeDsYOzDhkHxURruMVnMqxn9uG
gMqboKxZgOrvLWjob+dEtanUjo69aeFJQm1QhhtJg2sTa1m/z4xcf9eo3rwDim8eBEQoMju19u6x
OrauBF1nzpkXPLuDkrTjgL1cLX3DCnOlp7AeOHDdt47qpRtqk8m2QJ/3ayyc4REcuwuJg9aDQWD6
plQm5T4b7HE/53oUpFpJr+Dy1jdO9z52ECYODmiXUaVbzxeUwVBXAPEFo924D9ZcCajFkJwojeVq
hidnMo5UKd0k3iWtrAr6GWWs46BWaLQE4Rx8S+sSNRro8DHw6CxGlsSryuRDFC9K34oqWQsdQNgH
QxsQMQmrRlE2moV+BQRjElHanQYdQ7PuY+8GMrxjBxA/pxhgnGf8jGcJkXJO0+RNM9nhj7ajDrAT
nj29QVe5vqUfWX3pHbXtrhSazqxjumtADklYUN1ad2PhhghUVOo2MGelR73G6H6SqGqbJhehn9Bs
o6EVJVdigJPJcCgMgzBZupb8zzXeMWwxbK5R9wiaTMkPoZO0tzDgctybnWsB62kUyQB0Dpd2JQkg
x/7xluFepbvC4RK4BcpM23BU6p/0L7QPcRglXxWz7zmNBFLsSKTJ96lUcHqgRGk9RPqs/eS4/W03
vernkzF/sGpn+hXZTAJ9gvnT5SV6Yr5AF3oJjKhvLJE++MHjJ+3C1rLiuq4gLFguPfGpQK+pl5O0
dqZWT/GDliBetsFbHZ5oTDlVIiMwyvpd4fYR5TFEFOegpM4/+X1C3fzNgNT3lc39Al88utcckjzS
W+yUAI1wjx4/ZNF1FbNnQCem0PBtpHT8e7JyqE5eroefHGtGBNcZ7emHqJLkeZhVZIRavSXEoWAa
aUFWFkUSZE5Wwy7SZC4O6lCBU5Y9goUHFCAJ4L0lSzO9bngDnBwRoAKAcwswpYKFlYkhHXBBpNyy
1elsVpBIgFfuPaOczSvL9DT5cqjTAc5j6pkOIDLHL2s6XeHIdIT4PuTmYUi06F6tTXOX12guNeBo
N3NKw7jXENOKepoJHizVbYP5wX/0JIC/2KBLmXYN8uy4P42s4IiJ+vyLS1/U1612H+nKrSCO3evD
uAO+c3CmQm7qOafFlnlXco2Xc3s19VQtue/AQwM0WE99yEFVts7yDHorH8EycNFEQ6LiYGy6od8K
POBBjxA/OCq9J4H6ilQ1sQuBPrxd0CWbNirmgyxC56YVkfrgmfQkQxQW7xtp9bu4CGv0asZxn9XY
lU4hpT2aayos+TTbYsHQ7MD3iG1eN3DW267euQVCA6XaoRFeuvqd2zTd8+VNeXpS8aJ0YUD1L4Cz
FwHsP675JIHi1HoWMU3rhR9mdRy2Xdk7O+RW66fXD0WSy0LDt4oi1So6RSQmbboYCkRv0urTMnvc
VR00ayiB5c3loc5MJckXlZelhsmbGaugu3OUSdSg5YKis8JN2tMhUjMszlGc1re6JeTGqqbS8G3Y
6H5IILgJYXjjkcPGlNqixaVgwEJ/0oHDaCQWOYMibkfCoGCQZf1JNyBPQrE32eNR9j4bR/EUEktt
u5TudpsunpQleGzdGsrdmOY9Hdy+UA+GPeEniqnHfT2V1RUoyZmrQNeWS26JnsBmr/N0B2Z1lBf4
0k/AAaJblI2Ut2kIqmQH7nJQ9hkvAKOXClp8Q3aM5KbMKrpHyMX3aESHjUMMLwoePqINjcQFyJR3
ed8Y6rKKR2ox6tJbvjxXJyU9mgWY0VC2XPYdWf7xGWR4JPjR/MKLHeJHDfTYmzpppy94its7dY6v
HTVnVjzjIRgAUReE1DoggBQ2evUQ5oGqD6HpT6MTBqa0UT6x8qS98nInAvLor5KQLo1iYlpIyKtY
Ee9J2tipgk1v2oU7t2v7O9HHynOPFM8d3FuEJ1Poof6oFFiP6jb5sxohFdFrDbzPwr0msXtSnXhp
zXAHs1Coua2z0dztpe4hDQqLEKRKTYd/r0S6sb88p+dem41u03Cy6WtRBT+eVHwj0jQfYB6WU+Pe
owMvPk56nQWwlaIDTHVrE6a5+Vii9PV2MnNa0ckw3lujMqBaNzZfLj/OsoSOD3ZeGKYbMRIV/hMr
rn6OpURZDE4ICri+7CX18bHSd21T93g7G95vVXjEJZdHPfOpj0ZdBWbwNNIQiZCchjD4ElC26kZG
Y/2ffGog6aByqFxSw10fdVkKuhQFlAC8cP4+sepoCwDKDEIvTjhlY+dTDIXwfdtN6TZGDGqntfiM
9tqkfXSjUHstsBe4LZEvrCWuUFbYqjakNEOtFUZEg0wDxyJsxbqxkOW+cr6fCSV18kQw4yYZ6sK3
X60vc470CLvaICEl/NzmbvsU6Zp8Rj1a/BzDSf+iV3qXbcs8L/Z6PsOVRVKlRrrMSWj01U6MYmAz
jckOemxWb1898y83HPj9pV+ybtJHPSdP4TAlgn4Z6lJedmentXW4PMqZg4wiNdrGqHWDKlzfp1Bt
JseMgToAnrX9eYjxbssSgNy2d82f78xSRt9+SWZMKHAQ044/t1t6M/AMTo3JEfF9MWU99xu0/veX
3+g0/SdPe2kaUxonFFwDti0RV6iLI4Mz4rfxHtCYBhO86BvzPb2mRuyHSIQ/UzUerEOUj+j1xpmm
vaPOWQy7zG5jZaP0VR2j6ZdTGlWxv6r8GtJGvgkr/F1ev8ENEH2Q3AEWGydsUWwdUDrrYEKVMyhY
WhLeHYou17yrzkwzBU3KvHABoF2t4eNlVOoufquYdGmiQDVNbbeGYmK/rDjztd172u5a2B6IysOp
hESH4ezxRDcWQjlRlgONqCRx/5Kc5I1WvClyKrtZqaGmNxvzxi1K50E3cClMy0LBCdb03sw13te9
OhDnNl73bgTddSVAP/d08Po4wlXw7dQ3V5epVk1eBCmuQD+zCbHeBk36S5+F/X2xknUfJiIw+5Cg
JfBYJQYwti4rhic8d0OUFdgfIcJHag5U3QFm5BuQ7gu/qVVNuXLpn9ktrg7uCi1GOiaAO44/YinQ
wloASgEViebQ6/BhZ+Nqm97gt6wuNTq+oJOXkxag97Ju/ojczZKGXjH2TVCoDZqMuXT80QvbjY73
HnDZOAadj5NbUrbRY4m+LKLM3hx9QV7206wpxgaUUXXtWF6O3fUzeXicwiNl7ZBGHz8T0qINkFXa
wkPpyHeV2cFdV+v0N8LH886UU3+DxdJWSfJfHYnz1hy9ag9RLL9y/p5SBh06VSbRh0OFmodZXQ+I
aRY1mq/4V8RF/VT2SbmvwyTZe4NeHzrU6b+bVab6g5tEzxDSJnDu8mfq6u90ia4NzGeEmzXc9gwU
QnelC29tJPXaduaIofucXnMDOI1P6C8jJwMzFmiXaa3WNfqwnlUVzKKiAHbt2tJ9QITUu8uMEVuh
WK32Sibd1xodOKA72Bgv34i60SpukFIsqsF9TaFD7R6m0jIfgeOYV/bCmSOd/p0O6Zfqj6kTcx8v
iU7Eg5sOLcpIoZd9rzpDfyoBOn12K2k+oomI7gRaad43246QYRV0dbSgsJCIQrglzJ7tqIu+tzDs
H2sEmMDjtiPygrgLOZ8u3z2naQgAE7hhaLjbNO3Wc1Bmfat0agWo3Mm7XV+a0V3doJYni9b4Cib9
ml3NuQ8DCgvJCtylaDi/QJj+2L+1pYg6sRjQHMBQc5dgx5dp5vzZ1RsB+MbW8+9Qeqe3GJc4886x
BqPcUmdNt21t8H+UxDbJtomi6rYJk/RXloa548Nwok1x+dOc3kDL5QZek6RSJQBYBfMZhDjAJ9Tf
NarAO3MW0aPoKFH0rnWtInVuKBzeqNPCYSJJWx0ggxVT2TMowQxo/myRF/T8yk0Gf0L39cpbndl0
nJuQgWhjMgH2KqaJUmpzikqrwSmRzQSFXrrfZ0MXt4qnTijkohANqNto1FcLozhYtVCyNZdYymbw
4x0hvDhDDBDDm0Jr6q1oB29TmEXqe+YgroSIp1BbxjIZCBUO4kQY/sdjuUUCHsdcxgrTwg0qkNW/
igZGoI8cedf56WgoeYAa9OztSIQtuXU4fuYbTN+RmlcU5CF9gkxMW+3aU9B9pQkW2LkbiQDFuEY/
CMwA73VD9DWVA70ON4onw6+VjbS0P4CR93AOICm4EnmdmTtavDS+QdxC+F2TgmIlx1VShJCrsmn8
Yk5qiaC+REkSCeN3wEJArWtjeiU6Pb3WCYks8JmEqLTE1t4MrqAsl818S7AW4bailOgbiVSvJFBn
gpwX+YIF8AaBDCeP4ykbNbzZW81jGLSz/SZHyd9XIxQdFdQEZqrMojqQVloHz6zq20q1aJ54SbxF
J908ILeIFgjxk98NjbO3h1TUV/bNmQfE1Y92Nr41DgWU9cZxoqVKmsHMqVV86FEwtj2gk5UFukjX
AFcnkQS4TyHKVjF/MJzdJBypIUhZw5a19dARftFmzlfU7pGBGKKJtFhNny+fWafHuQlIjSYTvQZs
3taNRDcz6UBVKvQhXAq+2lkEAQKlks1kI8rqd5kd7S8PeNoVJBflv6iScIDR6Fjdp5y+uPoomIDm
ZW1sEfaxEe1OhqCdjPQL1C6sOKuwcbdaYta3VjbKXdPiWjiMhnjq1da+o6d8Fb525jMAmgFgxfPQ
jlrvf2N2o0T0Om7ntDswPGld50daRcmXkB3/a9le7hbiVFzsYrPMLXAbav2eWlRe7sLQxVqAikxd
olpN294AhYqdFZ4MyW03KNzTl7/gco0cB480yjgRCZ2pmzB9xwtf1u3iuakqQOYG3DeGNpOBNkjl
A1RGHUq/iri6KioXd8UIzpWvaY2zu/wIp9ePZdigNSgbg6WjIHn8CBXqtITV6DK2ovrmKJ525/XG
DznW3Ws1CzAkssGGcpkC/AJ6ejyQElGAYDExUCNDTLTThF4oPYbLr3N6YnHqk4aYIKcWTNLqiyoi
LoSXMArGg9YNPPXSF97oXJm304/GmcgKw719OYrXZEl9KJHMsAF6x1GJriEgwh2ikOK21a2fr30f
igM2zSY+zdJFWH21mlR4UWDHOzUtijvqffUGWbarIkdnXogQhCY6kQFR+Yt7zh+RWef1s6HVIdRZ
mXoPcTXKX4I6MuwkxFxkP1mfcAhKfOiz2Pn2KLJlWj9sECIlli4aWpQoC95lghIT+mzOlSv99OFI
EDRiVRIGkr+1exaHshaGWQZb1Kx/hmmmozDWGk+Jm3ZfL3/tM93BpbrBDUtTzmJnrpaPgfIhB0aq
+PhWdTutmbXUTzS9ve2Rmd12CX1D2imWEdjqqG9CO2o/9G0jnpEz1l8tEYEUwkK0coH9Loi3VbSW
FFQEJE0dLjfgCaY6jwdbF+m1BHbJRo7PIA9NG4ujktUDj2f1ykLB8jytcekq9Cb96HHn+7GbFYsK
MVATU00oOgw1fIKh/2mQNG7QrBm+X/7upzMMgpl8if9AIEdB7vhsgHcMTzGGWTagLraLJtI/6hU9
UvX1ta965tJaNHWw8CXUxoB1TdXA6o6zNu+ywAXc22+sMqN6NsdZp91hEwLAX0aW9TsrZyf2qVGZ
D1q9AF8spy5m38S5VQeeNCTADkGWXDtYzixAjkcOL3RBMBQ31qT9SHYiCo2MZMgy4y7AVqjcQ3eN
PsyapfxAnrTy4LCh9j8m3fDWLBJceyxMcv2l/fBqGYel0Mde0BeoNfo9q2nBdiGLlC7Ng3bsM5Bn
Zn6wEaR+7Q204AQhrlBSJDcEDHU8+RpvopKLUs23VOV7lcXlHd3ueedGlnqlnLY88NFaZyjQ9C6q
uibjrecezU+zosFUBJ40os2ATOeebPzVpWPkcFHIQpkRVCZ6H6twtgiVeJwkcuYizqqbkSg9cBrX
2VzeMyexAxV1yk4e4QN5Kofg8WeLM2ce0fctg8wtxo91GhsfEa0Wz47RqgdgyrYvbLW5GREoh7Iw
l6+fNQrAi28kW1flIVbDh4NXFjaZFFHWUjb1CtZpjz1Kibzv5Tc9SX2YL3eB/S7d+mXnHg8FAiyP
lBaHOF0vcdrJ/ULXMGi6BRmNtPhVr7xlelaLxMV9EuU2TiQ0pVbrsUUUxqsGMuEc1rdPAFBsbPxa
D7UtXYLD2d7oaTLs07o3A5ziqp2FiQQWcWjgo1M9PF1+ee0lmDh9HpoDtPfpLq3vJFdy1bg1Bh0U
BNIeVA2yx4FaN6oJWEKXXmClY7gICBjiDQ9gl8EEFvxb1lB5oyVvmD9jAYBwH4EB+DZ3xnRH87nf
14ie6AHaPjpI+7zgohOVNSEXQMN89gsU9juuhCwHNyy0/gmwhN3BN6lV6z3uDj0wAFQJ8oCCK1ZY
kTY1H6IQBePAFNIEQdBJtIadRk75LWEnmM6CYzeAy02hURUKxsmdxMNlW3RmGm8ivvBjq3hhgnjI
0N71SE6lftkhYeJHM4oN+6hOZpTpAaBCsx7s5pF2lJv4LcLsEkhob0QBbX/lW+LE8s6LQONBoY8N
lqYQ2Fv30lG+lnZXfBJOqONO10yfe6c1foqkVL5WamwBDzSsqPR7PXVg0Wq98oidrYJOgikr9JqJ
ier7YVEL2lRDh44vWCoEkVN4LyjmEnQqh1mN4v1o0pXc58KOZvxGKrTp3LJCJgA3N3WjtLr3NQc+
juB+ZuifKxxqObuLbrqHaZcnvtFbYfemEDC7Al0TJsDmSavgaw6h1J/NKsl5uRgBdqHaSCToZo2P
QkKjEz0Aruk3FWji1h+JVD4A89WhNyNJ8BFjhLzY9F6HdwhQ3cbh0zZzvQmbpZdhaRP6T63noGki
p6p/rrgTnglqWyNIqrordhmrRGxckGHoeurzON+CuccXrpqLnEZDz3WGaQC7aTMgsDr4rDLbwl01
o0uHpQ+WU2NRoZVHhqyPGx68LDapM2c/k7kd2dPUOXVfjNjMGFrpFTgVTC0g4riUX6tJdykK2s7j
APMy3uWjLH9Sy+zH92WeZc997eAUU8nY9vAOM/FBblJVCzqtBYAdEzRFIKiM4W2RNXigpvmIwgEK
4sIB/hdhsIJvXPLcsJsiX4TS+ZiWWlIGRuS5j9XcDPcG3xJmioPyJnYbphy3MzOFgW09SyYnWzwD
WIrOAtBL3e2E8u/o923N+Xv5IDhzd1Fc5BgEMoZ+1Dp/At8z04g2kZBVK/dNWWTj+7ZVvSujnIZH
sDBdTnai4EXmcR0OUjvQczVKYJ/IbJvIeReaHka96gdLWDunsJ5B2Nwn7owaEuSqCYNDvxbqmyYf
rlSFTmJCdJ3wjYWXRAOQpHF1DGt65XZSh9gTGlP4HXJduynKub2r7XDavvbTIpJGfcdFJImLxlsV
7KVZy4xQb7EgrZx9ZWTh76p1rnmQnk4gNAWyGMJciJJ0sFfXmDexo7DdCDS7S3fSFOaHOG7FlTT7
zGcj7iCIpMkBGGzdT0ZbHAOaCj3cJhxSHCKaeYeh1iKu7lxJls68DwAmupIA6VADXcsDNgbtcAez
6MByuRPT2Jl2YQVc9fLcnOJqmBH6n0AflkuZQtPxZ+vhzbRJjKs4WtcN7jwFyOtgVtMZuDk+6SWe
k0P0cSGbNb6STPJTbdiyDEZLJugDVXV/6I0+G67skzMvT0xM348AgerJSxz/R8LcRnVmol6OBkdT
2Ftoeu421ZDGufzyZ0aB0w2YCowLnYj1u4fzmDRJSsPEE1hXqGpHTOlhvHJ5lNPy5sKoBB7FjYnG
KnWG40/cON6YZrZTEaaG8q2e4jfjDwZnN9vPCGiZRduJbuo73CwNWBlVvaMBaz1S//PetZjFlhTV
518Q1JKCizNLPl5+vtNIl69MYkoNxLNoXOjHj2cmrj33GaUGrYY2GMSLejc7laM+js1382hNHwH1
WbfCgbCY0007XB7/zJaikujSHXaJQYHeHI+f6nWLESXVX/CDxk1Z4MCKk9QYqBk6Ha8eij46lXYK
ZeREa0yw1af2IBMNBwE7atCvARYHOaG+yUKzuLK2TkXbFuY89VtaCgtMbA2dxLQ1wxe4IYFIpvYQ
YZfynMze9LGPrehGR6v/bd9r6TsRiphesG5/6lsjSa6svRex4OPolqcwACCDbvAgoK4mN6pQ/A1j
8C82kl/x7RTO6uco7bvvmTs5oQ/bwul8WcvCvUOny3jOm7TJ71T6f3A4ICc/T4qlv3dbO3uLepne
BLiI1sinLNGLP8wW5Wiji5zHRuamtZ1nqf5MOzkamGsKyvIYaOS/3VA2+qYUZaT4Mb4uV9bv6frR
6aDQSAF9uMiHrl6xS+yx0sIJjCqqVhsSCqwh6kT/DMnRvTLUaaq0lHFNmpNQSEA8rlAAlloZ0G9Q
Sp4MI9ZvG1WfXb9KSvPRNeiE3VByqEBqS6u+Jst+ZuSl3g7thLogvd3VyHZTT4iN4KQz6rJ7LhKs
PUxtbHeGUxtf9Sgdd2ZYv7rlAdiEPqYNO54K9gn0DrePltWDXqs7t/SM0LiwPqG1ZT20YTwTwaTX
aMEv9eOj5boQXDjvmUYaHt66W5uSU6hor1VBmmr1+9ydcQPWIFwau1q4vXGYhCEaTMkMBXSeB3fP
TavsveMVPadpl0VvYxmSTZSVgt5WRmLzwelycwPRQYfH1CB0e9D6uv5RtkXzFM2yVDe5FcVfsCfy
kCXFc+NtCxEZv8XCVQe8n5SenEFJsm0lyjS9H8PUVnx8D2v4Sn3VNH7tKrm2AeyrKRvSHPO34kxt
cZNgfIxLdN0icVs3qAvGczp9bpTGiTbVnIT9zSiITvyCU6p/7SmHVjlbnY4ikBnSimXD/HF5NhZy
IgggYcQ1t+091bAe8gBOwSa8gc3lA3W5uo7nC4joEtJBxGH3rdumAvaTC3iup2rtZA+pDoltEc9q
cOgU3c0CkYLQ4OiPYZmi1Xd57JPbm8oIgrYoh8JOpSWxujegYNGOGGbETGiH3AIpqAN+wPjv2+m/
foz/R/wq3/73y7T/+gd//lFWIPdE1K3++K831a/ifdf8+tU9fKv+sfzo//7T4x/810P8A6PM8ne3
/ldHP8Tv//f4m2/dt6M/kJAj3fWu/9VMT7/aPuteBuBJl3/5//uXf/v18ls+TNWvf/6FK0PRLb9N
xGXx17//6vDzn38RlP/xwZff/++/fPyW83NBU37r4m8nP/HrW9vxw97fiZwgXoHso5TKUvvrb/LX
y98YfyegWkIqEALMislRVZByR//8y7T/Dg+GvyXaB1+mLZ3otsQdhb/S/06cy12pcQAsnWD9r/95
86M5+n9z9reiz9+WcdG1/PTxslRRsl/qkI6N1jTNyrXGRm/BGUS1MqLCgnNcaSsFAMNGvXLFrxmS
L8MsjHk+AY1QErrjjZZJHceOEAFU3Jf6J1tv1efaVrFZj9nzT9hexU9RZeOLbBT4uxddAWl3UD3c
LhMXm/aAigCw6qkYXMTppsXQ2tYz5c4q7PxDlE5Zfpda0Jl9xESsR08OEeFKgV2IX/ZjApZMH1zp
o6ypfMlDTXsvsxj+WIp93n6SDuCfKO+893EJm5G2uQXlAq3HOyoaKd5Rbeq+4URFr+iPRfLvqfjz
0zPvf54IyzchlgODZLItYf8sU/PH4UOzo7CAdVJoCuegQYXWmd33ZvFRWCy1/1rN+Z8DLdv7j6Pn
ZKDVx58jrgjZMhACi5+mqnysM9e3DajQ0thquue743jboRl1edj1RcyKJiFhfVMzpafirqINgYfT
YBQq5K2JqGooPbmljo+pcOiEOxNXc6L6zrly1J30LZZR6RJQxqdHyb24Outq4MKhJ8fQn43eW8j4
8TbNnCKg/qe/rdO8LfzWsUl7U33eRLRl9+NkVpuMfXIlAX4RxPnju+vwagCykjJSHHcWVYDjCW7z
wgK0Myp+Z5cWnPU+sh6oOuqjHxtjbfgx7RuKfWCXH10h5Ii5apY/1HFixTdiyDwMubtevQf00AGf
DZvpE3Wo8IlKW/8O5fNR3IDAbOUGoAl2piZE52lvJv1U7erGxg+xcxfju15mGEM3pfU8KsYg/dzA
74f71rG+L4eMulNzTRt8ozHtCQvOZHqqxEBnAvBUDs0aNjxwN6ulEjlk6rj1rDb5Suar1lcuyGUV
rr8WOSw9X9rmxOGruM2yHfK3qUddmPI9zEu7fp5CZfpejVf1uk/IWsvMIHlDsEaBglhxNVYOz9QW
5PLoy2hIVnidawdu23f3mAvHb2kDIa3goNuAWK/6qKRKtYWo0LyzEuBZDWbXGSGd0t9bRlTeTvjN
bksSks2YmrSmL2+i1SHxsobchcoAGom6w7rY5uLFlk4lhrxToch9nniQvdsZH6SyUqsnKKqy3F4e
8dzHgdEAI5G0jMDdNY6XbR81lFqnAW1D9teTlTnur1DPi+HrVDWi8Cm7IeBdq1F2A2/ZU9FzxRSR
BkSrfe4WkZxgUELk8mf8XnwJL9pC/DUfPsYOClZBFA+tvr/8xKs7bPlGiz0JYijUmThyVlUzFU35
aTaZTcrj7ysIrBz7wzL65WFOzjNaj0vfnx44SSq0uePvMiFobyPMGfI6BXGwEuHcoTXfOiC172Ba
ycB1kmtA4ZPcmHdjT9AhBkKCGIS1rI8/LgmLUoKi9zk+9QAjYZqgB5DsLa9eOAllX30xq2mefdk6
wgAsOGbDvgVSzH1iG8mHy+9/5jPDDzZfKgJUP9aNNnMaFmuwEnVeg8Hszph3tMrDa8vv7DAYz8Ds
gC3GEjt+49zKUMGyKtwg50E9ZHaKJG4KgzuIjNBJ/ViY5tdBjtkh1IHoos0E021I8+gHtcb4scxc
/Fx7aAcwhZEB/Q8+AQEbgAiNJG+NUZpKjBMjA6fKOos65JBV5UBkI14/CnkdipQQaLXlIjv+ApVo
EOL3GsUXida9dUqZ+7RvjE+X32WdkLCyFogNu0Zlz5jrbe5AXNLmke+sGVG+U+w23dedlt+EtTE/
jnYqbgyz1yE3OOHh8shnNhLhJokr7ABQJcZqv+oYHluoAiv+lAK1vysz0A8ImpQP4JuUz84kZcxW
Fsm7y8OeVBeXN4bkChsU8STQ8KuV1Ypa7U13uWFkTDVRwYy+SYBLzm5jvQGIYR+qphP7tjeGQ0iI
cRs2YXVINXvczJnT3WqZnB4sgaZ459KcvXK8nDnpSeV5RgMUAnj9VZSGQjRE4NgVqMs22pvUtrnk
AXQtrcp5uHczrWp2lz/IuRWwdDU4zYiaTu6WsRhjozCQIOFwzeGjtvOdiQb4d4Br9AY0o93EoFAf
ptadPl8e+dwKoEzCjfZSiVpX/DzRq7lV0kk2EAPeZI3BKqzksPGE2cR+2tpgfFGTuXKAnRmVVUeB
BrzFgvJZXWwoZzdDNiKNBHg29lVZiy9yyGtt2xgSwIClxT1Vo2G+ZoVyUqthUl0AA4gnEpcu2d7x
hm7GJpe9XaP9zj3lbhJadd2NbRf1rSjK0IKqqVbKtiPsukVr3xhuER5Vfk/dYqdNtXAWNzU+D79j
nVrjDY5ErhaINNfzoKfSTXPRm+bvKPXM+o3X122I5AjAIkrDZp1tSbtmudMy1/3gCjMf/HYk0rnR
zN6aDq2e02gf87ktgtawm/KuxfDb2k1lnN8YovSmTQ3V+KPujgZ+sYruPCYSgc293rQZHeoisXu/
c/pigv+UReDVx9Rr4HX31rjtc3nNuuaEuLF8SYS1QQARWS9uUMdf0vCUrLfUmS3s6d1dKKSEyASj
iihXhLteFH2Q5Km6iYdM3ofpOFHUifUHz0vMmwmRnYM79dUhiQzvse5U/c1gSDLKy4v7zAXGmQ0D
Cyg/tJv18T0hcdDSCRKBrhb2TxpBEkWDerjS9FoOq1W4DDyN6wEcBm3Ydbhses04MftEW1FFbgEt
AMExaQOaw6Yz3rhhOd1rC45z40J1D+LUUa/kd2ffE9ANKFqgp/Qsj+eig8AUTxNFPjtRtM+aPrVB
gp7kFczNuSknd1owUvCNlx7X8TBkbLlKoixwHi2Me+g5+NaEZr6brB4BiymvvENJk3Nv6U28c+sx
fqu3s3eo4lRPaa03xXNUclgnKrpjnhaZwp+Sq+2S06OU/Y2M9FKp4WRZNzsnT03jDg9vTP+QNOhg
YW/BGSSfqlKKx3nyNOqxyaexU+0rd+lJV3KBMFPP5ypn5KXCePx5ItMYSHEIFjI6YftMF7hq2FLu
3UoRN+VM3wbreec3hR2DeqNobztAbve2pGceVjYow9cufh4HChEX2BKOr2miKDJNMbw/IiTFHTZ5
CTQhKrqrjcLT1b8gA6zlXF3g6ifNmhZlaUdKkLj4um+NVGLQBqV88QJQi73SatpBmeSTJMHH0Fal
N9wkEr89/Ns3MNpKc5dBE98u/QtAhYmVy2BMou+6Mzv7oo7h6Oeme2XHLqf88Y7lmV/STfglaEyv
wh6ZxnnZdZQDpCy/m3BDK+ZMwWrCGtPuyjScXnVUcnV1SeD0xRtTP14VAiMJDKD5PnNITtLPTRYH
SWZ8rCfV/hiXC8kYO4fvl+f+7FrENk9F3oOjBfG141HbnDJbM8Ii0OtIvaUfMiAllKp0KQu9/CwU
xZr9KMZhXiGPWqzgzMI3WndAlm2MobBYdnUFZ3kaVC31FxqZaCwZbJHVzVsY5QjgivBiLBEZVLAn
LSn/mGlgNiWeyDIewytB1Qn/lQ1pUvGh60X1h5N5tSGNyKYi4PHp9UIxniZo8PGTNjSpth+qERRZ
api0hEpcqtNN5ZJrb1MPO/YtagkIVUaZ29Hf1a0x20Bji/eOPUfjZy8TQH9hznTJG68uvHgH9z1H
T9+yI+3m8jSeOcvoiVCBoTZC20BfHbiI7WhO2vMCzqDJd4jrJTelO3kQUbATLhsze9DDPkFfQTev
sR3PbGsCUR32O4Vyvt5q6ESbmwXjSV3GBTwaUJKen7skR8MeSchYeYfBcHuPq7dl/VINOX8YBy1p
Npdf/0TfYplAivVUZKlbwvBe7Z3JQjqkGmCm92YRf5AQRSm2ANNqRuuj2zbtzQCzBzkeo4OPrAyf
K3DbLZzlKflYy3YMEssjTAsrRKguP9mZrwO/CXVbF543OJLVyoqnSs1sgc105UjxobFkKyBP69pD
PCjtvCcMCottYafmHQyxKNtXpBnVx8vPcHrpQ5FmjqhYI6xD8nC8xSclRKTTiQVFa7P2WSBoHE7i
WmZy5qjEPZAJoP0B9Ht9fBUubjUuMqC+dDxR+VadROwYhNZ9pUQR+/IrnR2MIhIFh4VjaK5iyiK3
vY7eIo3Hcijx5Encb12Rf5bYFz1fHunMx6O+yVeDTcGVvUbRpE4aW5pYdhZqZIcIICpGOVl8pe58
7gSCXQtFk6ohOL11nuNk8TCZ6NwSk9ux31Qz2ixdnM0HQV/pm40Mpn7ACcjbTBiuL6DapPKFIn7q
su9hjnbZN7fXKKcBgP6dxwInJxWr9YBfZuCLVuoxUFBU2N6//uNQ7jBsagNQptbgFoqKljthYYxV
u6tt485DA0ytzCuH25kLgSIh5ULQNza1gFXQmuU1VQ/BKAqN8KBduIix3mofjTLCUDzt2yvXwctp
ubr1AUwvzuU0vqCVrG79OkqVlrB4WV0IpqfqMH/R9Qh7s7nFh6gZhR9jH3APJRurTKPrkPCNbKTM
RhykY0wkN1X6f5k7s+W4lW27/pDzBvrmFYXq2ZMSJb0gKEpCjwQSTQL4eo/ax742KVmM/ea3E/uE
iCoUkLlyrTnHzNfjSM8xcsugPnh9kO66QFlRyGn5KIV9Bc0QwnYx9OqD2vtPzytxJfgqeWAZj79b
cKxVzmbrJyKSnJ04par8IBbj34oeWW+ZvkPR4YTMPP49TjsblBjdiqMuokr3pFY3Q7sF8eHvj9ef
3nK8WzTVAvq3v+1qK+nSjgbQCWk/CWM1e2QwtaF98f3XRFP++4uhk78AE5jwAXV5u0rOq2vUCott
1JIueJXrXB1lT2vJkWl4/Pul/vQb8Z7D+2BVYXd49xv1dokkCb15tLrBEGFr748VQo4Pemd/qCcv
8RN4vzhuXgY0b79QmS0+0UcsKVPuDxvKf7WT68DUuH+Y+yYupvzfcpyYe7uMpTnY0v++0NzfXtHt
c9Uil0w3KefbqHTm9tYdxPzBE/77U4FECADnP6pOzrDvKlYTAi8ND7azaQQraQg/IcpvNf2t6Wfp
/t/+UlyLtiFLP4sBx6O332gsYIUJVBWbCwsDdr7oohQd4QcL3B/OyzT0sFDiieFhh6bx9jLlAlFB
Jpewk6kXrwrUI1GRTnvdrW4XLdppvhllWtzoOuvObgEWpvDFsCsLr4tNNb6WugkfZwQS1461Fp85
TiUfSbv/cNMxGjOKx1F6GW28q/KqSdp5HfIw9WQ8cFCUzFT8QYcMYRPr699v+u8PLi0DBGgANKjI
g/fLr+MmNEbMi0TP8DE2N8z4FuHVm8ZW82XXU+ljHujhI8PaH4rIt9d99x0xOIyzlDy+hPclW1fZ
L0XbAi41izX2g9p9qmzb2xeAkXEFDN5tOJUvdRmiYF1EKXfTgN11KbV8+fvt+E+v8e1+xAf7j4mO
2TQDm7ePR+0tDJLDlag0I+va+35ZhfhktGtVneituMXj2kxEcFhpav4iejNXG5UnHmpBNRTtvdtO
TbhRShg3jUdA9q7IRjgTtHKJhkX74hz44SvO0NoxPl8WWRnpxO6nzTTBo6MoDt1tiAxw2UhjNa0o
z2VmR0GbFGITBCVa1qIPVXmagJ65MYMsKO1IBbFmuOtqFvEwlzbnAu0ZPyuUdg/0xjnZrlqP93Sq
CqQjqWpeJ2nm/XkY3UvEods6QGtme3Y3fMqFCEfN431V+bQ92WEvI9tBWo2O0IEsz7aH1XAbKpMM
4TRZMVWTBNeeaSB2ywbRPvqYci3162wRboehZpwV/zB0r/ykTN24LmhAQQcLs88+SIE86sdu1ZEH
8eNzpy7aURfjJBnRoKGzTW7MkJg0boIyakfT/D4Is/ke0qJsqM0yfFUl92SNjTkTyBiEcJ6Y/6bU
LZNKt2agfXdThzO+qZ4yGUdMQ8wh9lDnR9+3lRXP7uSc0mSS8MPcado3bUOerGm0fkSPUJXAoP0S
eV4/rK+dPbbPHlJrZ+UO66Rxbc7qnbyfLOpU8p5sMrvN2vbrndsUGSOpQg0OagJF1J9pJgHNFgY+
nJKyVu/zIHMIH8izzN5nKq8eal3MX3qUGV/mpb63u7E4qtxT5jZIavWz6y3ztYR28JyEYr0DpSdL
zGOD+yPQMxJZQTNL3pHk0wL2cuy2iG3sV0gKMROYqNqWZY57YbvMxtN0eDKnEa1u5ffmZ/of9noq
3Cywt5VfkChcZzjFiFmulz26wErvdLYQrWNNAwGH9dRadz7v7r2hPDTmuRmI5yFfgteiVQ5utCDN
Hm3+LcLeucdvbiTa8bAftfpbb9IaxwcmjE9VV9TX7gD6YlNbM+CqUpl2fRodf+Q5C1ICinjMUy+a
XC95xKJpWaSipOaVJkygiorZGG6mJa++l0WtbyrHH76Xioz0IzCP4tjhqIvWBtg8Ig2zf5RFkZlR
p/IcdDfi15Qew2ySdi6Vv3W90SLC1wbsvfPM2fC2BtHYxTZEbnZB0ySo+JdwBA/iDDmqR921yYsz
r+Rq1rVj6s264C7fGMSYwhVps/0MJ8sjD2J1H91JpANNXw9q7RiMHEedOVDVfg7S+UdjC4QiXW/i
22sNWGnSbBi70OtqP1d10ci46nr83IL55PfRJ/aUEL5cjZsW4vO66WtwBHtCaomKaXXYqO3s5Ut9
zo2ORaUL0boexOSWl5dwIddC9TKPanOxz3xeUk7Rh02/StNvnsyRcyZuOlePGwg7+oRrxffj1co0
Dj5d5z9laELf9w2RfPGaVAJZDAqNOioJvxmYOr6QnVLxu620vMlan3Ea0V7rgC5wzHM3RjjWt6Kq
L30tupFPkG/XL+OlPTEqz+zRRzSSuPvBqrI4Iwf4s9FpAnCnzO1vV2TleBRX1/rqT1lyl7NkA6bu
8/GBRsAKTydFwtOgDoFx3hHMtEeZ0CEwthdnOnWBk7f85Mrsosxswtuml9Xr0JvZFOti1Vu3LbDC
pbnQ96vK3e/dVPW3hsa+ErXOZHzX3Vj5F2xQadAg74yCXmjbEmiVl79G5RrPS2FYRA87fXqPgIuc
RJG7vQffVLvc4jYw1kjK1XNii8nMgyYxr92YM2x46G+9f5pbYoFip3OwHY5D4sWuM3X6nIixnmOj
yKun1NZdsKe75TyZ1jCksI7K4sEgc+o7RzV66UniBC9k1ZbP+TIOjw408vVgkHWNRdDn7b544Idn
A6zzPwtQzZIOmF75JG9HcMAJKQ1skfySmDOeB1QS5aNnr9UXVu4wuDKg4JFH1LbydfCSMjuQKtGh
PNQLnHte309BBfB81xlsVoTl5tOjMpjNbTmoMljpljEVZ9EtCanBa2ZisNR2BZJ+GiFUe6Zclgj0
5XSVY0K9ImkyuxZdYrz0Jjb2KNXV8gO7ZNrgbaTxfAxdiHkb22k87P1hFn4jIAfUpKq0Omds2tXJ
ZVq5KcPCxPnb2NbNUOGnjAbX7s2DRbIDK4edlLf9iFgsRk+EKoywIpJWMvqUBRIi1tK4sBYQ4Oi8
qYdKseBkhq7fM0nJ/fCFCyQ237zss10WDKbc+srOPulgVdY+QbmjChBnlZ1mp1Tzwi1CMdYskwK0
4wirj/zpEXBVDJl7Wg5psIqb3sOsueldJ31dnaXu49XR1o2ZKNOEw6/koU9cFDsia/Srszo2iZGs
lZKxQXiZbRpqDrZJKhy9yQNFvp3fOskE2WoMvntkvHyuvDZUV2Eq121Z5xWD3a7OvoCKcMjj9px5
Jm7CMe4B0dKNXlP89vthsJlSsjik3hHvtfUtt8EzRoK86TFazMW/m02TiexsJPw90XQZqIXEJ1y5
naWIW0PI23RxwnyTz+5g7EnI1ulhNKfwC+L7FNFE3kPqWODqRUWn5muWZgMPGI3f5KZqzDquSaIJ
SUmyELb3buPcYiZdSFPG762jFBUcSUmtsXq4udcxiBPTDWr4MUOX7DpH5EWEH3kyAZgF1XiV8Mv9
cJWvv9LMdMi4LhL/MQzWYooqVVSgsrqufqEmRFpb67DnAZ8cY4pMV9svy1zV6AOp+cQGsaJBzrk/
u1h5RcDKm4yh1cYeIJsbrx/DW1EMhFAmWXbjwRy9zTLTX05Nz9trkWBfUQ6Y84NqVJhG81TQZw8m
lIykFvbLN4q/oI1IoreKODG0Aq1l5uWEgXVeDGxyU3+fLpX1tSSYm0VrXUoHejx+2wq0/yZ0Rs14
OzNiKLPhr6L3xMtoMeQ01oXICkcQeLUx2UOhXjZps7NybUw7217Mg1soPWzJM0Digm3C2vkMq7uH
kuRvvWlby13veT+ydjMPaYKNj/ewispUBF81CpXqRNhEU50rYganKMjHpTjDAVDivqiIrCd3oCrK
Y+kazvUIu8mkO9uN7kaYdM4iC7mBunaJoSR9oKvLetuRK27HhCA3w94SyxjsfavJ29McFCV1glGo
dCcSw70AM5WD9GlcBrLLx/lTpUTxSG5MOG8VswXytnvhuJEP9+aTIQE9E7PiTiQ6mSX+7W4I03I7
u0VJmN8Uls/oovA2J6E0Pru1nz65cq6tk+XP2UnOvrnGbtkS/16GC2U2j8qd8ktKLDsJikNo2ro4
BdOorxu6ZQyuIOBU5FbbYxNrvAtDNM1+NW57r/cvQrQuJCEvX+dDUwZ+HdvhzHO9uMK/KmfDrLcw
zGr/qpIQRCPqqpHyJRMhTHzdhw9m7etgJ5cp+TFNQ+rv1rlKK/JcXKs5WKOLkrmRQfZr8ouEz0ax
ck18hXHjJtZ6uTjKhjjTgfXK7jl/5mVyCVFEJH4vCcmhO9LWd62ZZcmxtRL11WjD5hZ1dplsa0N3
e6mnEiEDQWWU1a05zZtUDN42bRX06i6oshvHGYdp47bGUl+pdRTpFjCAqbbtMBMO6Mmijx1NURAZ
i2utu6pf/H6nvLrE2oUyzeUNG8ti42DEGGO4KcW4bZNm3ij6cJ4blaQPkk2ls/UzQvnuxuS4M2+p
UGjpY7eSBK0iB2PioLOy3QZGlZDEak5dFyVmB5QCdYOzQP5e+Cv/I11VCSEQkY90KbEiSkVISSDE
cPVTnFgftDv/MAKktUGq4sVUgNrlPdikrKpwmSzNnrC4LWrk4ceYOZz2lgz9VGAm3I3Apfusje+9
GtUpM6b+VLVz8tPz5uzfd3fg6kDyYxh5kYe+61otCL4aVauUYaeV7VtR9j/9skkwbjpp9sHE9ffG
Mufqi1OcqQj2+PeqD9dOqLHtgS/eSXIeprCPdV/0vxphuZFl1NYHJ/k/qNnwm12kYpbxj1z3XYPM
7tA3tA7tJId4g8gYpmaIVrGGAwFS848kq/WT5zYshGbdfSpF0N52S+hsR9eaog7PFWSfJGy7qBKE
opRAhj7Cz/6p9eKhZ6eti0oF+srbTgNyTUN6PcSwhRgZdFVZtUbhXACOnAJxN7ToMcZGLh88gZff
9F1/gz4D8q4LBpnm67uOnp+yR/JecVVbjmcxm7BSyqEAkwhIfdf7uPPywB7XTSfnjxBWv1+bh/+i
WcVJhov0fS/WSsOkDBqurdZiOclSB4d+qvuvvdW8UBsnd5d8hagX4l9bLaBH0Sm1GZcx62ZI+PZW
z7kgoohcbf62Hk8cguqTbSTddqX5mUUw478wI/8oqf73Jx4ZLMIc5rSIVAnefXtRocywWteLjBOv
5yHLCawVGSe8lZHxE/9H9UH/9A9PPAsLSGlm0ygo6Lu8u6CRj3PXopDshZQ7OeA1TB0iXNeZmpOd
zUtMKCMO+yWGR7qWpcA3HKHwzB5Co2t2K4LdkzmPSJacPMw2GgPrR8KLP9wUNkNWQIQpdP/fS/10
MQVtZs0ppUjrRbqkUY7cJivsndGZP/7ezLv8qm8fdfwZoNJQFCIvNN5PGbQwqnpufExVk5RXxHcp
cSgcEZK1nfkgdYbQSZ/HdRbp3s5IyotgTzTB9u8f4nfDDV0dvCBMMyEicah4N+tAcud66UVqkoep
O1w1gnxCarTVurnENhM2MgT+Lig99EcN+w4YUNuivsJoEfwQwgg/Qvz+8QNdtFBGwJ+/iC7fPia5
HYj2H/8COsvm1K5lcF9nku52nbV7fDNBZIyd+dCNyXRQRTF9negBbse2T+K/35rfn4Xg4kKm9wxO
FkXMu9FMLVB0ehPPQsswOHZpLWxyq3S3wDbEoUfs+8EW9Pvyg7aVCQN+EXSuzFLffvFBTEbHo8eo
vNHB88JgiiS3oS+jIbwcBdKFqrooSRu6EJI/ihK6/PG3DyPfkKWHGQeLICO2txdnjcEpHK6IaztZ
xcNEAonmdPfB0/aHW8qzxmOPJYacit90dp5XrOZFc5hxVHwq0VLfKaL0duRh9Meg8paP/De/zyrY
Qy6Z5wy/aOa8nx+UtCeQLbGJjWRg3Lq1EcRN0fgbZ0By9vfH5Q+X8pmuYeu8uNeM9/nqU20pc4BD
jQZoXON16C9RvjQG1y6ZP1pKf186uAIPC3UtI2m+2NtfK/VxmU0ZHKJ5zuqzNzbtMzaeqmWK2ADA
n9JZR4nQ/VUdCuOgV+uXNeUyRmJpbNqBzvHoS3lyFBLLbhTrlk5NsvNGsFCcWH19IvzhI8jvH28P
UZJIf1GcMlh9+5GncEYEmvI20bMqfpK9rnf9Mrr3oJXW499/id+nN4yh+a3JkWBx839LxJtwx5XQ
7LINY2mjvlVj2Qegurr5R0F2MikW3lR9Jd60UKdidsCPAbPKppcOvMCwVavq6k1QowSLbcYW1n2b
hWl4+Ptn/I1XcaGNwo2EU0bJiVnr3Z5vD0afVMaabVYGgctzms+wszTmjXBT0bGe41RMS7X3zCbT
+2G2AGqgH+rRCpd+Es++a8wXwcElorkb/a906tWtV3SM4Wa9pHJTgxhPIgvzURvNI9nGp9q11fVY
531Jukc6b/vUyOajGBODUYNAbH3TM4uwPngt/tnG3qwsNPMughn80ZfC+v3KksAbLmllUVVRtu21
6MQcV0ZQfqPDYMt4DUZY/HQJ/TIuF6dqd+yZl5A7rIvXmHjQgHe5JFGYJGb/sR/9wv5WMVZ4tPNi
eSXimBZhETqrhHHJDx1RXY3filry5Q1CeGFPzXnWMz/Ms8e//4S/LZl8MY4MEDJwVQHXebc/EKpQ
ldST2UYYHOSIBfU3rVr0BxLI38smtAGcf2yXspgq8T1GkDsV5GYyIAAdk/aqqMdw3vfN0mdxVTtq
n6+BWD8tKmloaOdNfVBBAREhH1sZTy0zTDpxbijidB5wXNPPSKztFMzF+oFs6fe7gcENYSx4T4B/
7ntljpYhZR26IxxHrcFMp5wOdZN72397z3mtWfSIhqJmYd99t4qUrXZGEwmTyAP/IC64p43yu+Cj
ALLfFli0+dYFE8R6Rfqt9261Evx3q4chu1E06raOx/wDEghxvfXQyH2RzjDHLzMhiKZOf1JuXrq7
v3/T36oBPgH3E+s1SieScN49XdpoJrtb+QSOJcWud8hS8HGVXVmkjjLcyOxyy0fTG1sm9geX/m2X
5tL/gC64Kn7m984ACPlqJDg730w9/d4GWfD1hdv/0HbSvAcMUm/+/lX/8OhcTpn+xTUFxeA9Nirh
LUc7S0tlaEvjOFfOjwUv/Qfr0D+yubfr0MWczUnn4sO8VNxvH52Ek+5QLRPcJ692n0ua0eUuCx16
9ooaIdsWfZmWjCEzTDa5MTYkni+3w9LimdV0kFBbSHu6lXk/vgrCtYbIWZgH+6Mjx8PUNBWQd484
cpGNrAOyp4veW3p9QKxm3VS+P/g7S+c+OeSrtPto4pN+A+cTiu1YlpMTr7xTxD6bAqh5Z/Q1Rx/X
l+OtXFowCvAuDab6jRCPZLoWyc+gsrvpgFnGS3c1GKJwy/g1qSMiCp0qLgUygHhwyA7a0l4GDBOW
aers2NaJokRi5T1bCR7qWNE/vefMoeWTpL2znGerXOF3lWNwGPq5MqOmHch6Ymzdf1nRW5lxBt5z
josskxO3cpTWfijXkMJhteVtTZSatSnZryz2l9m7T1FS4VyYq+SpIMzipW+9FmWAUej+a8t8+ej6
7ZBHHPLgYv/zWP0roMn/E1PyBm3yV+zJ/49Ak4vP+L8REr8BTY6vP6uX5scboMnlX/wHaCJMuCUw
5y4abaaNl0r8fxNNhOX812VHwwTA0sOm7bMq/S+kief91+WYyMuDctm2KHT/G2ni2f+F4RcDItI8
qnpU+u/oFv/BzPyZaPIPSef/vKeIt7Emcibm5IeY9CIgfvueovdoV693cOAs5bBX+SpISsvlPs26
9KdVLursMdHeN1T0+jJGl7dOZhNxs1ZTfc5koHdASvSNb0wMxXMqzvPgd/U9u2D3NSlVem6yQLtR
p6fu7v+6y3f/+Yz/N6jDuiwhbz86ElGCmtCJoaGD+vvuo4MwmUmSFTE9/O4mZ3A5Ml4uqmPFTOeT
Hn39qQwcYrToHd9MwSh/iNwR39OBAcsmHQtQTiRWp7d1aEyf1FiF9AMm43EAJn8uTF+8SPpR30Sv
3Je5bD4Scr4jB1zuPPhlYCZoOeEqod9++/FhO2vQsYGIyd0IznJoizyyhkKeA7Nwn4hzWB+WtSme
EZcwTURUfKuB5o3YMEr12atUuc/tzr1eTW88lHOr+MlmcWukdfrRaRVd6ftbfSEmUg9dqq+L0vxd
+WxYfe8bI+dyJtAIVuCBm/KFfJes/uF7+H7vEDzK7toaad7dXGYe1s6a6LgcSedTxnbIUT5tZw6p
4d1AJgCzRQHVQ8UrVOTsW10ltXmT+cIqPzUi7Ot4Alt6heljDDZ0X938aM8coQ4Akp3uaU4SyziD
4VBNXC+5F0DOpXUq4i7NpubEZGYNjkvBDGKztBNZXcDDC/eKuS/SnixfGve5SnwGe/aIcLbw54GK
bsSsENlzJh+tTBoPdWO0nwriXpKtFJqo7FWYziN1d2DiBs2CZctJpiB+KJ3kJ2ctwkdnXew5gvy4
fs0bIX+mfTs9roU1qMgMAAWXazbu0qo71LOVEJsOqytasy404lJb2T2HC/1dmt1oRQtgr2flNMYx
tL1URQweHTrAyfhS90DCqyQwfsqsJBS6ztIavZTXKdjLfaWuHeLkvuToaw5qcNdkO+nM+1QOQXqV
e9qxDoPfLPeVkQcPM2TaB3eQ9ZeV2MovXucO5wrt2oGo++x1Si2pN75drl/Wlvjbxc6JKKU4/2aE
89zskRMRPzUz5NVG4e0YtmSPWTa19+vqYVvyZGkdskYOt+1QJCeOp+s5b1V2iwvDIvEnZbjDUQLW
Ohy45aYSZrUbF7O4hoJeXxu5bd7U2J0QcbOTlfHo1+qTo1v37KfWfFMknooNfxwjd/KaMwPm8KpI
cseNM0Hmgx8U61fZtNaDhzhsjIG4ued89Odr/GzWsDEkUcKBLvIFRVQ97sNicPbeNHmnNiPTfUOo
TPs5UaVkqEhgOnAVRDTzdrZdoZAkSOndg1r0nv18sg+tJfSZnp4fkckWvGgl9S2CuuDOR+fQ79Cl
L9k5GYBLP1Sqzx8zOuzbVg3BdcHQ61H7vfFlKKZVxEXTZ8fabKZmr0RqHWZftUcfgcAYgXKUn1cW
g8/Sy5UftXNg/aRxHIYxBrFxb/B2ZZicaYJglwsMrHvQJ3dkMSUvs+yskyxEUcayN6vzhER9Lwez
27WLrYcr5STDQ+MksxMNzOUhdC7lIfea5qoMMZVvcA7WehtOfRAeerxIzrFpBTP5uQmqK7A46pml
bYkHpeQRJS9qlMQwz2paLcRq5QqxLkeathnsoPbixNZeEKug9glTr5owfOjaMPuFJ2a0GQj2CfPq
FXvmbcJcrI+HVHfX8hI7JEd3Oi/rbJmxtc7pViRm8YsGNZPzRKb1NbgiNx763ronTGr5lnEe+y75
HfZFn9WvHfzubeM35nOzzshM7LJMLv4yuKMQy9XrEPrl986e03uTQExnt3ALT0z37RvEf1g7EoNA
gHrIk9uhCOR137XLbbt4wa7rnOYqzVTxzXSHHMFw2OLInxmrnDhaTvvRM9vvmNx5JdxML8XO1fP6
JUHte2AiXD2Rmkh4mVdVdhUpRhZLlFkAW4POtZ9c3x0+EXDR7hx1SW2dmnQ6K120B9vSyZPsACwg
GEjEqcm84dZCRHE/yCS4WUCRv2DbDK6qye1/hInZHljzkkOar9W3HFLPeQC0zmrnpfW3bmrHLhpT
a/L3umjC6VABJnNixxyy7uC3RbsVQY9mgBas3GZei1YwsNf8zuuZiG0qNHrHJKcxdChsV3/KQ7Mx
iFSeam6wXHTsIa8+tZXpvnhmZ3zSehhGHI+Ge9WRc4q4hFQwp3Tzs0YNFk3J0C6bzkWjjySIFsYO
oSK8JQcp1tHw5u6RXygg4y1PpiqyaPtVu2WdkodqTfozp7g67qqGedmYySdTrPPVZKXivqkCoclA
qwPUVIm/kXIav+dNA2t8JobjNONkjawpDUFnZ+bAyDcdj2laiVtWoX44r6AiIRZlc/o1VZaz6wvh
6w11knMSOm13ZLDYPnz7VR4txyi72JEqObMflF+w2uvP4dDbewsFJGqxRKfXhko7L6bvPN0i+2hO
CN0LtbfmReFRI2HvcXZrx4lWivf9aKc1aK7Bs461UaWXfDuz/SwcafsbGwXQfGuyfT7WfONks7pO
/0ninb3v7HY4rShV/Ce0kD7boqTJaNpM/qVVJ09L17EdtSoIMA655VU/ZuXN2sn22c1SEyaQ0M2n
PAUsvnFNOR38QYv7aSn7I3mfprhbEQc+e84w80yY6RG1g9wkVWBGlqnS+3whei8eGaQeZiix265z
TbLgrOZhWCwoXsZY3Qy27h+rKbR/4nFEJeZWl9AuQyw/Q5E0BbrOCV0yyuZgpxyhD3TVsrtsrcwd
utLwZKLFWM5GZgs3Glh842r10+sUJdLVKmwEzUTMPlSip8rg1J/puPfK8WowGWRskp7s722fGcUu
8UPVRNk8C29btm5+U9hDta+IibhGQeJshavymw7g/pl0Y/vKLnEQunZnWRst5uHJzkxvPYM6Sq7X
rjJPJX7WJ8gKCXDQXKVPvr3qhanxkD70/tRvtT0taFod/WNIxSqvWld7CCWSJiTjHuf+rq5Wdddq
LNnNSNUUd2Vib3tQKPXxEhWstp6mv3jq55ppNR2J/iBqwbRqSFppbHj/WYbWJiyflJH7O9/LnfMS
zNZnJdPibFeWPCTOoJ6Fz/zjiBUypyVYl0SdsLZXBAaW9ZPh9OIIcH9Kd5OJq4H/OV63bIi7YCBg
c0Oa5/hsB+t0BsAiAZ+i50BLN7IhzwA02C2ErK5n6TuPVu3mp8Qu2nO50iKNCD4u3U021PnZm/pl
61MlHZfadfaZV67HOmwcdEkc5F81RcFTCbbrW2KknHUC3vujQAqxzSip6asHjjyxY8wkQIZCb8ns
W0+ZxQKMMGW2H2CXJKgNW3erO9Pd5a2b3pGBYB+4rbQ3MYGZz53ynLuWT7cdEqvM4mX0vASgSupf
5eyud8xJxF7kpjjaRPgyFnTTHb2C6YaPXj22ozPPu5p+4K8Qwc+OkV/3iDNS7gShrFeKbJfrckrG
b2Xa21e0jptbhx36Rk7Ux0z0+okLQL3bW9qafuTKbM8yzMAQ2HQ1K7cb6m1SJsldRz/7TCjwvAtz
0zXjqSlzc+PkTrNN1nG9hdmZfjcbopFas5E7py3FtVk2FBNL0KEnNQPZ7/rSz126kkH+xQ+EvLPy
UuwSXPE6UkluvMyJSeSFC2xwRCLBUoDVxz+0Zd+dV3sor+ukcw6NI9tjHtrqvCxW+Sq8xd8mUyJP
wrskVAu8EE89+vgAVWtVG/BzzebGkGyZxFZ43+AGrF8b3U7euXDsoD1Y5Jluye1Lf6ls7G+trF7j
vBir62yw889eMadXdpC1nxxQECenNxbMxJ5znAzW4L2fElntD2l/doZ6PSKIM5BvTEl9X+Yy6Hjd
xXTdSZFs1Yxd8bwWVa54iedlP7bG/MB01/9e9IVf7ApDV9/B9ba34yLMraQ0QJ/uz6+zmv297cr2
XElBS3CV5GkO5ZQriqU8e+E0lDsb8qSmr6Uo1NVYdvZuYuy7bMAKd1+NpC/PhmFIf9PVYXmcCXY8
GyIQVMyDc1upuuvitalGVOtVufHci6Ku1E6d3ax2Fd4Z2VRO8VJndkFNnfLuWv5wPaYBdCNoct3n
bAlKsMXOeBMggze2fWMU9tXoKnJvkJE9ekVQPCPZY3Vps974LnyzPLpZ97O2+fYDseQPBHaFNwR5
FngkfCs/5b0znFBd9vdQ+PMYPMX6WK2t+N53iEK3YdKmQeyN1WyfEDYbX7uA6I+DlF2XP+LqXqJ+
yfJvHlPjK2tElLt1xFzfM0cw9VPQjsatMyVgBFVdEwsgCON6FUvXt9errMNXqaEOREFp+2en8m15
IxE3XxWUcgCVpRucDZ1n+9HJUIo3Gp6cS6xqsgV+Mx1Hoxt+Jb0/vhSV7s894KyvDS+vuRWT7xmH
bJnm3TBwrOIISgyJz6OLijWov2c9b5wlU3VnZmb9JB2z+eXl4XCutaofptasZ5bwzrzHbTqcA81P
sRWOCOA1iGA46mWpnX07/k/2zmNLbmNb06/SD3DABW+mmUhkZRmy6M0EixIpeCDgzbyfrF+sv6DO
PV2Jwi0sata9WgNpIImRCAR2bPMbyyAa6Pb7yZnRlEGVZ/pWqxVUc2susqNjh9FlpDStXqc6Caof
gZEF1t8UcclMkSL30Lr6YB6n0qOgb+uZlJ4ZxO1YQUY7DI2e389NU0w3+CQO30o7LP8sqBm0g41e
0TeU3cRZE17108He5UuizNXrXkfCErtGvXqTMMMOPP7vT7i0KstBFTY2MUWn5rcdIBJgL2NZnLTM
rd/qdpE6Z7zpw5sePxfrOLdO+YeBKOajCQjtYMRwUmDrTD+Ar4oP6dTqHyUDtz6GkTo4R355357d
1NP+SiIjfiwpBrtDRMPoT6V0zO4M1dP4rjuRyanBPenkuI2km7T6O6DSVXVGWN5tcAAdrSDCoOSO
Ekd5vdihhEtb4gZh/646qe3ifu9rE+qLtdQQEMTQduUBpkT7EHap+a5GaCCwFVM8KjGNdezwqBGo
0kieD4w8RImdeDGDgK+sJaCsV96YddO4x6wtrfdu6RmDX8c2tGd0p6mDijl3qbEHnaYMmhSntLRz
8R6JLMAqdl2n3LrOFOZBRSMJvj//qE+o/il5YMRT/FBl3KoHyXaHPDM2c+xbzWxdQhq9n+XQEARu
PxqHFHsdJMmz+q7Xa+17bdbK90k35k96Pzsf7ERErx3shVAAXyzxU2/i5C4tl+4PkD4pWlfok4Pg
ATEFtXU034VjnN9V9qA8CJQxHzU7y5JTPfbVeCjVzpImRZZ9p86D+wVYLkUdmlXeA3zc5ROSffkN
4LzmsW8S588hnpuPdVsp3gki9QI0U9fG6GC4UXgzeOlnNOGyz2h5LHdjxCiqhVVx2xqJ/aUBfBkd
XDMM3xt6lX1xu1rciK7sW19tiuotdBblIsCUXKwid81TUbf0i8p4IDCmThu+Br9cf8pyE8htkpoS
6okfalDR50veTkyuEAK3PHoTXV18sZVxRKzEAEnrhqbEKffNA8ng8IdWeHg3pbDY30bcmVwwU3kx
ZocvlLT/i1UuxeccsG8wd54SOFHSBGU2le/7seodP48XipQ4auogpvy3fFiH050w26o7iHmUWKHJ
NlChMyI4aIm4HzuHI4KOlWocqpj2zW2YklWgITQ77kEDml4EFYOF5pSZ9aj4HaHrD6cDMJyAHHij
KS3lWgLLJztoVl0YfqJ0tfI67nH186NKy+6iFIHNQ+3k2aPeuBOU95F0Shty3Xij6CWn1G1H7w4f
QIFEbZgrqd8rcBJ/RjV0xnfdYEcYHmVkNNUph5I/X/SmWPS7whJe9oixszG/mdMibIrjiKJQeGMr
/Kd/5mnUFQcbnnZ5TIwi48lrBT0zyECN++VflS4qCXgRp6XWmvDsTUJ8rlEHLP1/IcbhqHGv95iS
2NODU9TOoyTpOccxsax3/yoaqw+LhWuoxTPxhKJv9Ni0KbckVcp72+zb962h6ZCwlP8/upBi71KL
nTE5SCpP2iOBPdQNeg1PmuzPRhn/63/KScb/uLTyH+3TicbmH/T3hEPXXmlM+RifwlNG6VRCcf4t
2e69QpsCMQTdBl+Gzxcd/P+ab6ivpKKwFKWjP4SABaOPf0u2W94rFOGk4bAKWEPOTn5nwLGarhI/
XNliR60EJj4AoFWX3WyyWkuGZPH1avIOXQ8vou3s2zptYJKZ9vR7w9xfy7EFaOyi246ph/w5TxRo
O7uW8wpYqFx/8UlUri4lQrpDoxbhqU31PQXv1eT813r0j3RAaCjboXR0vV7WGlLeNld9R+Fv46h1
D9ac949qPs3+3CKRTYNs7i5enNPbA/x18+R8bAxh5Izl/8xgQGDJAZZUCnX4BXCL1+sXfaK5olB9
GCH2pSYaHMvU2gOzyj9ltQojMI9xlwP0A1WY1VM2kdB0alEfITP0E/S2CnoY1cdCTfbGMhsbKoXz
ACEgeQkgYfUCG9GmroFMsJ+ZbnfDbbCcCgvStjtX+Y2WxNrRQrXsRDdk8Y1wrPawZluPytwcQRod
wDqzv+tHTaFW9UWjcoDQ6jsRaXGv77vo5DEpepzwQzjOSxYI0Xj+mMhYPKTWBYWo8obbOX/D2Utu
dLfPfQWy6uXll73WypFvG40EHfw0cFFmVnLznpzu0eUaFfGyQIKsenQjlboDpQ5M28Jh02jvHXUc
Uq4EkT4UZryE8uzRXSyVOn4/2SOqmFlmZh/xR4mRxBoG0uTckmzR0Z6n10nYO3+qokgc7Es8993L
P36F8Pj12xHYBsfHhwLzYLWxU+J2pQhDfrsWt1gTOcBb+7Y7DvSDYF82fp2A9GrAhO5AijYiENZu
BmALFWgFJtXXm1aBeQhn+kB+KJw+cLp5uXRcg/7YN3/B53j/8mM++yA5NDwguCvGohLlfr2aDpMP
vfnJ9AdYU7c53Op7TRVvXl5EDoWvvsfVIqvJqzqClcTJEHSyqrvBMFqfhWb9nLPcu0tHDMniGk34
l5d8toss+SvKgc5xiHOro7eEwrSbmLba1KHvL1rmRF4BQ84R8MqXhQbiP1kP8BPRQAU4vsKvKFrf
pkODmpnsaD2OZV4/DGYYg+ygR+uWWvvh5fXWQGyVWbDUCsMuHaQAKNNV4MEjFpaYzYJJkdExFADM
miJKfERNEx+n0K8tONM7hHG79wVRAbhXa9CdLPdoGds/BLCwYzhIxxLXr0+QZY/FPLlAzy0IMjd9
2tYPEbX4acxDyRkXxa1CKhlEUtN2sab60qCCcuqhu+3cLWtxlr+3hPQFaKmmYlO1egeA4DnKjJyo
S/rumLnhccorks0SjwM7T+OTgUDL2XGT8hA6eXjn9W17bLJZPw9jrfqxY7yGzNnceXZk+KiZdTvv
7PlngG6nzF8wK5K4sRV2whZCxNAULV/UwD7tRGWyZnYn14RF6iXYsmadvqeLs7GmlOBhYQNMCRYx
12+Hihf7Zqb0ft/n72wk9t9GRli8y4X9teoSpk/YlcQ7zyn/zOvPHf9GgGJSSA9w6Zo6YdrMAeAs
qX6V1fUdjTYE9i3a1gxZww+gWv+sFM6H58K3jcxqD6/2/NaBJEYCZyIYIn/F+va3ZZuwbF1eqNo6
N52o9Q9uj4FXrmY0AzU84NqcSVFCx/iUuJnnh3pV+PQAqvOseu2BV2idLNoUQS8YQjYjNzmlcn/C
bga2qBgL/+VveWu/QKii1YNFB+dzdW7nGW39fMA3ODXwiylGpXm9VJ3ua8MgfKZGF3jPx6LNf5Ir
ZjvA0GfXnNwsh84qWpqqBfj/+nwgZZ0kIyKuvlUwoM1CmmyZXkR3bqF/jbQoCyLuwQ9ln007AfNZ
4iIX9vDBBm4uoUvm9cKtmHu9q20O5thkJxhJEMrLIT1RHn5/eXu3PgFLUuRAoxCezNVKdWUVWr2Q
f0xq1Z3qRoCSmxz3FGlafLZ0ephQW82d+2frnT5ddBUVPa68rnRk0oNsw1kz8eMr6cAtqvnITNSk
ZznX/hQNNJrj39RlJQ7+yrE5LJI0pK2vhr532jQL+eYruGN+TUi7x/CyvGSlOeDpmVg7Z2jrVULJ
kxEXnUewt9evcm5HO69RrPXp6jugE8PsHGb2H6Cm98StNi4bHo2MDL6IvNTXp4b6n1YZ6Hpwr0Xn
J1k0+GU51JQuZnFGqR0XNrtyzpM7IJ2pWOBGvd45lWqs72RpvxKjdZAjsZWYO5B62ONePzQEh6Iq
Y10FniCRQIOwjsi3uTj2ZfnJqYT7RumxQncLcw5yCzvxubbCWyOjaWTq3XRbUSRfXj7oa37wrxdP
FUDEBZ3nooh4/ZviuTeTlLmSxEMhjYISZeOKt/q86ExtFgSZ5mK8xDqTHccKw+OMITbIeIJfCQV9
5/t+noDxxZETyJwSNbI1o8TI6T3bQM79SM9DGC1pEoQL6CTbGjBIEvaefezWV/50vVUgS/mE0cNB
gihp6vSo0588RKUwfRCtyU06K87bZpm7ncR26yu3yTekULzLjq/0vux+iB1n0NA9StELqs3BvbGL
+UHpIN4BCU5OmFTlh77plZNWd9l5531v7TF2tTRbOILwRVcfngu7oM/hItHjK+0L82ZB8q7YgUnl
dVBCtLasHIp9SXGGYcvY3HZGOEmP0OWYF97oC0OIYBB4cwDpRK+IQmwvDModWH8mLkGeQYZDc37N
U27bsFkW1CL8nuY5UhjSMhM1CjjsVRYnj9nkOI9ep74bs2lAJCFLboxQ8V4neS2+CG06xLX+M+1b
7aGZPMziRZzG98tQde2hNhrr1lhS14EFGbfGrRCTd1TCKubOFN3Jy9TGVyavG4+jAzH1sBQT9RtW
1qN1nOxw0MEBlEsJp044n1RA0dCW49C6DVGpcY6agu0nkJF2fJy8pLn18hJJM3sw+ve1QyA9uK4S
fhX8ZFgt1N1fGq3z3uS5nquwAXWbUZMxpcgygEeh51zl9Rm9JCb2saP3EfqiWu8erDlCis5ysu6r
B1/lL7TzG+b9lYX+Qw2N9rOpc//6TmnPXwq9QCIDMf4mEFZf6ZiIMAeBsKefmVTYeYBsUNPTZBBM
ahK0RL6h1VO/NxmZBwuyUj9KYua7jlnfVy9ZlneN3vRU3IYZBUQrcdMj+YFWrWYsunprJMnJK4e8
PsbKpHx3AO+gR0PuAoRSRZzrACu2/ew6YN8QNGqHjy+f7K2DDXzURAL5F1tFZi1PGgeAme02R4yO
wJRZPwcvV0EO5d2xHqoxwA5qj7jyPHhQbBsqvF3MbcnD5L9/sl6l2MZAHaX5Y+EOeD97uAzw7sza
uGD90SPza317+Qmf510IyJOLkHuRejFAul5xJGefMwDWoITiEE6ZKo5qU04XOugVeCftwbPLY95q
0aeX15V/7vX3yLq036ArwPTDJuh6XTPU7Xqp4HJbs568izy1Og5Etp3I9DwusgrdU9OQWTg1wPUq
yPcJywwBH/TIHD+6aGUfPaNHgzdnchNms32oq7i4EVb4w53cPW/Arb2F6QnRCeC7ze5erx62cwj7
q9V90ytK8p/YQ+CQgwrIIPUTq4hOHfO64zLq40642zpH6ASQ60g/Wr7h65WbvMI3GL1iH8RPAmxI
R97KdX+gJQOipvZ+GK2zJ8nwPPmSHQcLTLgkU2prj1FzmPUB6KVO8RAnDCarwUdWDYkw+oWHl8/O
9lLcJ56DcCzsreunq6ullPhR3TdcOLRKTuQp51ELIjiC/j9YCroznyLnSPVWx9RIxyTUa54qFukM
uVwM52lRO79HoTx4eannsYYNhBeHsAClCHnT9VO1EdaRJs/iD3BdgzHP/oiHMPITu6NtK536Xl5u
cxNptdEkgsKGANb1csyll26wSt2vAZMw/KZngnoEfjYZf3t5qY1sGY8K0PdQrIHjwx2/XktXEHMq
0N/021HtfcQT3GNEuhco3chdl03eyXJSx2dOGn5WRt3wRTFVR61prH/0SzCLcPCnhbi3Jq3pS501
hjVAZaWUDMawGk6xq1CSaS5K5COCdQu8+8esrIQfedGA/B1MpS6GIPwPDrHszzEcoB7EIut6T8q0
8JIaxVA/9LDB9US7+POQYMxb7x7irTiESyvkLxPBnl8zq6e3SmJLWFVoylg7gwCpFHGLOvlwrsDl
vWXQBKxMi9WzTYjYecitM+3RTPAQTIHNb6xefB0bvWmJlKAgdMCgfTOfilErfUCf8WmI0Ep4+aRt
HWrsdvFml9YFFGfXmzp2U2qOgKzJPiDWG0UPgs4q40BzOHwvL7UVYp8utQqxGFBOWhKyVI8XzsVQ
gfPAB6HuAzFxgPFrH5BZ29Mf+hUEVtcmFScNHsuTY8G1uQBqO7o0puRLahWIAR0sIRUDZKNJEJqr
UfJSNBHkc3nxcs17wEvCu29096OKUVCAeT3Cw+3ovrWj0TxAF3EQlMQAFUxGAPggvRkpkc5qXtn+
YCQf1TAyblQr1j7qyhJDhOiywOoi5HdVdzyHVYqqXe4xbGppbpYINN1AMU8uWpT8GWNQESzM7c6z
07mHCL3LnWi58aZR2OYGQITKpG0kT96TTGkYSiiIE2c6HovMt5HKekunDKR3HS2nl9/0ivHEsJCJ
6NO1VqcYWLIqohgM/9Aayn0BO+O4aBnAjsKuAZyC1PWWtguEoZhBGBpWMLRRHqRpll/oQkM8r43+
jCJZcxyaobwDIdXzOwd7Z0s2PjZ+Jvwsg01BksS43pIw15tMCKpuqBTarZsvH5qsyT51TGAJclQ/
v/9x097GtgsNJGo+b3VhqU40hNj/oANZaKivqGOHyqNnBY2I9DOKCM3OF7f5yrk9GC4yo362nhKV
rtfZkjHbaNFDOufArhlKnEC1TjtLbXzcIA/gVfN0pKdrYvdiOJ6DyZ4qu7HNTVbaX+q8T04GkjK+
a2foujLB3tlOk9ez/rSx5NE0jrOj2evcH+MzUIWgRX217JdLXXfePZD0bOfJfgEHni9DNSPnUcAe
VnELTUqgTBqMlWxJELFqhwmEkYCtT1QGvv0lIz82ETQ2GIkrU56+jg2DKhD1geRLGYvmLyRuivts
XOwfrhdGb5epyQ6647RfY9Py3ooFPOoBsN74B/QV5+MkEvNHb4Cd+f1Qz7njFFDPU9CvNVusug6B
HYKfZ6Kr3eLD1p6X0VBhiSnKzU4A2PqycAXmUmFJCopVsNFjXkkvBtVvvcxB57Cz7tQi1mHRefdt
5fRvOnydjgLMZ5C02I7ZMUqGJg3OWxt0+6nUyfwVeCbBuFjdOdR77/zyL9w6r3K+LdEUEtGwyogX
F00OymEs7aOi8ucMm3ea/Db0C2h8aZiN90Pq7LyAjc6jlF/S+fZx79Ho3V/Hm7E39QlugOaXRpam
yIeUfdBkNqIysE7s6gBCPftouVEfH8xiij4OqYtQ41yE78c6t7pDWkBUUQdNVDu/bON1UfI5oKqk
yQJM5OsfZrm0HspiohumOHAJkvlbK3oAqq6awBODlfrbmw/yAdUS6T1Albk6HXx8UOLxk/DLVjUB
hE710YlQ3bHD2H5EKAd6bAlg/OVFN4KhTm2JLpucKBAxrp+xWdyhLp1OY4aXRHRyqxaJGM9jRG/u
mXRstHOxOSPg0l2Wnc21L4jj1NWwJDwgOJncj+ZInELIFwdnROIc5+rQd6o2PHnwfP0FrtIEoSlA
MTn95rTVnpHTRkmv/7rgGDmz6evdToEHNqGVc/GXHmh5DwnzoYBDIRLwfCDiy7vBTeujHY+JL7Bg
3Tlba6EVmQww5gY65Bj0uLhorzd+dFJL72JarUZjOz8KrU/eL0iy3rXhmJ091HPewlul6Z3B/cTs
oH+PbHxzKzrBVsU2eN+uxIU2sUmHYQYEL5+KrZMvjeR5UST7INeuf9yC5G2YVpbuKzjenvGmfDCb
CQVaN77NIzDuL6/2K51e3SU4PcALIAeQqhmru8RDtEHFxYtqqg2FzxBNP0Birs+JWjDQTowRBWv0
H1Kz+9QoIUwy5Mxf/gkblyZfODod0ssOSMHqF+iWKCKTuYIfyY87QWMfafBB37kANs6cQQLooDzi
/NJgvN5W28kHrc1H3bdyW3tbzfrsC/SbUfPvpgDsEXYR6tBcIAFFl74e8507e2t5yIsO9RMp/7PM
gMlRnA9za/iAZCR5Zlr8Em6Gn4ZFFkAxtHzPAcCe5vUHARv98eUt3jrxBm8XgRuGljLZvn76OM8c
RBnpgSQhWtV5ndt3PU4B/uxqSAkPLvQWWvd+m6HhjSppHlDM58c+pFJIRxvDCpFnvpFY71wxip2t
2bj4yAZBMki0hRQMu/5tiTcs2C0Zuj87YvDjRdceG17jxWiZNWVGPhzmBbm6l3dka1FUJ2g90RjG
Jk8eyie1x9TrIKPsmEM3n/qmyV4bfbkEiWMkN4i6OXdzt3PKt65aEnvOoEy1aRmsUu0UpfhhQnLS
90bDA8lXpoGuThVt4qa+j53YkONG+KmYvJ+XGZ4YNLDpAy7N33MPjgHadnvJ+EakwZHW0lzpGOWA
Jbneg7woEXWpBT24KWneKyjxn5VBfGxFY5/1Im92Qs3GdceGc7cCgSP7f+Z3BLUzNPISRLlmFadU
oKKl9eRctofUwu+/XQo+wFpkyPLxrp9MYEiSd3VtoJCGtLk6L1DN+qY6ZJXyBiM/AVJFDDtrbkVS
wKjc6HzhjPHW8E2LbxyObG74jLC7u8QiJxqwAT2OE3448xDjwDC21jFtFHqPxdJdRGyXO5fH1rFm
1CFVF9FoATB5/eBJZLXwsPgNi1dC7xrwKFEX52OpIqPfaHj3YOnzxz/Ya6pRDR8r2uTrmifVkmqa
zInAusQd3L0xJ2tqALdEbuUDrpnjQ4eW/U7Q2IxoQLXBNlLhAV7Tr5+0akx8cbSQw5sZIU4rCLMZ
/dzcNl4lbs0KswMYVLXPG8vjA6wcN1jA8B2irmx8ey49jCDIgZIa9TiYaXs9561Pi+RVqiqTaAD5
vP51Hba5Zgt3zjdnLTvZjfFn4laR71mJcmemk7cXXGS4Wt3ismjAF00afuKKer2eYTmtuWT6r5fg
XrSM+aOdalkQupU4h4b4mdjZdJsh0PJGZFV7CQtikBjc8qGcLETGQvwi63K8vHw0tr54xmuqdGeV
CK5VgLHE2EMwTJC8MpsfS6iXZ5B7CDY4RrlzHLbOPXcr0BOHRuUzLEfktUmSgBT0awUGrQOjkdbk
4pw7c4KW31nqXWQkxj9Y1JUGbmD8AR2tc+qumds6M3vTV5r4o13iliAhuH5VJx84nh+qXFt2YszW
hj5dcXWNQ7yP4rDuTN/OvQn/AEkGLfgBhWa3p99/d66EvlGN/jrJ1ydqgs+Tlk0K6CFy8uNYm9qx
bzG0ydpk2bkYfuE31qeXysSkv/3393K9VmLEkaVhXMXQXjW+2dGQ3ACMvevTCDNTgYXxSKP9FFN8
nhsn148Tnc77EieBwLX6jg8KwXLg/+IiyNhP5YJZKvpnUL6reOcFbKVxHg14GrdSS/kZRD5qoyxr
O8N3lRnZhjr6XvYa4vhNAwVxyLLb3sLCXqti7QQSUN9ZXV5bz/YJuULuFqY96ppQUlYmmuVVZJIp
z0OQd0T3vlWHd1PfirPUn39Qi/SD7U7zP/iQmXAweOACByBiXL+geLT6xApzFo4t7dSobnTnoOvq
UxF1O0v9yryePSRzBpo1ktShyk/9SWYWuzmEi4lDXRlp+1oTyOhg27zA7Nf+iN2yfphiL71VS+e7
ASeTpMmaoWEilZkvOsjG/qTClz6HrhX5nWvkgQBqoeWNerBpHoBTyse7iNviHNmFCkMuHI+KUps7
X89WPMIN+VcPFz7RGng/Nxinw5MzaQSaUxBDtD0ZpVnf1k7dHPsIn71xarS970iORlZbJ9Hb3Ig0
IKmsV1tn4FKSle3I1tV9gjKEiUxTCBoAAavEbzp19o3c/NQXdnSucFW/Q41c2zmiGxGKiIFSF2+Q
gnKNlY8Z0oSZQ4QSiBIDVCrEG+E6X5OpSHY8IzY+RVnJMJIHcoQm3erKmzqNISTwNb+rPfdr7vYf
IzNRAjururPTT+ixYf7G/a8oIMYMZe/GlfnFs73mgyC9lJSUdZleFTNWf5lm0jnr1RsKPoFMfWf5
Jbct4lDDEhikRSecmsUFC8kG1QiPKzeGkmoWs7mT9231d0yJObHobZgkvvK9PPlqLBMQvBpy4CDl
ZBewHsbRCSsX37pxvCmNwT3GSEkHtpkp91UHXqlILA/koxfe4hz9m7qissFiohHrkd4xstTWI1ov
duapidgcDb+Um0UjXixzpTyAnMdTO8mLncffOnXo6oNboLvrMpK9fvo6mdRmUIhPORing6sr2SWN
0RQZGyP7R0tRwcN0YT7jrHIaqLRzOeqN6TeoTR0qFGvuHGtAeblW9J1QKH/1+oghsPGfpVYpbonv
GBA0viUcMeIDdBf1BDO93slitgpT5k3cJjAlsfBdQ3wdF7UwFzEJfy7n7rtNx+lIRpsdWstTL+2Q
ESCx372okVGeXWNm0K3QBE56AJ9tl8dnF4+cvUgmd/HZo6MfzngDDqe7FiiMp6atobRznIGjAbsB
TBgbggaFDhEalYDmzySckQ1byuVhrER1iZs2Pqdjp+8E8o1Envk+DFIUNGWTfDWNTo2xj5UKuhEq
J8xEnMLxGyNcUI9Rk4tikBq9nHZtvw05QaInxztxVx+yMKzQqqeFAKo+mgb8NKucvkXKiBrTnLpU
j0uJmFzonZF8sgOoJ8plbGIvSKY2+xQ3Y7wDS93cAJnc0imhQbOeSFozZMWm4lOOU4EKZ1GnDzQw
8oNdpjbXZ2btBNbN9eRoi8dHZXRNbBFoIuRL1XLokYE4eqG9nNscRn7dOlVgxU6f75w1Sfd9dtaI
m7xe2fqnG3IdPBwTrzkF/KMf0QM+qXCQjmKelWOuh29RPmt9u6JB7WWd51czOV3eF9oRKZ/iDgxT
iXuoEJeyrIt714Rw6OaAtLMaadCRFvdhMPXyBsPV+aDjaHdE9rw611aBIfdkuEGsOPWbvG76IE5K
HZyDs9dc24qMhCnKQrqrEsB2/XDKPFSirQbDV40oukUIaPQh7WLOmtR76cdGzmMyQ6GFDGpcBYl4
vRRQ0UIB3GBImTzP1+PYPte0r3yRd9M5TfomqC0l3uELbL08+h3YMcgjSn11vaiB9x6CiByXquyn
QzcAY22U+B5kQ3dpzTF73TcY61Ta3Lx++UPdOqdPF161mLLBdhIdw0w/Bod31JPJPiDjAjpQoEhV
JYZ98/J6W+kOgFLeITsrQdrXDxpbKfMwlck5oMvsLxf3h9sUtc6ju8zjR4aY6CRxhlDRcqJgTHFr
e3n5rRoNlBPrwgIhyZCiwE8TDAUr6SKj1eEvae8d1LBKviImaN5WVKKXuHTHY9fqHQqjZhiMZqff
1HApvqO/UB/awkO8ysKyMRlbFPA8tTyR1kU3EbfJzZBk5c5ebbD3qJHos5IJwSGB/n/9Y1MtTXtz
rnUaD3p6Yw/lD2Oq5xOCxu25lvB04bj4ZqAyAaBp0gO3Y+gAy1q9b3W7OYyzkz7gr2u8ViMK68Fy
tPc727l1wYHWlX8hkwAe7foXai2aPg6r+mWtwCGcltw8VYX+I8E6NhgbsfigvN3PeZTZAf68KK06
dv5GDeN/C1Cger2twrx1ruij0UkjacQcanXBWVmndXhjAnDFThNDUS07FgrkNncJo1s0aOxzP5hf
l05VA7wqmBi+vBFb8enp8qtjVcRo0UQeYKhpas2PIQX8aSnpJB6gSXx8eakt4BVgZfmkJlx+2kTX
e46uGuDQuAJck0W6P+pzcepHFeK1aVWXHi7Lu8jV23sdESNSjnQ+RypSZsJdMoSRQusdlcWPQk/f
c35NpH4Vy7e0yflCigbusFSs18x+5u9KDli2Tm10e0yjPehj1t3H/aJ9VctcO2llm5PPOdzrVlad
J28Q51qPyvuQiWiAagLKnmVh3FskGLdWr9dBn6NbAgN03Mk0fhXt6xyLWA3rF/Q4CftqO4RAXtqJ
Qb+ldjt/imMIv6i8OX47RuHRwt3lHn1O51Yv5vqBZEME6KGNd0vS2eivmMubykmHE3Ol6mDU2DT3
oke7Z7T1N1EvyjP+7CUWl+n8My2n9gi2OD6M0ezsZK9b5wdgL+mZ50A6XHcLmGqOml64mt+hVCvl
ytCyVO3sTHHc7GRCW/cbXXXsCYFoAPJdFRmWmSDkPTBDQ1Irw7sEB1Yl7YvXgp76wQE64c+QhR9e
PrSbzyc5T/D4yU3WZeakuoVm9sxoLFw7A2Owik/j6HzXIIfs1NPbK0FyJWxajDFWFwxenhQ0Cis1
zdhdVBvhIG/QHzPH6P7BO8N7jcKdKlESRq+/QzixNcxdovPY5eKiF4i7LoMWnnRnVHYO+dZDyWkr
MVYCpNccv6WmnQVthndmVjBu7DoPnLZAWi52653EdeN4SCIEVShTEJyIVhG9mC26gMiD+00bdZcu
MqIz6qXNEawhDPCMceqs7A66Np4Poq1hGIQ1eBjrKYiH37dbCk/37dH1ThiyS8wS6kpmjm3eyydx
qzGHbA5tQEb0zNGNVX7XIjnihTMzjQHZ0vOMR/0hATRyUmPVfkBTHeN3GOKBojTjtzRGLgsNaEQL
3DjzmYe2ZyWvaJJ6EeQlBDqk7Y8VLLXi3vdJ7r5tgKuCczWqn0LvaBfkYXnOhio6J6349vKTbIFB
wTGozKwk9wCNuesDqAk9+RtiMVZqdZOAID8QDKP7JkdafMD+2Nf7FAPrNk+DOpvnsz2p2T1qPs5x
HiHBqWPaYVY9Gg/4d+OR67rNKULv4ve/E5suMzwCer1MFFcBBxvzdMQvWIepECu3MTpp6GPm6U0W
K3tIdvlHre6Cq6XkOXvSPqJ3pEmaL5jkGeyt6Uz4ZSFAvxNiNnIN6MRsugzUiB4Y16vkI00nTAaB
kodWBIswG85t3QsQQI53SmzqLZLc9J1XGuICD6/Y+UI3PhbaG7RjqeY9BKlWr13tZ8+zZ/QYpqZJ
2NQkvV3M7k9lbNrzyydseyX6XwxPSJql+NTT7dQ6ZPoiieGJUc58j1zyeG76mEa2YfzbIOG3vE/+
r3M1kbnIf+9qcvuzaX/OTyXAuP3+Y2qiv4J0BpKHGuRv0S/O8t+aX4r+ilKXbB/wFIhBAC//0fwy
vVcSlgvQCbliyWzijf1b84t/pdlcecDQmTdAv9Z+R/PrmTOIZKSwBM0SAOdSGOv61WOtkCVzA6ez
kZZLGP1WrY6CZyVOszni5Z5XZfa1WrASwo5p8Q5zh0XDodZA4qvjOP1os7H+OjXY1x1iJfsQjkgy
Heq5s7+Eoxt9Cjm72NoB2/qK4eF3M3bCP3/t9W8dqP9HzXTkF//fH7v7792QfL86dvJ/+LfSnPuK
DMzGSkfeF0zCqPf/PnW6+grVHFJ7MkKuRvjy/zl1lvsKVB0hj9aq9P+Tbcz/UpqzXgF6xo+Xtwx7
izbv75w60iaO1dMADrII8CpkKJMaXQ6Aro8d3Oe5xH0CZLNllX+hleV9LQuM3f0qgrdgKNHPjHq8
RG1/cr+GS56hej7304Nat7UZYBBsfrKbBT91RVMa1CJTO0pPM+zuc7oI5GAb8qvpiPuZo540FDjb
Q2XmeQnzqa6+hgAh+lOK5J596029ox2bftDrU+GAnD1mVgjOrp/VKsADKNTvEHWmmpGu6B/YNaDr
Tb4geIxwvXJGj7vDHlu4rXpAbVKl+TyOM1BoMEpopVtJnZ4YsGtBFpsqRdQUqpAjASt/MdDwZLZi
D96ADjDSHCfDiA0LOQUkX/NkqqdDOdmmVFI2G/WGuky5DRGlP1jtuDwOXlj+1S7cs0g4F3441NM7
Bz30t6GVOZGvLnqL4Lah59+ROnX7z7PWl9mB0Y/30FEhvbb0ec4OY2rOwKMnxCKmXsQXz4N4EiSN
q33FBmFojrYwB48KL1y+NNhrQS/3SoHFT9vYhy7DEQjAmwpLm9iXh5iTK412ctPO+dGMCt7cSxeb
DUZdifXg9PYSHeo6N+EXlk3/F3qayafIZJlTDvwqO5ato4AoHKM4P+TqiDJ37DnL/2bvTHYjOdYs
/SqN3rvg8wB09cI9PEbOY5IbB8lMms+TmY9P31+EdLskNapQWjZQwIVwhRSZQUa42T+ccz6mRr14
XlobWFdAKvbrmJVNG9ZDStmYjURqI/tLGNuVSooXpZOETRjUmVvSj9BIQo90gj5s3WZS5DVbiYqY
mtoI5EvksuFSkPgVJWvtEU1cq4Gktdz4OQyBdbRaXPDhdPZDRONYDDeyZBtG88uPw9tL1HVoT8ns
bNt1HI5QNYY26hMkiGGRZJMd0eaNCaANj8Vu3ePE2Y9EQvwIlE9E3uz1Fu2YOXKts5mPWRuz3V3s
rgk2uimHq2G0inqTNTWvYfQ6Qaa/6y2fJPjXP+yelOdQ+s38qQVJt0LBcVg9DLadEn812HMSqQFP
UNgvjGcic4BQ0hM7moJAkR1QNa94zY1Vr6OmdIqfU1JrKkqhXTwTV494svBzHclZB9MXKg709wm/
7w81FlkR2qJ0x2iBPyTCBlNxG1rB0HfxTPDwKyOswt2P5SC+gUNOy67mNnA3kyWz4paSlA60CUyE
XvXcLru0QyYRIYmyUGCRz/tCRkYgUe7mCYCmvmUmmCtrfWlhKWfkd5hdFqmFQPiI4d6URmlleumW
2c9QMrowLBUOLFSuJJHWeVSIqdfgPwTqfR466zXxaXY2lrHaaUQiYCKvLb8ggM9Aq9hvC1dbiJSv
CDeAZYFn8ID3pMq32SqqTyrdrNj7mpQ3ZQ6e6RYmNStUghVWI5Jy5X03tNRkZtAnnR/1ZbASBJ15
Ytr0HST5nebDUIraIJgJXDDlOh9nI02evIX4euRuzZRusjYb7/3eb4xjptmlsydO3Z4e51YvjHey
rnMjTjOoefi4CZLedP0qf/R8GM6WOir8EFX0WEXmkqPrwO573rwQM1L0OfFvvEm3GfG1yb2YTJwB
aaLJcWOqPpiuMBJaxq4aazu9Kawg+1bunI4oyYMx4PghTza0ssKSu9Fd9RdSNQOfVdIc/DLFmtXb
yYW5SS6hyobd2JcErM+5Zg9hntXe0S1AOh20HkHb1l90XTyuZrMkMJxkoe9tN8cNC5rL+SYSa/yS
K93TaTBAMcR166jXukrQXg12by/MyYe1jGdJihZzqNwnubgxVRFbWPoFIS9VjEGzreNKduunk1Tz
Eo4TlwhZFyy0N63vIM216sx6IhRfyIj2YSBPXPe0LmzIrit2RFckR9UYwMT5a+VrZ5fy02IWRiZ+
wy4HaAQe1jAx7KaOpNKwH/bO4PubZE4GI/ZSt8m2w0pkNaHWRn7QdM37blkKMnzKEwvow8jZfYAP
F1ixMxmcUlmSEnYvZTHqpD53XuwH9JSR37aAqgCUBRkkHBeHW1/b/o+MY9/YaVRxn73eJj1HRk6C
VE/AuTySH6nWfQrtLDiwQFFfsu/ANM6qW580I0meJD2f3Fe+/6Z5TcJG387XXZkK97gm/fRJpoYg
L48mJMwl1I/QMcdoaObmqSfa83oiQvB76JbA3+lpveyVlipOTf6KrzZ32u9Zm3UZlnThXCFTOZLP
4a7cX1OZEwffgfR959D23NDjQ/nDUTb59lpu+A+r76pXvzMk0tNsHu6YifRTXKzJ9FpkWpNHiT3o
HL98SnZexftyZpKVh3VJcIotero0275z3TWsvZyUE9IVkBTiYHHr0FDjzu5L57Ehf19sqrGAR5AS
/9qELLtciDgsct/IAEu92A6S9KOQw+qHTZvrZbjCBZZbP8GGGJ3hR3bIIbR+8/OMPVgcGqndko++
fZUAESCBCRKyIumwn2/TPsXv7FY1eSzj6pnvzN3IY8rqMwfYSYFNH9IJJXf030Xw77HMlzjJ/6QI
zlQ6fNR/r4MpJ/+og93fEGWd7Y1nuS+LeRqpf6+DWZCfzQ3Y7BiS8id/JC47LhxKsug81tomC5k/
18HWbww1UYeezYyXb/dPiJLnKvfPVTBiEwphlN/n5Cp0p39byhETUnLEOu3G885TnLbmeCGz0TY/
NF8oMGTVuLxSdoxP/Ty/l4C5I30l7HyLNYrh/GKkntwUjqpOoyQEN15l5XFiN2AzYsLaFVmTWTcG
dzVGHHmaZ0NbGPe588uf+o6731/wn/GSSHf/9oPgAKbXMDllWYSxl/7bD+JLhEcrFFXmemsa7FfR
pcPOX1N7PXaIWkQI9jz7mZl9cPIqvfuVcbu7kegmyTnYZgKml8eQPmydtUs3o9mKZ1X1kLMSuyKt
hGcY/qth5Rs1C/WgC5U5IZIENzvMDlyPbWdVJogM3y/FHmPA3O1Z7i1dOOm6JrCECJFSJTXlj4QN
ynGqRtIfSX3PU2zs+WTeBWKqXuwlm70wkHrZE9bU9R0VvSq/Wh/wbjwJby43abkQHsaUy03DPlMj
RusZvVe4CuJIYyhVUM+zZSxSllIwbsKRxaQXIWJaSM4lmvkuhV1YIhItIPxAOfLbrRTJ1OFhSser
2VMY5f0yE2EtK32IC9Z7U0TcEPFPqnINuXcDtBXbwZ/6Kziji3+kfUqgWUiTGw7TUPvTzzx0e2vg
nHLocRE2ybo/lBTzb/BbepsVB6PePRrCrg/91CC1jkDLdc9SX7w566TuMAEQEVnOZjZuuDHGG5/I
WCMEPEyhgi0f+pNReroIkXXMa6hBpBOhC2XutspGi3I1qNefierR1FcE+n8Tf0FZh7R/ejLKYUSo
YKXmL2F2OTVc0WexWrT8BlxIbt42gK+uWMqQFVCVDU/AxCuuLNFDMfJyAjEcfVqfCktY04PnCiKV
M1kt1nbuHHmrV4BIQmNaQeZBRCbTw+oy58qXzFiiFHVZs/GroRJbgw3aSw2k6iu7nMXu5Vx2c8EZ
zQqA85rvYb57l1M8u5zowflwRz/BOa9dzvz1cv5rl7sAyzL3Qne5Ii63RXC5OfTLLcJHkBulvNwu
NpDJj+ly55yz4N8WV3ETlfa6NmF9uaGE0U5iM+WO/WhygzFZ4i7TLveaN0/TEFpJyX1HocHdp1/u
wex8JfLB43YkTtLZUYBxZ5aX+xPW2/RKE86t2lf+cBdc7lptVOo1OV/AhjWv05NlyvxHfrmhM3+e
3u0OJBTjHK2dw5ZezYycunbTw3K55zEstN/a+fIfLnXAei4JKvLb/Z1Y/fK7dhZ1TSvdPLlUEVyr
1BPjpbZAWCFO+rnggMbpHgG3UYVgu0jCmspEXWqUNV0grp0LF8bGfOxQS6mvstXb4BDAWFl5sM8V
j3mpfuSlEvLAFX4uAxXWTpOd/yMYhlHt00sFFVyqqeBSWYF99mJ1qbfyS+1lOBDmogHMnRUXl/ps
6VtqNWYM1G3CoISTl2qOgNJ04/9e42k4YGN5qf10SI4LE4hzTZjqZtKG8lIrroHAm0rhKz9Np5Cv
Ti2oK61ziSmgjha76lJ5Dpatms1YCipSriLzSWkFT/FyqVk9YHwiUt4CE82caP0KBNo48eaSXEfT
FveNZcgCxar0imi6VMZUzUsZj5eKOdf40BAs06vXgjM1INk0sxW1/0ATQjik58Yqo0Y+6V5VxQCA
gqPg3+nh3aR4zWhxlq07n+mz89xVTtiCanlIA/ibmKAyqldD+nV9CvSlZXHiqCQP7S4gKG0moMSJ
GsuCzgq8QqZssYzMuBOUzmKbAtusQxYdVYPytc1xFbKu97aqMCqM0kR93GT92qk9bUMCa9GbPJ/0
iyIrwwAl9IdJn/jkWyReRnVZuD+xtdtzrI/lOF65nOTVTzdL1wiequmGSAKUyV9GzFtY9mawHjUt
w10jcxfueGvWy4mOyK/O4RXzR+EXxnU2q5YhQDLZX+wcTfpVn2nnkgScVU3mMuQZAmU+BpmrTjjK
l+d0scqSD7ms7xvZ+LdeWpj3ZjLLb5o583Ma65n2soCCAG50AB6XSOmVIaZ+4m5TjbEJnYVy+7jk
xKZxmlJxm1ced0RD6Ioduny6wqJLhHHlQ/38oKMvaJCGQDYhq8LMivq2VUuUKU89Z7aXM1uQAJII
WfCcZZ9o2grqbkL9SA82qvcOkN8QLkwQ8tBMi2yOk8kpvlIY7zMmBH/IiSeTSU4mUGk/IVrkvy4r
HJdHNSyWiGyejzvXgvgZOkJz4apMi79EmqkGchZbZ0xDwUds4wFZUUjPUMKj6bWhJpp9E9xNvVJP
c6WnalOrKbkjhtMA0G6luCSMru79+L/r4n/VxdRg/3Fd/Fg240fx97KYL/mjLDZ/cxBCokNDDX4W
VPAnf4BIzgUzawWdpTqHzkWb/EdZzObBNVDJM//FNch6mi/611LC+42dtUH+LZYLvgZR7j+oi/lC
iu+/VMYm3wY7D38Hs2sc0H/bJUrQun15Nj2ysDTTt/NxzSAR+rgOosxA4dKaPUNdQQmYRcRrlT/9
nNHbOhgbD77mHvL3AtMaoquMtNL0dytoxfdz2tUhmczujXEg8q6KuZaginmpcoIjQUk8OS1zvcpZ
ho2c2+qJmtbZTXRt0WJ5xS8CdfLTaBfpj8kb14e8zze1P4or4jK1vU6qWOyRtvNlUklupnoeX9pR
OiGMWg1CnNKu2twDw+t7ssOwPFV7AjTSaOnc/mirmr7+hfS1sBDvZeptQTh9QZm9gzGU2i/gGKr7
Zh272LGq8bByZbjDZP9shVU92pzft8ScQUoDyK5uPBADn2IBwDV4zQpQLnV/4D5ioMi4ptqZIuDC
xid9n5fCPQSjq4653peMVnx1bC0/Qi4A92pmHKsPub9PGpsHHcP1the6Gwe4cPfT5CQ/EFzYN4nd
GXTJG1nN025EB7Wtllw/67/Xm3rNnwevJS5K60Q5xi5CiiurQ5dTQa7cNmOBt9QWKRw+mewSl0mg
dL4Ivhw2iiHJXe058/VoVeiNoIkyDoDXBSXizrdIslYkYG2pAPL7qQhe2JGn0YzX5zRUkh+hRHnr
CimPTdLPm9aQR7eq2o3e2z9prtxD1jsEmbr1k+ZoznVAzEw4NCg/iT2ur2azbSPHysXrBHMwnFwk
qJ0r3ec8c946XTh3mqIR0DrPumpEimcRyBtzUqjGoV9Le7fU3VeStzXavMracwVrR5iNSWz1VvMx
VC9A2BcROXl/j0IZq3plABPTkfLRH0RjoL4RSSxaWLaDcVstgL1rt1HXMy8wpvRC41uv+mmdnRGX
rq3KB1/UQzSPY7X3ClHvxhX6HMlrvDFqVi/G5E0v88hvcCwW/RWn+jMRveP58hensZbdseUe3poO
HikBahyJEPyCztQjHycdXVnPFWPO5nQE42JuXSu131tr6nYyXQBr961+DZ99ji2VrTvo9mZsL25y
mwOXvKbTy1Woupw8Si2f32qwknuHTuC2AXGH4nghNWVUy6vOl0TrnAlxqCxwLdLS7X2yKG9fZoaI
xs7xbvtgdptIUVi/MFFZoqKnPKr9aonpf1KgnaZ3HALNjTQiMOI+y5LnqhV8tHO5nEx2PNtCC6BY
23XDaN+FS1Mp49kWVn9IYHsaIUkk9bHH0nUw9N7aMgJ/mzylhzWhqFFVdnpMqMXDHDjGGOrtFAAj
dT6CHPoYc93hmE5Ns7GkP4Y5OfwIL+wmkujzdqlNuqDUGwHn3H1f/TTH+LXAiKPSorcy83RbAXI7
VZ4IDtzIXK9eV7FZWt0CVajHUYSAL5zSVd7CBe0fya4fj7oHQiBtijymWRtPjmFXp8S0IexNRvDk
5lN3oncCQUAXyq9JW+gRE1MDgWZqyH9bc8+E3v5I65XyxqoB1Myij0qD2FwnLbuTb7bmo5aZJnIR
+8pcm2vHd7M30/UfZFO8aRn2tRZm4Y1na+0Vkrz0oBXMeZd1iVvXvU3rioGmBzW45Nmmjp2pJ6dx
2JSS5YvTsTnqF68INdDQvB7ii0UzFVcJGUCRLmzv00bN8jzLOdPDyvYea6ala9jr4pRQZcb5ME1h
x4101VegL9xaiYoHjmO4aUH2Lq5+BznuMzP3tq3JePFMeLM27oS961YpOnmKRKvwtnPbfZK0Yzdb
GtYrotKK/RlWkUPjybQHBs3rreUvbTi11qEAoMtYqYXz3g+hroTaFNnYxmlvJNuxnfpDX5qSKcL0
qhVOHut6FWVOHtXEljkhPuuoFzkVlB1iTdc2llmMJ2GY9WFwnTQcVG3uSXZ7hGRyuxhuFjXOaMbS
KqobENHj3TRk4lUH/R0PpvbOuFuFs3D8O2JIrW3v1nE2Jj9qxzt05nlyvJjBcbKDPYvdI0Gq6tFb
862RFiQnTN7BU90WtrJ+8gL+X7KIpY1REGeETHTNVkzacbaCbyvP7xyzKOK+05JwmcUHLHlQ58Zk
3ORZh3vdzbqNV1G+9r2/fjEVoXyUPKe52yqqTOYoLgWgVugqDc3EdejoJe/+0n73ZvGWtqOAfFqZ
T1rdI7wurahQ8/QrswXeHc9I99Bkyv1qas5b5mb+lSRxJNZYh9Fy2KcRyGrcsADFXMpZNWejc2y4
0w+kY3dbsRYdlfNwDTB8OXosnHrLuOch2xrE9RQI4Ys09NYbwy/y26EswsDt6O8ac7QOxDCwM6X0
ZhQ8+uVuHumst24LR5RxdvodwEN6dgyr3Zf2NO281QIYPpXvKCgstLjCO7hysg5u2n+PaVmiRw16
jFdB4z8WbWKTTe7opKBm4gQ2XttJhSk+JOKu2EBedx5Amdo3IhjaOx/Y1zkJYNktzKIeWEHrO3Zn
7nFYVXLNjMbdduiSmIuXzSklGeqgZTS28yQZwfS59qyPKT18MxEgveRce4ocNhXqmb0+ByJDDur7
rfxl+wuBfcFZh95T1kce9wRtp+OFnqbsY1A3QOzZFb5gdRnu8jFjK6eW6WfdWgAWV80WJ4bn4rrK
Cz922SmKabzyzNLa2pW7dwYk2WWpdwddLe3WA+tk5+mj0zb2z2Ky+cVydx9K3aquRkuN8SDp7BId
US6L3NILS3TKsW5pye2cL86+o9rapJrps2/0xbskS3bKfILgAyaFy8n1QDba2Cs7fYvoKbJap4sK
GvAiGw5dXu/7ID8NILyibuXwnjQr3aZ5eU0GQJSJxTpCNrZB3s4SDyoRIMVQXjUADbadROc3zMcV
uu/9gqvifkjcajtXEx2tWL5Y/BwS5iarpM+dl7uFaA0lsFhnO6vNN14u3lifswOam2s9q298Ma+R
1JaTcrQ8Apo87ganfyXr8Xr06tBuaL5dHQ3NMvXRCtMsqdRHwEAo0opRI9+o4nuT/qWX+0qzD+WC
GPwci98FwVdqBB4+KD7EPCNbQr65gXuC4FJfxENxTst7Vy25xjyjxnztc5VtrLWvwj5YHpaF8Jyk
ZwjAb3KWhrUtc/uKnd1zERjlNg1Glm4epZdoTj65iLusvg2WtI+a1dlJsRAh3gBky6XKQrXocBbE
+LM3zGljTSyPdNLTmYh04WL5G+FRiIcoFw6+8L+aMXhx3ONiDtcV9XdYWwZoFL166BOX1z+erC6H
FMjvOCmVxQPDIZN63I2lwUyS2WLYBsmKdSnb2QIwuubtDbZUm5Wm4jZJ1c90mk9zqsZNsVRuPHnp
i7IZAOnDu1WjflPlz7EX30nRxZOe79O66CDm9rs+o1pZCtSxlpPdJyidorWtqitNd8kyHamA8bRe
LWBRN4ZeHW1hbtPBtUNG4VkMJ0Qdy3OCo1s4/mPAe01bMLKlxfEpxtcUuUHYGkb3si6w5NPsRjiC
y5Ioba9hVN5Y5XPddCgW2u5FeOYxnzfEKDLVdip1P4t8kxjinMTWHI0un281TGKv5vnY1EbGzZ+a
sp7GtUaImRrZlcaTDNT7CMGPA33YEwfw1DqZGRvKr89W22jOiWGsnbo/akbt7JdU2CzVuU5+tLTp
oaw087tcc+cddnw4N1oE6fhI2X/ePgCaEYwn2HtE5dzeFHwMaTJmOL6lnYU1o7+U09/rf40MnknQ
7hh2dHzKSYrfWp23xouOUr/Pau1m6rN2g8njk5/uWGradTUqd+O5ciTFr/Cfle+ihGAaceP1TkJR
tPpxp8GjKPi2mx7WblhUg3w1yHCLvGC8JTzN2KYrrrZRddpJc5gse2tQXXeBcJ/9ghEzhUu7Mxuv
iVX7sFgzLzvgoPNxT/QRXMowM5MUacIHtMqwDHz0DSxkdHe58icmgIuKXNu8aZKMfLgOS7Oos6P0
s90y5m9Lr5pb0n7MsCnGY1GfTybWBdtiIph98m8yDC8naY/Qc5mMXFOTuKEzTQYPwbx1y+Z68YZ3
gr/gXMzrtQwSLjzdtg5jXpKEuk45WWD+HVeAGWprclIT+GdkzPOrnRj0Fd30qx7ymbZH6KGtkiPy
Dgr9XgMrCGOQkp/otia1rhGKPKgOOTHtpMvj3OIM97If5cgifK2kCCu3T25HHZmfXNjhJByncDVt
GYPR/SyzzEUiA0GpKC1vC1NsK9kl22X1UusFR3ngfo9G8Ajl+IHbcFNnGUMuzTv4LoPw3nT15/I8
Vxwqm+e4XJYomSouXfa04TrxOtsANdCk1vsKinHo1eWHKdCCmemibYrcpYDwVRbr2Wp+sawiqZ12
MkPRPtXOTq+TY100UB8NjjD48CIWRLq9Gm4Qk78HjNnBKFMg82XRy8Gaey8m+cJRGThHpFRRVwZX
qTlRqwXWfGiJkqR+4FBFi/UwEtEVr45zDZkk5gBLNlJL3XApHbYciYfw7DzRZvt83TfuEo+Z+aXM
4YXC6Bb9T3Lnreu96WQnJn9vZo5Zr6ypfiqEub6fJFQlubFLDf3VLjyftUFNXe6bSdz1U00r1Lw0
wTqEUBX0awsQWUjBWxIz4be//KxajtLqJn6Jw0JDV1Y0+c7wc2ALwKd4bmeSlYPSP2AMyn+cp57X
ZPQMO4/tPVk7K5uyHCLzByAQc9e79ljTDRXl0QR8/ENbR+t1XSTaNJfAoCzPp4jkjWlDIErDKkaQ
yZxWwaHv1/bZHHjGkkqClvDduUBG6lFgLqOBPClfsmgm0PC10srJ3g5B9iPNFdOBlVM6xH/sVvxz
WW7cDtvZ2Nb1MxTZ92GW1UHkTXXsGtOJCqJlN+NCaVxraNh8YRIxT9LDlZbZ9qEelLfxVOPdm7gC
Qx0q0YFTL3uqHTff0uFpN8G6cOt6yutCJ7HljbJMkBi+rn1MSaHuBxXUkbKV861V9HzFuoCsOIef
dVLUe12UTmg6UBfCjoeU6WfevWbjrO+VvhYHHsbxlgfKtCPdTSjrVr+eQgbaySPrCM0KW+bIsdvW
3cPUN/n7IF2dzqt39k5q5nzKpPaAum09+bQCkSnp6fu2dgget2fulsTfCnwxMOUlrOwmwz9ieDkU
SEJy7wNULrupR2sXzEZzKjU5R9KS7idbD+9kDJIlQI7MnOwFr45sOfKXrpIHcbSsMh66lWt8ru0q
i1t/SaxQ89uZ99ict1NgYZcdJv9UEMmnR9U4Saoaj+wdeGNDpJzCuMWP1cWj52taWCdyPJWZ4765
S6Vf90IBax2dcuN1RUfuU6DhVzDkwazZyFZZkWzRyOfPiHc+OoZ498hHPxyNMWBje9quC9L+4BAd
vikDZtRTynGFpdk+v4V2TCwAlV+zccVZ0F5dV1Qom0xnVpesh4bVzajWCLVXVLnrtgDUo5z0idQG
Bags3bTzYPx0Bs8/UuQHG81z1j0wV3/vtG27S+tBRzXpWG91N0R5nZSRXlcy1IRFVclQTburZaqC
iFyn9KjpMtv3mh184eNo9wjntM8WCdZWNeawg9nZprEKbPO5yCv30ZDszXMUfsfaQ+JV18J6WHVG
SiPjmXMei7jTEuYLXPcamAi/33fePN7NxoTGz2w9lJJm+RqMTvZECpN3o+tzumtMaT0kg+AQKA2N
EaYZ2Ic1M8qXunNv2CtpvIS5ntZNNSXTIzR5SjpkMFpAfWWyO3KyvLpBg2a9WsS0X89+V6VhJmza
rybJ9QPceeMWxcyErEYsuFBQ06HqtLV856F4uxNkCD7YjGyYCTjl8DY1tlZEWeaIHxP3FopYzoTH
lHV6galP0w1mTJYwY4tt76m0MPH/8w3B/3d+BJtx+X88+7/Kfn2l6lct1a+s/qs+nK/7fQHAKB+p
GD5ehw0AQ/1zbsHvC4DgNyxuDPkZePy+GWD0/q8FgPcbmSWoY1FWkIsIn+TPCwAUND7jH+MiprG9
f7IAuGQr/kUY46LSOnPQ8ef/zjX/iyFl0CdsjUi7wtas+s3gol5ZlX3LpAtJQKKGrQAxdYMZdwiV
fR48zitS8nopNro+uE9egQmQA2C4Pkcz7Ip1jDBpfWp29sOvmHCZrJ553J3bwC2mTcHiNlfF1YiN
l4yc/rVwpwCRt28eihY9jc/Np9gg5lNM3EVghl2WdOweqgYRc9lu7GaUmxkSA+ipYX3WgONlYWF6
hzaHKe4yUA5rbG9b1Cn27dJRc/tjJTe5nt5pGkpeH39WWBjTGFpWnu1UDT0CaHC6S7rce7A7sqX+
+Wf+qan43/862yy+mnbpM5Gqy8rm3//tv+aq2P1qbj6qX/Lv3+ov31n+78sfY/HefKiPv/xLXCum
BPfDr355+MU6/fdX8cd/+V/9w//x6/Jdnpb217/9z69mqAmze/gl0Ef/9fPPp/w/eW6G+Vf1yXkk
/p8v+v2hcX+jWgRfo59FYTwIZ97v7w+Nw/qLbRV+HTSS3llN9n8fGkf/DQMX+ZrIxiAWEC347w8N
z5rNGo7HEHc3j6P/Tx4ay/l7xoPBTo6N2VnoRhgJyz2Wan9yxS0t6T7WIOzQlJgSrGFeYlWJOgya
sv/q2jaIZgiu+zSvjHtWY2w4Os2Kcz2vNqnBBTgWK1qABG0UFgBz5xqB/0LN8OnIVe1WY6J3Z99E
Uqb6gEPx0XrJC8GBb+vMELqj0Ped7Nsy3SedyKHQTUtUmOl5AthbLVCxK5U6wdFbxIOn+T9tOxso
e1poFmvnAbdLPbZTyC5Ms9ROdbDgIkqTz24OpjcFGS6aSfl/nKdsiVrBUnoVunetDKoQl3hMpgtU
lSMifD5RDf73VrZ43OW69QWA17SpbMII9GCfuNN8FfRUJyKV+UYqoMjW8uzXybugtzwWZnGfEvt6
Lks1Pwqcsdvl4MqOg8bmrkAkH1WD8Y6u8N5M83mHnOPLS+fyGKgyDytKt9lITj6BQAwOSUypm+rT
ySZrlylEUMw3uy1XbhJOkmJDXy0V8eZ0LNdGwtTxvkTMe4h+c/2PSbkmKuZM4XdP1XGeWdVI5b+3
sme05/XmZ4PZAetH7zl7m2PylOYrKly9MUMxnTNUSSKm4V+uy0URpGqSk5QzbkasjiFiKddD5WtX
UyYNit6+u5ka4seUD4kpWxZSV8z6gaWFw16DMNS2pvI2M/O6dCA3wSFlKpfR2XRU3hFJvy/WYuLC
QZDGP86b1aB7tvKlDKkBFpaIzgvRvU/6mPiR75AlXabjC7oFtS2M5dqZpBFNFFo3ZpJ1IbsmP+I3
3YZlutD1aQuWV5oQO6kE04vxVU30jLbZPUqjYyAtx2tlM85saozZel/x6W2XbVtbW+f8CnK//Eja
BJmFceWQRRnmSE0AH6Y365iUG5mYn/oiXMrbnN9e22xbW38bXGvlCNdCA4A48x7rVLIFCIXgIqgD
JNgj7VVZr7cQQp5RMW+LsyLQnDUVSue1ZFC+VQm4rsXxu5j4Mhk17dxHvUnLBlSvf5pafe9bqRf2
if1TTA4jkHp6daVtR3nDCDGV8xyWVPFASoc3FJTEbM/Jo6N14z4TuRVbKUlWOMBwiptHU/p7LnmU
Yknr0mJ45swrx3WUNWhAMUsxsWlneWCaGoTM+d7QoNisK30DKYiX7POBZWSvWCiNAwknyjroue/v
cYLvWqfO2eqa1auu+k/l6gXRUs2wac5vgkitaesSu78la+BdH8QXiIBn9rVmODMM3fglJhNy2t2w
CtZgh+jepbfgdZZjedMGcxqtNr/oRnqnYmBKhPBzvZoxGh3/D3nnsSS5mWbZd5k9aNBiMRtIl+Ee
WmxgITKgtcbTz0GyqpvM6qoajtks2tqMtMoiGREe7gD+T9x7blfKaIPINXZTrbJsZXMlVFKCfoUt
b8zAkb6CAFpJz56Z8uR+opJgaHTTvaKlr8Q6e/0Kk4S0DgXNfJu7YVxn9iihlOPZKAcqERqsVszV
sYgwQrZKHotvCv2N1jJ+wjTn9KvJpp7R9k5LhsRn+13gABYZO5iZercYnfZApKXpYjTJXdwJ7ANX
nv6uJC1H1pd7BkUtt5qeeGkOSlnOui34PblFinGUS1anqZCAZXpXp3W+Yze+h8PHTDc3WjcscEpZ
K1FJEPpurGj5aENA/0K/6qZDeO0X6AuFRwZ/J8ajZaUolhoGEnIU9nZCBTKUxscYFqd8zLhFqwjw
Vdoo5AQ1z/lksUue4l2ZWZFXNOLHyrQ7yA29cbCPh36IJitv+9muhGE5pgbUkAkBBLcPrwf0SrQL
E+NH1g5s+HMmo6Yynmd5/qoQB+L7ILUFMdpeibBxGDhA/x+q9f+RlcsG6/3nlcu5Kt8/qz9VLdsX
/F61GL9tYDrwbPgZUeZIyn+U+vwbEYb9lluNxoZAOAzwfy/1ld8MQIh8FW5QzE5bysHftT78qy3q
xBINuDRc8n/JgIys/s9SH3a5uKDR2YPwAG0vy79ULUYsaks4LqPdyLdd40TucLzV3MVZ/dhJ3XHH
zNMdxNKO7lkKHyaPGNYgCYzLuvhr2jkIAI5PEZ6TonICJei9kdPthfP3AKWscFN/ekFvcBi9/jBF
OxYLxAHOpt3dPHVeZxc7FBPeBts+oUVjfeCxqpKLJxGFDEsj7ie7chjlFOdRu6sTe+SFUYv4I4wI
b/ZDnDpvmjs4twOv4nZwiCRx8yDe614cJG5ms4+7VSaH4fBwTJgZ2k+DHZ/EG/k234v8OpqN7OJQ
nyDYB7WrvR4FN+ebCC5Dvl17yD35g/Bob9g94Sy9R0Rqbz8BB49xYZCqnEJfSbzEsMW78VU+D85g
34YOINML0jzNfjrcPj1Z9vm4/Z/FaU/5vvPeVIeRpd2e2hPZbIeMval9LOzCfvEfHiL7A7HMCVWO
V9yhhLKzJ2CGjFgdPFBHEZ8UU0U34blp2cNT7JeJa/C9DfstsR94r+x037uk9tqza3xaNhY8h1Hl
R/uquNld7yJzPvEcvVms1EkeWXvfMSlOgpRydcAvZ5QI8m+bzzUQ9/VuIyW7mcoA0Ue+oPF1J+02
uUZOHXS7wZYu/TraESPnwpMvCb97d+Av3bxMxrV9Wf3cNd3kRDyGHz/NHsNJV3/LD+hPldoHudzh
unDK6dq4eX5llyl0TnZbf6gTQyV7+FFfQEupPzS/uR0CPMlu/6nXLsFTR+b52HS1/dtc2pqAbtFd
+KwZ0aw/xrOGWjvYbFQBu+Tnchue2eIjO2JkpMYZPZvstW/RHi9BFu95ysb7K9Cm1xZf0PfAE3Sw
WRmlPuuAo7hn1XRqX5e3qWMTRPKdTSaA1exilQUYuODIlaagEV3j1IneOD6TOqHlN9ZtagtuHZjP
9Tk+yWflvj1NwfCoG1fhw/qoVuK+zASRkS06Cn8QD9lN7AoXZqFOKpynyROdNjux0hU1H4AWWgz+
3IJgZcBYB9PJ2JeE7miOFOOcwvwE7emsdAgY7ES3h2+aX7nFWGlPeGMfhvc4tbVTf+n4HhUu2wOG
vCreKW54iK/pPj2hGxi+w1u+pfvBuNS+Xk8HXn/jiPeNK/AIqADlxXb8IpDv9FBuXTLYOKf71t/0
c3GMA2vP1JO4ZsFTDplPWh61KWWjp33iJuUakAI3xqHnFE6IqgEVnd0Tsjm5ArPyF646dk/Js3TN
Okd7dYXFDu/Fz9S3qfRslrE7FQGaQ4nA2fvJL4Yv0o/9wb8uOyS8TpQdkffz7lBjjW50o1zCR8HP
3O0OFpXH5RmcDLLh7oPXFTo1kV0vGs8NwxlfwIdco+P8pbOz+iF8DGgN8B/An1P8Zt5pQRk9Ewsg
Lw84GaTdci591fEXb9sb2P1+dS+odI4fgt2duW2SY/qV3egHpHb6e+lKdvYjROnt4UiHNvxRCHa7
k1+v0dl6x2TIVjW9ynfKNbGo06m7Xtdl3zvSrXKWX81TjXcjQiE12J/iXlrP5sVbHSMwXwgfOLOf
d9CEfcjXvXIXEIpxE38rN+Z1dBRvuVcON80+3eGdb2yRVi/b45pUn4i004L2psbBt8tcHsve+3u8
S1vH2ov2fbyrrgfCM51nr7Zj+2ZxPY3+yvuUXRJPnO5LPvEnW3TVl/L9VeFhTpNT2ovfe4M7+fH7
4Ja2yT+RnNmbvXynOas3nW5kX3JuSrt96mJXvawHfgU7GZ1iX53YCHnmpdqL/CeMeOzaHh02ixRe
/DdWkJM6c6MdJpcXxF/PJ8lhTQJ8p7EthSGnk53112yvYhr9RtfDH/PvVyP4+Spu+qcFZ/AxD2hh
ngw8WDZTnoJF5ak5Yd6hrbPxuI/fqXzoXOSFUmuz5/Kp1Qb+p/eKPX88WcFINaVxVPUHpF/hJS9c
1OISYFV/cPkaVoNBrvlCjs7fmbk8xbP6GSEirDVf8aKrFrxioud3QBvFopjmKeCqdI0AfYv7rrw/
pnZ6uHd23wJLEVc+6kfTf0SySVSUExLQ/s4qZd9ybhpn6Qas7nJNeIsGH7ipqwTb370n3Br4sd84
Y3n5BmnsdvRQvmeF01lBd+JFmS9U+zfTCQmdzvLOjs9W87YgnfwC/mxADohYSV1C79ZytYnjKw+W
5DJGOxWFFedhzkvGd6ukNqS5Wtgp4471ei9iAD7olvD/p7z87zTy0v+lTPz8nvfvf6obt//+97pR
Un/TDIjhTILZrMGpZhD8N424ykhrQ9BQFjK2UjaK6d/qRkUHIULoOYgRqjnS2/6zblS030xA2xuP
U2OMTKrQX5l2/axA/ygRp1CEm0MeimFCSRT/AWAmTlEhRBkdtwZKIWHhKkOSH7TQISbotkQ6nizv
vaJcpfx9ja/w1ocq6OXU1pf4FllzoKSQ5tNTgY+86+7Z7NGH7tBgU6vuFASYqMO9qKmcNqV9XHem
dLvK7Pa1l7U+6yzJth891Q/yHPRUCuNRqD8RMFqCJy276FGfb8U8MFq6GczHhhPP5b6PGmoPm2UP
T/rQrard2uQBZ6oeRk4et4eKf2Tkoouv0SwKzN2MoRC7JO2PLb691TiMu2sdZQy9f6jVFRGjnTTt
/VhSJ9Xf68RTwnpZaiRBRfOBDuwCQx/qM2OYjMY12rWackbi4CfIaubixcw+GFk6SRXB19VtgSeT
nuiuFOIYsbx2URwx+5Tr+lRp92IoB/H4PivVE/mK3hxOvrYwb1KmaleET9ZY+lId+UUVHzF/sknH
ZjdLe+bbvIm9P0mjT2iW1wtUxUa9Y9rkSvP3PBUBlpHauF0SbGf7MYYFV70O0TFusL8bSFczZPzt
Db4hR6FjDQF4TOEnz5kCsrcm73Lxh7R+mvjcrXdJZ9MIUVcqBvQoH5vpv4+SK+7uh8GEa2HstDby
2iwLxI4i3nhBIYCprXGGevIEVbAHrT+HTOJyiazh2IsJKUecbJW5g44wGKPhMm9HrdqweJ39TCFj
JFYQdjToeAavrUfPQPCi0KyAXZSIBhbzyYvjjp0//hZGQXHzXuaRI6CIhmDuiMdpjA9J3EGtYV86
0O4sybEWZUZs90pjz+kX3n82fJFTGpOr9vvZVFFZvolz4spV7uC1s3NOUYGH6xQpwcxyQddyrzTI
ggQkXPKtlKhDiBgIFZHjVhmwmTvpxXg0mOSWqBDrMglW81L3mqMYXpQg/JfzQ6Q/jeMrImp8mOcc
3/EQ8xq4E7afGGlv0sCocpNEl6/ZdtghHxCVfZp84lL06nYhzXl2G+42s1aYTqwkzHPIxRleKpSI
CPM6BhLwfnZljEYRtwEWXRKOZzfp8SEpn0WW7MoCVfBcLqggcMLFC1WRRN02u6qBssi4AnZxBPE0
Svd1Nl+K8PctyT8lzf5EFP9hCfX7A2aLLdlG+ltawZ/H6UQpyFYM2sKW8++E5qQrHmFX2FNY+FSP
q3yNFIbhII7X1jypTbpfjMKTxtir19kXwimo8tCfEYeNiuSPTGEi9VqEsY+Bhi+DCCJ9lPPdCm7A
dPsfbPedhK+RGkeyEP4tuQuBaEopLjPLlsdjFd+tjV8ZgoMjxlmY3cGLtg3lbaHgVhD1iE+WUHlQ
nR19jJ3R5B5nPrOedPUrRs9P2O9R744Naa15R97Au2KhViLKktHS9IBMBC9Lx3hWZ/x86eK7As2/
Ngd/mEv8F1bxX3nx//Cm/sIbGwxopDg4GODnj2KfXdUqdbfZ3DpndlG+LTVDMfEFvetqBlCwvaUp
/s3nynziT96iny9BZQ/xc+aB+emXgUM54tqFQTKwczPYKyOBix3EpFF3zWOG7R8rMSRM42PD01qP
7keT71R9XwovjbEncj2rLjwqRPlJTE7c9cKCB/0YmUFuuZme2KK+q8WBh+m/wbn+stzZXjU+LcaD
xvbKmcj8+WqUuGJQh+WIrK2PoWfmKOrOapwWQsH/9Ue0faNfLvvNEEbYKGwwlaTXP/8gtAE5+9di
sLnLZHro3C4ix5yDxNxF/w4ZaRr/8GsRTLFlE5FBB7UfeOSff9pmvSTNNR7sRjiZpX5nhNI+6aYd
29XdqI8uNg/mwLEtpcrLVOMP0pRA0vZZ5WkQk7LpnBto0kpGNNmSPm4YLinL8W3QHeTMrCPBjTjn
482qKBa7HIFnGuH4VJ5ibl62K19Cy2AW1a+VN/tkZCazPc2HGsnszdR9SqhIe225kkRL6MR5xqo1
X1TxtjEHT6EbjJbbFj24IRGIqX8vGi4yksoibkwoS2yOaQoxDoirRTRA/TYWyr4S59Oc97Yq8SiZ
NsdYvpOjp5z+coibfd1GrhALuwif7/pdCNco6w4ts35I5FwVJCvPbj/eMG6Wq20HTUSmxJKEA9GE
rt6HD2K+T0wwOf3OwJOqLDzVa581jy0ZHY5cnhivY9T6U/0saE/bMWyAv9HoU5EaKg1Su2Ldoadx
RvW+hhS/+ZoW8TzNNMvLlySeMrNx9a2QFx6WlEVK/rWYxUEsPCQbh2UY7cz6NqUvg7dAwawHtGkq
34EMMvi/GNJdWlwwZ6OayXrkchKPqpWP/jnKRldsfp4ARfXcD5bbmJojSnAvhdrp5NNENk6aOQIu
96LCGGUOmGGWAPy4q8c12bvoTSjaehP10OySAczTE282+ASVtksV+dUZYq/gaFZlj4bxwcz7ICaY
ykaG5Krj5OaGupvVhJ0gi7Jqt/DLK4gKscRgK0RxkH7KDfd9Lh1XGihJcaxkB745wrqahlJgLJ9p
3MDKHj2F+2TzlkScfUPraNGJoEW3UpmXUJvx48oYF12r7tMxxNf8lIE5m3S2OEGpIHfR7JKBS6g/
IYfxxqHZGfoVZS+PcmO3HakKcoFiTt2aQgbLxE4USgd1vGPpN1ryBYLsds68EBWalPYBl54vZn4h
v5gSawiNLxuinTKrAbYRZ9SORBcjhI4PWmrttYKdg6nbGFfsGC9AG5aQKO5WWbvPlcdRG88KdCfi
vg4Slrfo0YwRuZmK3RHf08UQ9ZhqYZouwjukrYEpXMF14xe/bYZPrD9UX2hQRZzi4gF5njtiF58M
fzK7A0pWapjUleEMTTr1iO5hn74rVYzR9bSXGJ3I9XdFcFF/V7e4q0it5N7awEqTyqwjo2ePXpJx
4lpNUYEJdlXJ+9i6Uv5N5o9VLxwzpq6zEPtyREpPjXkZNIkMyB0mahY2HOKFxUEtPGjJ8zA/iIq4
F0w+nSlGBAUXc8TyXvZs8C5Qpz0DnNvQfQoVn5f6gofKia3YXabpEIfR/VZSTqzuBmtDUo22Go9+
XH+W3XOd1ZD8ODOyCzoDvx9exSR+RPKEOl109CbyqO+UbieEiHsRdz6NBidlG+NJ+JZrSk3CwyBk
kXCDfruyKbphD8Hk3JJ96C0KHV2YwaV6zVmHKTPXyoJmjKnE8GzI54jHbDc+gz+0SaN0sIshYwSf
i1C7NGd3kV8q8dAJXq1xz+PSiiuCQkY7FHpfka8SIF88G6onx0+NEB8iHA5LlT1ZE3QUhG9monlb
KzFI+cUwgCCxFsRTFjQFVq+y95SFeRpaliJGe5tDCsihn4XdpZFMJ9LnXWoVdq7vlZa6hW2zrnMb
MyptF58d3Z5PC+vY05A+SuU32YXU0BFy09xlp7DHpg5m66kD9rjCy0/v8/lLo+1pwJbOcHF4FwRB
D/plPcQFYxOkD2Lc3grdXZOt+1Cm5kVfqreqoye7ZJ3YKzLIYKcMI8Beldkzy3uOhk6K7bzPH8Tp
GJM5u+b70TxCNZUmBsG8lL7qXUm4ZmwEyStx2BZ7QAkcAaq2qXW2qn3imkVNx20rtq7C1cogY5lr
Dx6njUnY50JC+N2CniidgXMoo7Nlu4lAGUmp8awt94WKvaPLnTWrDqn5JUFA4ZE3hNKRhjyIWDHE
DMqRLX+Y62G0dpPKEEdDSC4fw/4R7towMXlqQVXvRvGVvEsb3H9DLmNtlHtNvQhaMMuwLm9bwU3G
XSQGdYg5+aTM9/Aim3CXUxWY0sloa1fuC4f10q5jBN0JP7r5JaT3ovaxEHJ2mcyz4Fhnmp3qwdS8
reVTvf2cIr/Bk/QmgHcYteYNgL0TDqWTPsEdcE2W7FT3yMUfWiM6oURwRy5aS5xtMWXkF4nOMF8y
bWEpOThGHTlLbdwI9N/91Pgri9Z2rN7MZJeNBJLPDQr4FLSCr9LDZh7awwep2lf6zZi9jsabJOeP
Uqs7qvRdMGFaVh80vgsyHEE01ykLKBJYV5HGhBjk9W1GTJytPmPVkIYoTvbKAP4m9ECr2QNrW7Vw
F5E9C16UMuNJhFTTul35wNKVwRlJBTOYXRh9DvmHLIt3ea3b6ejOEoeMzD3a9n7DBNhgtB9Lh5aH
qVYHRa/sRulxtdRbudK82Yy5WbIga0d/Ni2U8MJzw6N+qkZ/ob2K6/u5Ow1DY+N2wHVZn6T8vuNU
7tH4m1PsWcYLzf2NYjInaR7D+YcgLDdE4ewFFh+yrKKnyL5F8EpNX9Ow7UmeZSrBB/MqoNjuLcsr
kT5o+ez0Ynm2itAG8Qt5bXC1kHb+AQOzU6CenosB2yL9Cpd1rYMXnjGV8PubC/1RjCFKLfE19Tg/
omAo04ekwgvE4oX0isPKwt7qJ0amoYe4Fde4LZRo4C2iNNGd8/6IK3wVLvYUtcfMu6vwG2pwZpq1
PMty7elx7GGFcvORfczIeV4jT7UwIYm7uEgPvYjfoF5YwSTeklPJVbigOXwrJ89UihNmnXhgCnG+
EbiXiZNk/f3dILbp5BxDUOhqxhViSq2DUFIym0QYG9MBboUgUgXXYOSTyVpQoJIxK40QqvWk0PEL
YfpjFDVooiaulDpo2QqpXe4XonkTb1WK0l3SZGZZJLqJupOWgoCNkTwirh6xPqtR5VahStNeudnw
NIcFG6/U00OuVPZBguLq6XyTZ5SdWXGu+0uRUX4QMDpvXetcvuMoIF4o2sttFtoFCI4NgFkMXx2P
zFHPD8Mo7SO8GqY60a62ztxc1wXrEiDMVF/3FoVojHwEw4ShF18K8E0ENE5TSgxd3tCr+PLcEVnd
2GBF3RDz2kLwVCZTffIemVrhjILPw7gXj4q4ukAD7UhIfFV/Lcz7oYe0F3H8lS9czWroSIsYqCip
kf+7maCjs4jdPHzrwIWAk9+pC61ytbpT9dTKq18qfN7V41o+0hTIdYe0SvPVfOUZ5rf1e5Qzmh83
O9lL1KLlUqVjk75E5gvJGAB7x2BazspcYX7s8gt89ZuJfdbaN0EiTwFDOE3ND+j43aJM7n42W3+J
Xv0/UdAgb133Pxc03FXFr1C/n1/x+2RatlAgMPzd0ndx2v/UIf8+mQZuzVmJWIdYEJmoIpV28u+K
BojYuspj1gKrjtbSYJzzn4oGnRw10vJUXYdXTAroX6CXaPKvPa3Ka6BLJ6RGZnCEkvnPPW2em0JO
HAGT1SxL6ld5hKDDqrdaydoBhNHk4UUmoby4LdYk5jYwUOvXA+eVItKXlIKq37RaKhsI04oeY6Su
UrBMURqHSHNEgeQlmGbW+7zkqCH1PJKai7EqsXRaxBkQSQ91EzHiELVR/JDl4SCcK1KX0S8qQNWq
U6krqXhXiUauXbdIVcziCI3uzWFChqXq5lXZsD37ZMjU56rthRpxc61F/gIk72KEILbcITIIqIKk
KW36xn6FLm33SjmFp9CAyYDiUpFm8VGEjhTeNCaUqEDFXVT6CuyRjgXVYvUOb9HWNoMUfVVhY+i+
DMZp3pXIr2jVUisPvUXv695ZBxDc7jqDvcUQsdL6lVKJi8WEc8jIWZ8iwY8io6pdAAFTdM45ps6F
MhcMBpOVJ0DTsYDKQVeg4NzqCX6F5K3v1/4O2NYWpZUw53WEEc0gaCT2scUEgMpX0yyJ8f+aEpWq
Eo0s8nRRGnPKqWp6gUDGAa4kkAuBQrSJZGuDgLE9Ggb1R7L0y1MWI5ELrYVJftLROHWRfpvPbXWi
HzGY4/Y6yUXAwaMv2OdZGgihcFfkyGHcXO269zDn8WpVEVUWl/spplZ/XkzRNhrqOwKXarKOQrl1
wjTujynoM8UV5DZ/jJVs3Ne1mZ8J+ezJMJFk5UDzMnxEyroQmjTnDpOI/FPUSiyzTVEWs5NlqXUx
MhKiyBmDe4uQbdCOKEzTtxzFKQl86RzODunENb/ONJvfUTLIiMCEiCmjTIBwHGiCAZpEWeXuvhir
WPRaa6wDghppWJtMKXlvuELPqzCPEsanGIaggXrNsrVUEyV/gAUEhEbOpsSJsBB7awNx2xbVnn6q
lDJ4BtqgDAQdFv3d3CNQsyVi6p9bANS905m8ejuS6+ICH4wTpFfHjJ7B0MubKhG2lzqbA4LgeGwf
yiZJvkyZeA9q7HR8nuKE3r2vleUBwxWArhizMb1l0/TCbkl6amp00dGXZcXxYyutBiTEcJarIJxj
pvbzBMsA91duukXYprelYCls0OtOuG1KLTWoYlS8XkARcpG3d8xfcTFmUCLSig9AFirpWPQprLSS
E/ErxHS5oJbOJtm2SOa7JeskeiTGQWUqo6dhECf4sAEChMqLvCRLiEQjEkZPFJr0kufbqEvrC+27
iIWoZRDJv0M7Ysws7Y1xOkWGqjwkeVrdtYNBj6MaHUaH0iJZWhvV7hnimNSfjGZYIJYDzrClMrTO
SZFrlEcdbiNXLIZW9NQmG1HIFLp4MYU6tHw8FNlW4E71cJDxvjFqGoTuq56E6UeltLRLJeQW9tI1
cA17lcAXelbP0+tDIUisc4rOCF8ro155j8Y1KnnAwZN3YqXIPs0If5vfSnWtO0MiGI/9PBYGBWtJ
g5yOFbE2zShljxIkb6jrYB6fZ0sZMcetqfnZlkt5NTGIp5iOGsoMUsYUaB9DvGkkJHzw0Wb0sxcr
rx+MfoyJr2UymTPFl+Nv2ZjLxqNiq170KOq7Q2+OtD6NMoenMqpmFtOatK7sgEKGIN0Siqbf6xlr
n44KmBV4OvEZ0c+aj4osIJyK8qXofA3/6c12r1p+DORjF84p5Xckzem1qRGl82jJw9swF7DRq0rZ
XJu+iV50uSclHoeOFe34oaT7LKIahntcUjLzej6wnt2LRd3WyAr7SLUJyQAQJ5zG7cRTzW24hdn6
xGaKN3CaQoDhIg2/y9Cqu9XXLdgDqL7eunOsSRjXUiKxbKnOhUOtImJ2uI3XTyOMzEf2mP2PFfYV
M1iZFNLOirK3Lh0xeUuVXsFJzSVeuz5hRsfOF2X3HWE7MKpktW7d1ZJwEzNhW+4B42lpMGkCWrR0
McoWb0wBcQ+zP42IbJVsXJTKZAWaxVb5xKdGJ6ZFVfhljimzipwQe/TL0D4lekK1eqzwqB+HxNyG
hTNmThtvdRoHdZeJd9HKrMMzC6VFi5Oqw36ZDBl3oLyMd0jdJ6YPYQq1bmnH6DlH03wxlhYe31IU
bCqLpAIuhYdtvajdZIkuNuep5ek0rV84ZadDYqToFSBVSrMjzQuRAsuKQ5/xg1w7nKjGS0OU6quk
k7jlaJgCFjuezJa6mhbvecgX6U4QS2aOcpdwuRpjbewmibgDG9S20pAOgJ6XIFYdwdNk4WjCcKiI
76Kh0m106lRiqy0L/VouQNUYXDY0FkuUIxYm0H25QoVcC6eVTPAbVSR3T4May7cr/0AgL7GH0L8o
ifTIwVRlB20cZE61dly9JE4UgZnl5pXC4Ij6l3zbuman2y6xCzIOYzPuF+NlNceh8GpdxUaL6Bse
T4FL1ClgfjFqLnTze4Qwxfi4oRyylXXoQ0R03fDJ9whzAB+i/BoRZHCtBzFRvHyqZe6veJUOxZzF
DXh0ImTcEKvJvUW8BMl/VQc2UKVEaElyLTvQQIuuoAu0arbuS74JFYmH/li1Ob1pZplyXq0ated8
4FN067Tsb6VSrZZDkUljkOYdru9lxlcM/BGEkE0EyEZIQc89O3EUZi+SErJ+FSStOeXDwvEVGmuf
OAUtNqUEQoVnrRqQJmbkTTxW4DLWgKXOylSgF9bB77BustRbulj11DVBvzoDT4VlFacVMkh1Kdcd
oHujcHRumg7p+qQ96MlaofeOef8RLTDYTC0lYd1cD4kKrUyPZqhEOvYXrRWYaU86pa8drqP8MQgz
HZoFzPy9y6LorcfQisUWdzcbyCIHtJVBn7nLyX7L3BjIKabTfkkGX8pS1bTlZhxu41ggaWxtCjz6
hTro46ldze1WWqSaeXIrpidpUTEgD8kI06Yy2wVZGp7uu2lZlDsip7K3iSxqBmpVlwbaAK7Irwsz
75ykrrhaGWeXixMNSDkKn6ykGWpLlU3CDQdp3LCzXJLGrztTi1/zdRDou1U8G9atNOQhzlN8Map2
5C4dStbWE7TbNM1FNs6aXsjrE6aQWfiYxX7NzpVMOvPDLIaUnj3XVvk1o5KPN6xepbwOVdHLr3/o
XP6Llee2wfrjPg02Nn4xHZEz2zRJ03/ZcIWpLOh1ylqHkAqQDm1GbmVlFJ//+qdIW1Pxy48xQUZB
cYLdyI/7ZT8IWqjsqPYyt1ZnJq1Wks/3RLZuo1xTTBlpSTIy47pKU1iG1HpiOzV06Un78Nc72v87
5+B/N9stqbN/+Ew2I+PfbIeb//F//68NufnjFxL9zy/5m5wK96CpIrjHbmuw6ZT+Q4YvKb8phoaj
nIw30L2KRD/596YVGqdBDDauQ9pT/U9Nq/abiiqL5ven4Y9r7K80rWR9/bL3ZeUr0nWizGLli0BL
RQj2R/fgyisY9QHt31KLxZMSDuaHYrbUjg02Iy6oaJsQLtG4mF5SWmnt5hL3jKNh4UEFn5TTZweE
C9WO1Va7eOHo8JTSkG9ElWrH7TU1+oSPEHOsg4q/qaV4XHZiHhJtOxCUIeNmkpn3LBKcdEftkfDC
/Y4PXRoyXZWVQK2tTg5KmLWPkdlLlcdB38f+VDQhD0a1Dt9hQrMoHlslRygMMw9JJ/VR5a7lPINw
IpGYQIkGXCLVsNKGdga0CXy+EmaXIeogS3aa0kk7CMjYF5VS4aWXqYweSqPhsjpzzQ9KpbXHLFIK
CHvNZL21GcgSyEUEnmyEc2vdz9kcEaxDy/sFoHRmXR920ntaVck5Dfvp1OQzUCypWhZUyANHSreU
+Nr6Nea0byWY0169ULIfFVoWKzCGsWhtCrRO9ua27F/SKJIEjlodjWTDETe6zZrOL/KqNncKybUs
PQBtcdMvGQpjWiocnabVvhSRpr4aUqQ9kd8yvWWN1VxCPRlp9AhJwcRH7jiTWhh8hNRwUiq4RZOR
QbWMdjUEEF9DP+qBOYJfrLCFRh2CFPZLglLQjcNuFkQsSQLzgZdivsK+Poa17MCUc2NL3fEq4As4
jZpgjAL5jiJ1SQiQz+d3doi3onSqYOmP5vqMRggDRrX2N2vKgxLFnKwJTi8XBrVB8bEK8qMZJmiI
0HjVDD60hUp8Gc6S1gd6sV7mYXgQQ+sQC9JT3v1I6+nabNv15IdKk5hG4ksy4EFAQl2iehrgTuQC
nUoS7qVREJ1JVYIw7l6abHNPUjCQYtSqzS23n62zqSTuqGSjtRDvVIHEOVQzHqhoAJGly37RyrFN
iGjQZ/VpNQuyfZXMTY3i1IsmQwbjXuzNfRpaCV6GXn6wyGe91/O1+kzFbq/MXILmNIM1M3IhxfYg
PYSjgeRKlbxxEo37TEuQNdZ9zBxEMDXVw9AmvKCQTCDhDd9y1p51M71q0NyO5WbUHKdueuiwU/4f
9s5sOW4k27JfhDIADsfwyohAjJwpidILjJowj47Rv74XlGXdIpUm2r3PnfWSlpWpQCAA9+Pn7L12
R2bEEMGnjMfuxoOg48SgR8b22AeEmKZb3xnuXEVkttDQJoNPgfViLjcL2rMcua1D98n85FpEqUXk
UeTOruz4TZlz2CCcsYRojrXCDygT6SO5iGeMoWRog62euJVef4EXcx/p/pFgydDIXBy8uHsb2hXl
zBz3pnBl6AcI/r34VgUGzQ1n6wQI7KASpj6y5MQM5wmKmpGd6TpcwbEK22wl+2fbQCUbXIYHKYiI
c7gWzhaHuq8fB+NDUnyDwXMWXraJl2fbzQBcYtflZGGm5zQqQl5ZUCgHOjDfEpdyKEa4iFm2IlVg
/Jw4DCFp0HjJ4xRYT+1c1WA8g68GSkOeuvNYLrwc+BJla5dbI7+fAmfYpKC0gOaMsD9nLBukV3h+
c18ylY1cRrWtOwmmoc9u318ACTMOcWGzz1lYUowcexwmIyNTx0AFB9JwO/LNXBPCOiXckNkbN5p+
yGFJyB4bbPseYtu0tcXSbuo4v0sdH5p3cZnL9rA+034xwdSVeYGDIi9DK5X5eS6G+QFN2nZqx88e
jQcK2/F6ydwbofNP9DT39UiLxbPhEebDUWr/sYSzOqopxN0IjvTWTNNTwEitLgyMMjzJoypuzCL9
GiRI1S09XNF0k+mVaIuKBLxxCcIWwUA+dm6oI95i9cy5/EtbzghUyuxx9UI6UGQJ+rhvvJQUh4tM
zUuc+/tmLJ7m2rvhROgA8lo4DG0a9K4EeT/YxnQkm2hnqTs0IZoB+cO01qVtfqpAc43ElgVq6B4L
D5Ce8ZNm8odFdA8gbAMCv8aODkJDrYSnBW1BZff7ecoFzmHYcLG+eODRO4N12crSW521F52ZlwKg
uoP1pp5UuLT3SUNP1zUustRYbG8K+8CZ8jIlvrfJayzGqiqvnDH2YP7RxMp6b1d7EIAA+QUBrZ+x
s8OsbXw89XjfKlrEGw3Dc7Cjn2qW0CvzQzp50bmqgu6llGBgzdE/eA293pEOj17pN/k4fnCmEpI8
KgwGTTLOd3WO2EFN+znr9rrHylU4e6AtdMa2ur+llXVR0beuMC8W51a/qsMeDFaOYl9m864boJUm
9l7nw9c1OwMm7x0HA/SFzFCnOZTM0Wz5VdvHQFe33kznB3WMujPRIU3m2QF86wq1tZrkEADhzOHX
OwgNdc8EiLkKWX25us0jDgpkrHiLOb2kjbpwWvjqZM1PHMvnYcGzSlz7dsEHtfRp2PboEC0o+l5J
nxqtVuw+TU5hfyJJHXeMdzGQ56Z5c0tTiuW3FuWHoZOffY0np3W/tUBWM7P/qrshnJRRf80XyGzE
8lz5nG1V5Pt0bODOFbTHo65+5qQzbVVq3i1kumwXfRdYx5IznjIzXq56a9B9adjBFjEfBFIpFt+X
1O1e7MjhV1a32rev7X4+tCzmlsUBsyc+fMMse2Ua4XELDriIYZgHG2mmz53h8SPll3hqrXsCp7Ef
fTTNXhmokwN5oztELmYLRhYJhuwCVCbO2iCXvJ2IwUddHBbxrGjGnDs9H91JXkMG+CnZ4XIg6VtC
y5GKpxu5TId63VZzzjP+rdV9chBlsDB90LN9jusSteUS3PfRnR97n+YsP4KPDAlgu5rnr76Vol2o
53NrNrtMDhsjTvatSE9ZED9lA+5Ae8ZTA1h2cDgGDwnAVwAQuy4zPwUBUt6OkAv8lF2nboZ+NfTz
+tT9MSe4B3EFXpVg+B6DPNhImV4rfzjVfXyXNdJr0a2r7bRYT27s03tPgLJOaTvRTaBfouQlFtER
cpVKJbNCsbF0Z1xnfD+C0eg07gdrhAAMMzNjdJ1aO519r4lPYe92tzF8WicrWXfnl9LF7TPyJZfH
IouJ0JabNv8isjUwpvrcxBh2IGL6WKTF8kUAtEzRkbl6vA96Xp243hCRKxHKzBp93pwy8KAaTC4F
zZ/UrTamf3AlqZJufLBZ5EkauYCPPamSJExOY3DYNsg9Nx6+L0monsR3YK3SAGO+MyyaJmO6E1Bq
e99lb64/unWF0fqzbj4lGcGhmN3K2xRBkEevfHKdcCUu5HkNMJX2F3m+N2g5PaReDr73VrgnH0wz
CXAqPqQ2Vi1c9MvIF13OeCieu1Y+ToDRPklMRFCqD1QmtN2tq8jGAeUauwS0cxx9Gxy1MA4dwyb+
PtrOVi9UuhSTJkf6dYOd4bNx9ofaUe8qBvOm6/KIgtRaTP2Bs9FOi9gJ/e5+ohS/T7PF3Y7pOr9v
0DIwbAIYLq6b3P44Yo1z4v1SQxs8l02/I/h0GxRoJzMnLJqv/jwz7b94WBPqHQl12wjiPrdjD9pT
VD8iOR7z8hZk8En29Zlsp/iZ3K/4fpmE/jH0ZCkW/a6WHJBnzeQ5rmPkexwj8gFJfTVirVXFs2gt
Kt3qjoDzq6q1+48pk4GjRBsc2Ksvo6+vEtqw2wrCAdAx8UgHjqJoCzqUnEgEETOAzBaiT53JF08x
KAnIYdpU87IJJu+7otu6GOaTpBsfaNBvNHp6NuWiYX0DljqsSDHtqa8IgDezLb73wzjdVzTRRbsq
6h1Gc6h0vJXg+6XtTsA4NhFiSFT+mZ9cL5Y8pMsg76t5ID/szDDkR+lRnNQG0eJoZiKqnCrgoGCC
Gx14MSL8LjbsRc9sgQtmu7WUsQFcrNCSIbHDqUWwMXP/ZXlM5q9TMR+KTFwTAr33GoxfhdyP3Y/Y
rHYyRZYQfaOHddvDiojxQmcFjAsyO+O6OsdeEbo0P7ME+8j4oLxDWT5wrQER1JgLErghbCJDAawP
9YY9WJvarq4z1K6D7x0cCJN6/Ckw5Y3YJDvlXo+xefFZB2+cctjTkdkOU3dnZbCoywwxvEANhPB3
qyzjHlbjizUYVy3N8a3srJyIyDFF4oeocAlwyOgIxzVtu8aTF2+WX+YFvH6ceYe5baJjDpCMWZdx
G3gDlQx9Qit7LryHwh/Bm5gbQgy2HjFbuGiL7kWAu209nyQ2GoX5ycq6uwiiwm7UnjCvCig9p6ro
tmD8r0XTYQse0Bu6S8i/+FPHFilb8FfElmQK9A+5eRPFH8HbbCfM36KAOtpm17E2Nsw8dy0tX0w1
6CxT2yN4cpi+JD5LtY1UVFP5lRyAY/OFgV8GO7ktP9i8syWniaWzgu1E54CUxfFUwLdBbRwQ3MLb
1KcI4+SgDoFE0NjJ4pGQh6gF88yr6HP6hHC3aihBcVjrLmAGy3cvx/Nbk1V5ojven21vEJsiro0f
RuB3u9QyLnnefmsJfmAsAhvdmPfBhJDD9ZNlS/zsORPIXZhA0RxtSL3RfjtfYHKukmkiDuhQujCz
hlmcpQY8h2Y4V/41iaGfqgX7PqKcxUfToVusK0ZsbOxAvZTxCNPSxl+8zPZuIs4IPZaYAk2pro9E
o40P7QqZI0dyxgrjET7AvLNC7bf4lz5CwORhMrKpNp3KJESiuW/Ufkgad8fQBNDS0V2Gnzo9rj/Z
EILe5A/JEFvy/nTZohnKk76XBEGkNn3hq89p2yIDTIeo/xnZTmQf0JBmKGQDs4uAgEm/vMpyPfiM
GxsT8cA8GBRROuA/WhBvUxXTeL1d25bwaBDkcQ8qq8TxmeropnLWHiiL13zdLy7vryFMdYIFHUNL
oAp9jiILoEe8plLv3Zqcpk3fts3tWM6Nsa2BmhBw2bKt9LyvaHUtqzHgGy3eHaHjFPpONphgR4be
/pJZHpkaqhcBinclHOBldc1RB6KZdU8JxKl20SMHyTzQyTOyLf48P671LneBuV7+fwvyn9QfXCB/
bUGOL8XXl+77747OX//JPy1IIf5D39EhnlEI0wTyRz/zv45O8z8OHEx8nqZEPAMB8P+2IH0TEgjd
QN+V5MnThAQS8l/djOf8RwjKZAv3pVxBIPb/pAXJn/NbA5sAOPwfnvAsEjlxuHCFr/uPBs+2zpVJ
rCUcn1uLkYi+ImfaEgRNl4F/sVgS/HBQMRb9OjWL/mKMpeV9+u2GUd0ubCu/Z1mubdg/LsMPLA+/
K9Q23+Me/d4GrSjVFJINLgOBYb6J5tkJjjXNjehqJC7wS6o1Hv3Ma4rnoXUBLQ1dkC67DK73chia
NsIewjTuCP7LExsnidXJzTtmgubSorfLPKeK79655tcjBsYntiOFZVmYZGktByvh5fdrzjKGqQTE
iB3iBo1UhaSANPL6m5rR7nmMbbnr8yh5UH3PSWLI3COSQ/CkLTq4eHSxhbCUQ/lPSMm+eufSXput
/rk0rs0UpjTNf0zEv1/aYHLrLMMSa+hxefYWl0yHJc52cyLGUIFwRhwrjpWy1VYbloX6WpLlbgEF
f+dKXre3/3shuINWbxODEvnG1pRTsS1W+2vmFsBmBbhb/ViQrdzJlkRNkrthF0VaM/glXnjz97vw
9plafx8J5xGNhgs90H/TWu+iVFv+mjJIgCrqhnmcY4I4h8wM89FHpe83dGmu6hY0xt8/2PqX2+9K
vq2Fapr5wVuvGx2QCCUDWJsqxn1bGnPQ0jokNUH5xIEyFy87qGD+dNWhPX+YhoXaZ5jLey+Pgvqd
u/BmRLX+BBIVOmhCjtc4wd03j6mr/Q5Prmnv7MboaTZ6Rsao3xItWfJm7YF66Ks6O3WZvcDWd+fi
pSFjXWzcpo1f3rkxf/4kUNixtaN9srkw981rPjkkKEU5Jgu/dRbOQyOZXPBQo+t4yNcUGbeIPqcO
zbkY19lN6kTLh9FI2yfmm2HhVvTkbJxdnztnNi4zqVBbSsbkQB5L9OnvV/rnc/trXSSqQZqEojlv
lkW45TJO4aFiGkkGTin4VImimmnsdPG1jUTsxhkc53FZmvjw90/+8+FhImSCmeQ+OS46xjePbd1q
hBatSkNfk93B/BCjZE28UoafuTE/p6WyPzGB1T/zIJkPc+0n59mZ0zD3vf4d96O9ftb/G2/y7HAF
Pj1kniGfsufXtf7GthyyODPnJZ5DlFu05vN2ZvCC/SRKLr0o9ENVBtVyslmhAUM5oFuDsVUI1lNU
8tse79O9KmhanKsW7vsnnFXbuorRpisEQs2aMIygXpiLdTGkQHpW2+Xc71VVowVzvALjUL7MoIPe
ucPrj/f6WxFp7nu8nUyGhfXLHfnbt8oK4crUysfQkX1/GIdpOFgV/awpmdLt2EI+ErlYoCbZ2bd5
HA0oBLgQ3rmK13LV9dYC8mJ0zP/Ymfib17sHS3KcuvU8hLbbACxXPUHJV/i0oJr3cCRLGoh//9r/
8mOyuQrPY9jIYNP333yiYO7VWEswhDM67s+mqGt6/eRN2mYBUq9NNbMdgIWXVtfNJWikeVqk5gRv
9949RM3vyp6Lj6N2aTQtdvaxqV006XjZEmuho5+UqjxITvpgVmRZO2B5EZm4wvC+/f17rHy0Nz8f
38OlMmLvtSi01n35t5+P4ZdDEysaw145HP87x+x3bj2oZ8eI23NtAVCPAqQ7qRE3hwbSHiF5tfc4
qeZ+cbomDJIY4klkuw8O2x6HZUmeVS782ygXCP9ZQd/ZD+z1zr5+4NA5s+ata5/LmHfdL367YtJL
yaLuuynELbrCWtEp088eGKMVC+DTxD7YvDC4rewSTOv0bQ39uayija2KW2CGOlvw6Ub4J0kl6W/t
WgDSYQZooJrSyyddozJ0GLjeZnP/wYuN/Dh20bVBhhTOQo8t1jTG8WamOflODfTnQ7y+RhZLBPus
zQ/y+ovZvd/6WQVlIhrM5aJyY9iNYqxvqeQW2IpO9s4z/OfnYRynjmOgL8DqiTf7B0JUSJMRKCd7
nqtn0RvfKTpStW276asZp33+zub5L5/n+PD4kA9h8+X3e/39umYsgegPU5gq6WC8lPkPQ8/eWUpA
GaT0yXcWXOuPmhJpvSukdF3TB+livrmhXp5VPiFWkFS7Wm4G4cUMeOvykWTNFtfaiO0qYd9pB5Sn
MCXQDQ9DRVM6qE3rbvD6+En0jrnp+9l9Z1/6863jyiSK/V9oQl6s17eC+KDAUGk0h0Eh8n20BNbH
OMKJGhTucDP3fgDDz7V+9Aw2rkhuULu/v/X/9vHIiajkOCLw7r9ZvAjhQTKnauiDZj5/MI3G+gLz
Zm84JeOoniMw1pb+O+3p5pRkhA/9/dOtlTrx+g3mGcDYEEgfuwLVy+tvTzJHBRRKTqECO05Lawjk
U+c07aZoFz3gNVNPwFi8uz72jinzgmNneuOtgESbbzJf0K4ZmgguH4kxe0bh8Ye/X98fdwcUj2sh
SXEsCl3+en15LpG/U2kC93ApBQ6ds4a6xzXNcLttnycpvvkoNh4S3qqwKpT5+PdP/7NkkRxiMV0A
wDY5qr6td1OFrFAEdNIzei7Gg1EP9YcJAsF0k5HKRqBKR5tjEzMB7XcqVwQppHHdHSwy8XCSZar/
H5f+XJAXcMZhpwOL9PZUG0eavJO8clgnphXb1xukn5hrlqeRTwgy+stgVM7x77fhX34ExkMuBT+4
JR6G9Rn6bZVH4BuhfracMI+JDrzKgtH62RNJsifwyttjdi+/eUFlHcA9889qw27eKSnWTsLrp1Ty
XekNIPkEIcENeH0FczK5djK6LhhkAXks77WGmJRO5O8uttmeOuDV5RGZYYu9i3/lkhhjPd2J3oKl
X2VttT68UVm/8+7+gom+enu4Lpc6njPR+rPIN9V06i52b9kD03hCtekNFu0oN3Rwqwk/IwEAmDll
jaaaGwNUvHZLyN2jUpj20t49zpWJpLwfbX85BAz3grAioBJmJdIRb0vEinyEPQxrxQDDG+3VZNOj
r7D4TO/d3z9WAbTXdF44ySKZRq3+5v52dVlYDWldIQPVLDqs3RLEIxl5tJtkJJT8KqpiB9iyWGkG
UYC7m6QTj6yr3JH5jpCypd9PaaxurYr/ctOYnmi2Ylna7J0r/fNRRKQGf9Zm1QIou0LEfn8Uvdrt
i5QBVGjQ/NnmxSKP/WB+au0iuLbTpTj4rQWqqan3i2un4d/fgz82TQocCjRMOZKulyvWi/vtPXA6
DLx5mhJBNQkDJkE83rlJAMOC6NcrOqztzd8/71f59PrxQpwK5Yz0bLyygffm8aLBoFwrAYWfeNXw
tTHEvC848xJ865iXSBhOvYscOR3YU/EFxIG5y+e8PtoFCxEhi+VNrb18K2HTn0Upcf+iezV2VUE3
pIy1/5wgb7+aFkV9hSvlnRLjDZuHgwDxBmvohmlTZ0i+xOvblTAzMMwhNcOKJ/xGdEHwZFUCoVds
xR8JWWvxRRsJGE2U4pdgAbVmAUQnIqeBweLhowlbl/Th7d9vqrU+y69vqkAYyV8eslaAb+uv/Nuv
2NEyqRuNAgEHTsHMg30P6xkN8Q8pzrj60+wk5koWRXWwcezRrXdIAdxLr4V36iUTwCvDMOL0Cr5W
dx0sYLJRDRrLdJ7aYES41CFavjREev1vLjyg2LbYp3Ejum8unCfBrtzRYIrjz/AF2qBEv5APbnBX
eW70uepbpA2RVVS0D8UAUDizrOnLoHBYr1s1Q2tpkIu1SRU9fYAysXcYormm1kYKh8Aah9Z94jmG
+d6F/7l6s1vZ7kp/Xmu/1Sr5+x2fmt4DvW/pMG1NfNqxsPoXmTNYL0R8X1lzH5axb3xxOgxOsZ2o
J78uiCQy5+om63mx33kA/uVy1qOpj+XTIZv+16HmtwegFyOnDmr+0PWmJYwjwdTHntNT7Up1HSmX
CY1KvJOPsf1UI526KSxdXvM3R89e4vM7V/Pn0itYcd0Vx8Qdkm93dDJWM4SqMxVOWu8LES35xiyb
6QGlS7S2IWwyl/Mu7PsWFZPbDR+QhIJrctS40/hCiBDs9F3tCKRnaizeKdv/ZQXiBET2hx8QR8Ii
9GYFsomJ8jqz1WEXjYZzXdO+JtM2Sps7g1kvDi6RJt4nYzH6vURDZYakQov5S4p3J2UOWRp1SGJX
bV3TrqeXHElMjlvMA+ZC4KhOypO28clvGw8+AOTcKKnDQqeUmSmnlvdu9b/88AwW1mqS5ggLwJsv
4zdosjL0EiEiKMaZid1xDIXUP2cxUcQduSTXwqaOmMb4yeCe3AncmwfBdG2PflO+sz6iqP5jIWJJ
tyji5Ap/e9tmd/n1koGTQZigND1mZlXdVD2/BgphE25FL6xdvwhiPlB57yLMP3SUlHnnlzPI4HYk
Aa6fiPC0WCs4mcQBRt5EdFCsmKdudLri7goxGE+eHFfpYJJ9aUksr+Os/5rWc/a5KD334ztPs/jj
O3GEtfk2luT1st4eJ7osX4y8c4PQ5gW7TaxcXLvYPUOgh/nL6METjPMWQomZLgw2ouBHGk9f+SHW
PNUleehNxub/i0vigCVZ4dbO2NseRVYzUGRMGKEWGKCUu6oBBAJsk7ay3tpoXvduUQzPAbvSDevC
gsxpxTx0lrvTfJVbgDfOO9f0R9uEjjUxynQeTfr4/ECvF0Qmmu1sWl4UMnJ1Py3ML7cMiupravqR
yMva+OAorzz8/Ub8y/NGy5dnjbnY6u6U6+vx27qHKQ4vlc/ZIWljZ0/j0z70FSiDTJXz3krK8oyS
v35Ouyw7N8p0fwJaeMFLCA7CrWS9JwWzuzaKgEm4LaqztJWLoQYwV64tB7MpOsR9XY7WzsiM4qir
JnqqRzt7YqO5EKjcee/cRetX0+D3rZyAIgpX9hUma4ITyttvVHQ4Nt3R3Cm4pQFyBe2ikGNs8JQF
9jJvjbFB2wxZxI+3LMIoNMVgB8e57JVAnsWR86pAFaxhaoip+Vhhhou3hDMuejer0bRvFhKipyvT
HOfuy2wVM3mDpr/X1dKpzYi/MmY+7j7JPFmA1Viw//wq/1jPyJTjIRk3LXEnhCS31hqwHhRU75lo
kW5EvCZQV6mPB2o3Z7rLBxKaAQd6eJXdxJm/SOCJAFPy1KKrmUdYBZSKp91YjwAd3RJ9JfoxQ28d
azYCBAWyXsXATkHwh2NONyR1GoBOpYjuuXWp2GRZl//ohlRkoZHPYJMK8BjjGWRaEx1s9LjdtrR7
pfiCxpAfqRDyexo53c/UtkkvW/hyRPgtiJAYD0wwRK0CeXat2htoVBmSk0bVYlPPawbkMAWr9sqT
rbWBt4JeuBaLcUaU0CIRcLDcmkxvOS0ZE7rYmhwl8ERDzWZfLoh3IoC73UHJdjyqQvddKPwMZV+E
0XhnYse4xeRomCdiqv10l+sicbeA14AGJS2hp/up7xtrL3JVPHDzWA67fL1RUQ7sh7dxtaLXrve9
bFELv3c6+WMkxQPJcr56sxjRmZxQXr9iTet2VcKSviut1DplZl6Fhtfxvlhtei00vAQCkosGlm0+
n5xa5EfOj9Y7x/U/em18gL0229bBN8dm5029ZTqdRvcI02bJmv5Y5FF8qrDE7wqfHOhhqshTcR9x
6aV0U+PuXM7EgS5eYOwZioAJQ9xBHyhVP/6+/rw9Pf1zVdQ4PlQMnGVvTk9Ny+rf6hjSzlJOP4p8
xno4eN3dOMTFs8TFGf798/6oXVjhOKmxwSIlB+781inX5GNSud3o7fxgDi4ZSOZTZybFZ38k3iOV
Le9G7FQ3eijjo9JlSsJ6Mq7HLAtIoZtbkrFFluiP7tKVD9Crs0dZNgQ/N557jWedNQLcl4f0GgaW
YyrLfG994w692U4dCkPLtak1bLYK9szXzxPyXNnYmBJ3jTVod0c8aecf26J14aN1K8QP+nRyilB7
q71ZCP3Y8vyBQRi0GYSTtKbrOfZRb+cTysmtNXKohfCR1p9TlU34sBFB9ySSo3WtlPkS5zl191gh
f4bD11U1uaZN/7GrnLMRybjcR94kk1OrFGbnNK+T+T4pV00U1m23vtJAv54Tl0jlTdurptrTvAMr
Gzdmmh0AafRqV0N9KHbjMNb6GPtF1UNTjhZy3UtfntbzdbC1zc6SO6LNaqSWeiy/Nk2WNmFW2Lne
RZwkvnpDWxUH2MS4Ydygo3AkkQprkZta2jllGojFleV3y0XntMZA/fB70bTrvrNAFP0TTZjua9JV
sBxhF8IBZuuzyhPMT+hsMxI2scXOLW8KXyCb9c0UUUY26unFgZ9ih86cEXBX0/cjBcNdB0woXar4
yFgsnjdA5NEEFGQUEv/RrnzVBoMlYqdZSwxkRepPB6tJi+rkFYGzXGddOQgSlDRJGOYUQZtiaV/M
Rq/32n6I6oCCaFGCoBDoSM43FiD/TspgIAIvS8kSm4FDMG/MsAuZpTjQF2sfHdFXxiGqNWcJQfKp
hGleqNvJKFfDvcwhQwyBSRoK0j/7s58awZ3KYmwtiVXnuHJyjewqwpj/VKGyn3YoWYs7o+6xyRt4
BK4JdO27TSr4jvXkVupQzBmIxwiYcLeDD+POO4Xr3A75f/FLy4TG8NWQObp49AhUu6HO95LT7K/i
OauLq0ckpG250zM8iCdEhoO687y6GvdIDyeYvXVifM8zzq7HWLJn7gCFOy6kKohjRtwHYxi0VYV9
pLQ7FdItL2aMIg5dMmSG3Rlf+UJs+eJgyXHsPEEgUasghcjuBlN7h0izsDYiXaoPQUZ3iZQBbsLW
Q/EKFcDMhn3JQZ/kng5/yL4hjHq8QNsgvF3m+dDR1YMcEBK/5RNvrpvioWKbHUkPTZetLMe8ulMW
+AaC4waDON/Zsiu8DTy69jR48XVFcCpWAD2nD9VQElyeDX40X8jV1c2joRt3IhhOmdMRMAxKUltP
i7GfK4k1wvEHPPmAMcrsohcvwr0y+iXfWjRzsdd2DkPFcsdxO9HQL3/kuC3gCU9m4pzKZnQZpvDv
t4dgLALgAoSNCpSIrQWgmk6nszP8Jh82Ew1ZfcujhzC/nBzg0E5SdGFMSpsXuj6oaktZfnMoIfCx
qHNq4ZCHlXGyHUW4oQVfNkm97sIPidKTOzYfh9xYAyj8NHjsKsbIdywo47KtetSD21Gvo5iJKehT
Mdkdu5ev1DaOBw8ovsW+ed1YMscKE1PKIg7tIixmMPZyvKTO5JAXqMD6FnZhyU3qLMEjdAFS2Kty
kY+9Sqfvshtqlrd6LIHoCl+o0J6KMoE67zBlg1Yi1BVkoO6zYzeF3GAagtYxqsYiDs8q8DawnaLm
7c3Amo6mnQ3Dbpq69GM+Df6PCVnbRyfvqnYjDYkZHiZOLM94l0pCgMrJl7t4qSpK5mFUZGKnmBWu
hFdmX6PanHpk7LX6COwg7vaINyb0jLOhQZtiloUIjc072VlFDOc64YnpN4NTNf29l/BFQ8QuVIyz
DSZgl3kz/oogL75lkBjKXR8gSUfqgLn23gSBdJqciIqvcLQ1MW1blc6EACVfjDJHxWMPKetELROq
FQbrXb9rwVEeOhWD/I2LgVedTjbp1fHYg9yThd/fm+3Qf9Cqg6evxrzPiOXIVEP280z+dABB5yd3
V1bnkgOWvVMUSR+NxQHEg9ZJX6ZJqR9CdIp2sx79Yie8voeYamjEyECtOvchloEBKE/Kyd7PM68+
cHoVj8ThzTEOnQZGIFbJShzx2M1HA8P+cMyHtgYSEpjI7d2+XK5nzCIDDyX2p7AwLOS+MUyJfNt6
PUWab8Lju2pBYO8kvTSk22OyogGE6EkN7/wZeJOs5TbPjRa3Q2/iD4riwSdHpvJ5gBMVOyfR2WV1
MqhONzIo4cgAk276/WKXDiGmjWk/5V6t0sfIIBT1OBCgR05DMuj+UFGbUrH1w1MDN+bM+BlbQc47
CrYqI08I1Ojz2Hv1vM9NE4vqUqv50RMKNqEqcVTdEik54UbRHlDfXDkssYmjXdyubT9nzPPwf237
vEuo/bK6QxLVmigzMqsnOsn1yok9OrU/JcMQofLVoILOPAcqws5Q9A/TSL75xvW8yb9ChVd0LPoz
xgtrFo1/z+xgrsPZaoIfSeavtlW7pUVJf5iIHmOCSwGey+JPwdvQHOdRzmcNWWHY+uvqddXpmF2w
pyLA9LRgHQbzkdJ8CwZ638uEpG6bT+0Sh1nuE7rU84/EoRgdQqeCLgNuaVctxpApKT4ujSiy80Tf
ezl2vldgXrHLCUQ3k+lT2hfUOuQmV/IYuRr1h7E6x4KhQsTucVtvcsSFeGdKAcMlpcQ6L17NUW3M
vCHZ6kKDo+hK1zrj1COtAp/3PF9gYzGb1QWWsAZIDA2ymQbzKcpnNsKKSQhVQUrDSyjtPiA76okG
koUZPJVFMpk3JWOz5Awn3f2Kdi2A3gmwCfBq10Ewntu4KzEUtv0LwC5sO3IQfBqnfI3fsvSa3TgG
3bjxa63gTutJ9RshNCzcEaLaA0YY3UMsNebvw+yZL55V3Me8LVxXO1j4aQxNg2kQxUhuSJ0PV2Zt
ivto0Ta+LLrcSPqYQFnXRmbiwXTJR7m2K4N+uRfMo8FnBFDQ4TaV4EOdGndC6hfetmxHCEXR4vun
HmaTcciqgntjWmX8IaX7ekV/Mx8Ok6OS+BoTP5IDm65WubGaOiBZoEfVcqQnMx9roDL9g56rxrjy
dOv8INJttkJqPsO810bn1RvedzcKS5H0907AIGoHCYsnlZKC6qjSCeWwUlG2Ktk13qqk7YMT+ypc
I2SqZbWdUcKOh8qsvDFk1XDVritGd9l4QYAv3MP56R+iafFjuLLCuW9bMYGdnXLAeHIiYallIceu
DUAWjGnjNNtINr5z9KoIPyHJKAYDQR/s19D5un+h8Wle164yDIhANVFfsa8VMfalO0R7s3HJCMmt
NS5GSYuIJ9GkFcfqxAjIXjVmvfeLtKcBocB676PGccudwVj0/1B2Jr1xI2uU/UUEgjPZy2TOqVmW
LHtD2JbN4BicI8hf3yerN2XVg41ePOChqmylmGTwG+49tzjxCwbpk8LUe0KAlq63OM21vMdB6ffI
+mxLHMrFsX8xdHL12bSVsBJPoL+fK692duFoWFBqa/BPIcdyeqa4T0XScb8AEGg5yHZNYJqfo6nW
/k5b4ACIoPWy7ugNZY9LqrNDteVhV9hS4yypiR52lxresCS4+Vtm1+FLFUcN9uJgAoLjeFXnPMQg
RlK+F+hsODtN+AVETBY9tG1T9Ps2LTmHoraQRNR2uN3eBKsyIhd1I+/HqXa6Cyc4cxiMauZOR3Vc
nl3ttajbWBFiNjKdLvYlbhcf2MQ66ZvC40G9wT06UAu3Xg7Zvs7ydOewaXiQXUeFIVuSqvGA9Iq9
dh5JfSNjkEaXLpeQfyOJvumghimgwBhya9spaE/b3HXrJ255FC05klg0V15F8hfMZo/cMrVUF9uh
0dzO/hKAlQ9bfePYKU0E72AQLpkmyJjpixt9G6UCypsuQr0XKd4Wisa6PaWN3WXbCnaEdxSi9LGU
dA5MDA/B2I6GJQUy0cgam3knshVcqnGvyAvNJzFhcE3aqov1u8hLwtx0LrMzelN4iaYtuIRWd43A
qadoJKrAhZqwuo1lYadR0U7bC4bskpyhn5kHrh3GtqXdu8IK3GPqrPV312i6UqPbCKHUqDDqkRDd
/TQ99dtJ5dWkDr5siPQynZkzqMIqb3eWlWY1gIcZ/zoMqUntoxDvvzd0A9DWMoUeVDfjOp3L9aqL
9Wuv/3R9GnTS1VjakkJn7Sv7yu7Z5o7Oga63pJq0hdGkJdSREbiCaMWg2OUFAFkiF/ykGNzxMCqT
57tRogzEe5L90mWfl5du6kDnha7rnscqxOYnvLbNz1YRa43VvLrCAyIUIAEnl7OtQlqrG57n6SHT
TQSZrRbNN7sYyvzQ5p4oLpy946OmlQh2kDP9967RtnVFDLviOZ69+pKPWXNkzk3o29TZigWkK8Jv
Maaju9xQeROR05t9pgodfYpHtH7baG3ZVwyCVmHHRH9QvwKzEAA8DHbaH3KrJd1hirz1E5FC7Xxi
o5Te1NCEg6Rw7J60NmSww962O/rZPsuriHCFKZyJ1V7DYp9n3A8gsBr5bcIPfiWK9328NQ5/xi0d
fuk6jCQyk8jx3vPJyoF81TMZzFlrnpnbyae+U0QcAgosd5IKqdlokOjriVJ+lHdZ25Hq2ftz9Q7w
fAC1G1buZgks6oMQ9MBC/o4ezGNKbSG2jqNGRNLEZIOCsTubbGVEjWpTUsCFN3JtnOgmxERUb9Qy
4HrOydSJt33ITiQJHJ1d1SmUqfew6+M24XWAJatg+ehvDWO7Jw9NF8mQM04qxeOSksAABiatH6iC
yhvCkazpRoZWcIyp48i6XEAaUj3Xcf5gATV1tmq2SOYkulw/dSJnYOB62bAcFK+W8IUtT9PvAHSV
GDMyKwZSD83SvW/LBQ463mYXvSK4jiNPTPzFRQe6S5GT8xKgaIGI7JQ+E3SYfqBNUtlnLzLrrjDv
KmspMesQXvJCFpIgg9lLIH6JdEd5bauzJ/s83PYoSDieWOQdo9CsBPD0TIHcSsze3aBWhWuRcA80
14W76r03xPIiFimIhg8jK5modM4oj4Q+L0ZhqmTokN9cx1JgC3RuL7sucqrgKYbDtavsQKNWaR1O
fT9sh/Hii3RWBxx7KRupNfPU1pO2vqRhsPY7T012tZdNdR37IqMMQswvsw4T/kMIpOj9clJ2od9M
2DmZPcPZK5aOrMeljKuL38aCOXncTEyc8zR97IfUivZXkNmp12FPpH2azl/lyoBh37HxX7YTq4Du
Xqq4Up/ibrLiO7cKY0JDKOQYtiPA5jUZ6S993PC2osiibGhY+hKlMZGtkWXVDDutDVM4jxYV86kv
mtS5vhsxN1pLwzulswfZHc16PTOtqlMN5QcN8ykqJ7+H/l8P4tXQyy67UVP6AFdp2ysRvrQ16ell
+q0ooFDuAZtDgnYalPdbEiKKZ14yQXBk9+xMR24r4oVhqRXmYvm5K+65yuF3ST5XCrwjLQjh7VpT
3NvmyuWo19X+UdtM5WGY4I97JKg+l7vGb0xzLAgmOYSlIp9zNfraJA5jdS68BqqpzeJkgG1pm7dc
A7RIjDID78EqQzoQS+7WBMBSTPQK04PtFKF/2eYhzsg1kDmRJy6/8sYMHWeD8qGxYJUnjX7fI5Lj
3eSbabwbCTWPE4Q141Y7ysohC8wa934ko+4U9rTD900lylejyuKbO5dXRKrriezMgbvGSR/XLkth
LBZUj2URPJJ/s5BXBuZvo8rKunfE1EHXb+y+emqdUT+3FnHOO+Dk5UnVnP9AczHlbuG0kLPapsBS
umaqbqeyTrm3IlPdiLqnY0+7ufWILxncLyOr0nzTSu19jxn1EXBepA3kdJdxyN5p82xJpKC3J5Cn
xKu/MJc0lzg23vrYljF69LDBoEIQ25q+6Tos+gt3JLQP2wrm8Is79PWbvUhWkQ0Pp4frviAGNx2X
iYiSTKnbEjR59NqTMojEI5DkNzclgVaKGhaI7zwwBAyCbCZKB3VodRiAO+IzHVT1cw6DEFOUFxW/
6OhVc2jbEgenbxaWrw1Oyu9zY0SPoN0GFh/z1274aE50AJfF58kzyIDklPkWgQOp1x+YGeU7VtMp
5ZqptLi1VxEt29wBk0wikOU+Nkx5bOriLP6JCm5ydtCdC3EsgGhhH4Y79CDBNF+Dh7mStIR6otJd
J8hKazNf+nolNaMKpeRNtsTpiFl16fTG4jdakkkBTuaLQRe2Yec9ACPIw/onEpv1FFWT/Z2pIAKW
Ko0wnwmylSw6rWVTqKF5W9aydOiXljx9WGXrfCl6E8htgJIREPU0WGUypVAbaO1xdVBlWQNcejGQ
3NMGwy/qYB0+AkeEGOJH2uqfXF5Lwa5HGNLs+zWMDKdj6pJQMbCBP4tpJeSKIjcySWxFtbx1GwCN
W131ZEdZOb0N5G5Pn/yUNxds/6hFWT6u1G2GNv15IG7RP0cj6QDnVnbidnRV/qzdllZsiBbAPq6K
l2QEXHXonT4qiQaJqC0XH7/zjdPOJt3iY6d/pJ+RDxncR2fTAhvrNwwwwluwcXl3ZjEdDHtJsqC+
wy8b9nciXHw809My08zYXTl+m6wSL/8S6f6gJBrxqhXW1zrguUFqqTPS1PIG5n/ZtreoUhdSkxGk
wrQPrcXfx3MBfWSoqp74OX+cveu0AmoEY73VP3QIrcN70RCttB9XBfGzDs0SfGZ62WI4d1XNkCWv
u+7Ib1y02OcjZ9ilOKzmc1dZvvVcpDD/z6NjT/jIqzKIT0B8CL/IIpEyfMiHyLrJh7kv977WIDFT
jrKVUAaKU7f1Z2psPKodNUQ9OQdrUQ5UOCuuK+e+7aQ4UVGOzFFXp7/X1Ev2UddOiHTdjqm+cZtH
w9duQDNzB25CV2fjq/YN4nb4HR0wYXqyGSUO6KqDuOX22SPJRITRil4MNAt9WSwX7J1jcyDnyE/6
nrc51IAW2dbSgblO7LqZFnKsB/V5FSRRbXXmFs528BUZPVmw8huO0D7LrcfE7Eu8dtHnsDFXcXzK
7Glb0woSVWUPCxGVmfmuylp+F2rKvqZzMSzHyNIp6pugzt8Z7k0nT092uO9FChNAxR1IIQlF+xmj
EK5zSr2AyC2+GYa90olQTWQQ5JiBiiHxOr8/OYUdfu5Ksb6XeT/2p6H14bFmZS2IHW/aRSSGLdl4
tOcRxk1XlmDhVXydezIS1vIWMj3nU2gKm5447AoVfGVXu6TEt2kP7FdhT/a+bMomemrRIAHAMqGZ
fwbOEs9bnPMxadbaQ6hacP+5D2tHDZKQdMPcm+Jt8AibCKvboZzZ97EOLr+pWPIm8RfZbMllCQ9V
rgGsyNXt3c3VCnLgEvBjOjulpXf8ntFB38YYEop0GUi65iup7mQYaLVf2UF/nQ1OigecQfmVRTiX
4YXScdoGHUdt7zU5cDHmapqM9y5Ng6Mv5/q9dQafkHSvbcZ34DUTgh4NAWGz9tksSEsmneYEyA/g
AW1/Gd9KBlWPaYO7nZ0Y+o4kZu3x2eu6fLkBIzTFR6Ct+ZYXE+8BYOC8sWpu09chtad2J9yiOsYF
tMhzPo2s8908c2DaVlC/tmXRi+qX8Vfi0DRyTFLA/SZYL0UOnHxNmId7KeKkXh9zxXJsq5G5v9M9
F8t2sR3rVxwt9E+tNQ0V8RjWIp6blXvmbsXUV/Doxu0xzyGM3jRE2XnsTBnQJ2FVKmDQVWk5W9ks
3dPQNDymBGIwN81lC0ZJjYUTb4scXC4QINOS3QkuGIFj5MLisHIuwMZOZ40LFnU0ILC6c88wtgC/
5SJo4IyzjN8CuHDdQ1ELdKYClWRIohrr7iTFv1q86Z4oHjpMwD8v7NvUPeqQ0d/IqR/LyzS3roBk
Qdd4qOD/3GMTCygxssCxEvBx/bTjHxApgkv4R4R1CW7WarxjCQD8s+44rjawsUuS4CyTprRZDkcZ
s2SBHw8Fx1Mm2TFv6P3dk1VpaOgYRV1w5IOb3eUjoUb7eRlGfeAq8ZJZUrsBGxXhrduHEl4xI+2s
HU7pbGYY9t7CYHMISnQtesonpL4eiIYts0KrYC2EBH6r2PtO2zXomcXNtungNvt5TmfR1+oRd6MN
Fdta5/CbsYPhU8eB90bBNEELWlRH3mw+urfSgY+cVJFZXxcgYfYZ/a8sWSHMBB7xAAlr57ahHE7R
1Mp6CxMtso8+sOEfjBW4Vq0kiGHL1Z0JH3fAox3quooIqWMTl4iqr+LDiG6Z9knlV6TgkJrXoQ7V
DzA8mv0pS8owcdMwPWr0xICyaeqIHIjCvti6OvIuc9cSfVta19i7DCc25Vs4SHAbspm8C8Upvrph
9oOfdD4doUPRonwajEpHZwxXSEZSVbBfC+eevPq6yJC+GHsqyF1DUMsY1LHvK6pFcjLIJqN8DSSi
AobK/a1Aqy12rbbBIVVxu+xllUL4Nvwnj3VNzEMSqqqUJ60qeSNCgiMA08X9T1N64D/nubKqM/Va
xZgC+/2+5Pyd9k0NWP1Yz8xrmKSxNt3KVevmXoYCXZLi9wwORGiAaYoqdn7sDPL+hnUhc8GGaNxf
RVZCPd2ElfGfq95Nc7CBI3IFOJ7r0c4ntudQPJhXJz2ge5Ki6VHB1oH47TZ2ULm0UFAKdt1kuOK1
8dPzYFqR7YYuEF/zZr7ilRZt5r9J1f6H7sFDY4/bA4wt3s4PfoSsFLRo9kRYVMoMaWCGsh1nfzoL
K5/xC6rsPRMp0cCrHQ4QfwJ7bxSUbqov97wEBO1JvTrnaV2DY6l6go3nUb60PLOU7Vn2xRaVv/MG
IpzA9VXDy5+FJx8F5rxsMNXxwX0HCbwIPog2qnqpgpntyF5h9wSj4uQnGYYxaxyAY9XARNVuQsOc
lGXdXyQj4Uf9Jd5bVCK0UTbbYP7/h5/NUmqNvFKt+9l3BjIJkaSlo2eTdVbFBBAEvLEManC23cUB
Wp1Ot30QLMGhDrXr7jEzgGzInTqA0tU2wkfZHjHKp6lGEqeHEha/S2mdX3jRZY+DrvWnInT0emfn
RVQQclroktK9RbBsbKIj2V8EcMnqkJHczqvaud/LGUjexmHZw0KFpYy/61NTt3ekGMjPOVhfPNkd
yBtjzcjBl27ULzlmbDdp1vHdRb6UMMBtPiN6nR5YbFwjdQuTIWOZwYplwxgCF0ZKCudKCi41X1KQ
P1KYrN03WaRBtBUjWzdwok7xbQWxRqwnJbbVvDFkxgk+eMSOJNJX5XsNGPQxsxdXPEzgeNh8I5+b
n2QGwf5ge8isOKFT9dU30GuSQWnrK0oV1OQik8SzRK2nFUPVymKA7Zapva/nrvtSBDAs/qaw9z7q
hK5fOzxn5wqEAPz84XnxmO0u9RWHmleg/ThjiQTDfnRyuPw7d6zsrQ7X+XsfE1QXdMBr0zrcN9l6
C+2V9XLtzfc65zP/+UH4jwPkejf6HjtvHEX/2MF/ly9JRiQOo0KzR3TS3vEyE6+xJEUUsNj6rFjV
HzruBuBbcU9MxJS6r36g08RFpEsWh5zLjaPJuP3zp/oovuVD8WhwjZwQ6Q0okd8/1Oi0II0x5e+t
qs3Ofayma39A3jaE1nWjaTVPPgqbv7kOrk/eb1pVgAuYNlCj4X6NYLP//mODcKRwgmq1H1qG2Hk/
UHmWXn+Hdh75CP5mNmb0zM8W0Otz582f+Wuae0KO1mMWhGIPNit+8Esx7Na+pFb680X5X58OnAdn
bYCRXny8gWzEzyVbT3vPCXuvS4KPiKGru9vWqab5L8L3/7gqqfZIzgrwcHncGSg8fr8UkqWydKeM
Q9save/T0HkZbttl2I2zyN+dhVqty5Wzy712uW2UYAJetSHb6HTd/f/+2qR08ZJhvO+JECzF759k
LMZWe0KafZrr8amkYd/IIY/jJAKD/f7nn/Xf10LkIHy0BbJMzMYfj2ZmkRNqCrnuXTJpejYOpFk0
s8sOUGGk4uAp5dsU0edPFAN/+dn/0V6iyI+vVxwhJE798MP5MJgoZcvEPU++g3zSNQP/yJlrd0P4
57Cz/dCSf7mhHOfj/Y53ngm2g8UKl4P4+Ji1NC5WlDvpDkMeUpUIoBEYxFmo3ejW1PRuPs0n+GVi
RuxXdnDASf86MLaisaclEqcm8qhINCO96buwynJIbGtlHllSCHC/MPN3dylV4jatCPoi4nDsh7Of
Z/a4A6jJhPbPX5/98RoSLGWzg4iA2aN8xvT54V4pDXdRJ2nbkTZ/p98hJLzBpfiJ47+5dJmvv3RR
h6qyXjjT6hDyuV/GzDD6qyGW16+/mVxAa0OXidtpstyvJsyK/8cq+2H+T/ZTPfy/8+TfvKn/9SGv
hQf+RP6HtvvDh0QPXtestQ+TUqG9J9JtWl6EIuw9EaOxhzNmt2n89pdL87Fc49Jwizo2NU/gRPjY
f/+pyJVE70H4ObRq6k7Me1oqM89/okZLdysL8ls3SOdjv7As2ejm2jDq0M3gBTK6+vNn+ceM/O9z
NriCwwg4+Mcmit3nQwWUWU6uBOumQ2oL5HQKNeBFDYNz65fZGt60gVPnl5Wer7zjiSBpG8ddEZ6I
Mh/wDocsLTYxLnh3i3Mxnm8QuLKzQDPW25e5tRnYLNXAPxH9wDFulYN/xz4FgHXgRkN30g7H2UZl
UsijM7TpTZwj2IDuOjAsbo2T97c1oobwXHqcc+cCTGR646+M1baDZqqzWT0NDyFnHuewVnDhIdOA
rgBBNT3WDWL74c0HHbN8yWBIF/eqbxjjmmFZL+2cx8HF9XrPvXNGhEu5X4jgJuNWqxJvkvjvyDij
MUZ+G7yEeLrTrY5rXz8gZZMmYWiJE6LH+Hr481fyH/d2wOtWXA0aWPgpiT+esks1NkwZjThgNBAp
TIG4zTdMO7GVZSKEYOV2eP2SzhfRjNFJukQXl1WkCbnPp+pC0JpG49OJfv5LKfDxrcc57JCeEcRX
9ANy+Q+GMGydAthaRu57RS7oOGYtRtSSpzW7OlP/Yj/jC/9wJALbwHsCUITWhvoj/PDeU0th1QNJ
TQeUamF3FXzZ6j5VXfmrdq122bmYIJBuFajBHieyo17jKcqJY2YsmN0vMwaUQzllvviaRRP9tvER
Fz0ydZNkI135qlmczd6lRINkf1FwrM2nTuZdtesokw0yjoGYNT9is7H1taDcHxbYR7epYsqOceWf
C66Aft2tIs3mZOLqF7vQ6Kw6pITnOBl/zC/t1ynPzHIcBgJRX0IbuTfhFR7YUQ+AiX2MSyINPAsL
2/a6Dn0jhyn6OaqUKUpmh4DrMqZyFHbNuFg7uGz1V6fO7IOwgzQ4V+S09gmmrKv4hHymDGM9BBNq
f3e4R7Ld+6zLqa0OLMBqiU1zmWAt0xWQju5ac/oysKQ/BEzbqwSovvphXEGqOZqjPkKH3Haf4t7B
gNJ11vSrVeTTt2usqx+8O5j41LE71W8sZ5wuGWVuf1pMXpA7Rvp8T9a6n50y2qcaNqg/P7mqDShM
0lRdodGpeXc5WTniFZb4xC2n6VPkNrE+aZaF7pat9PB2fWXFmw5FqQSPrm3ArJ6Mqk0QVe4vu3IE
A9h8XH4SMOI9u1XZh+9E0SM/t2QXgPGd0rQscHLrLCNSwC5YPXCz3ECercqkGbQJgHDjJd0hr6kI
OBLptPfCmqDEujfMFVn50MUg9Zmgl0Y5oeFFWV+jpV3VKT6FL1xeplxx/CpRkR0CGtY1EaRxfolI
inY2YT07zLOCNv3KC3JV17JNWsVBmdDfOQVSm2NmisV5xSyLw9hZx/ns2X1+CmdyNnfo+OBuI8Jl
oU/OYRsdK+hG9daX0fDTFDNrxtrO6CM76A3WBsEb2waEaqO+dLyA5N5AYyS2gf5XHZlLhM1FTm12
0bASuzOT9RADVh5KQPquzL+PRVO0WIs1zDfbzus6KXubTHU6o3BNOLP5GmTje0iH54VAaLaV2YOT
I3ZnruNX5dZyNStEC0pum7jBUD8LpM0+AYYmv0Rz6WEX6AL/51o4jPdxokQEW6h0ua/548VWcaxG
90zGEb4A030geqD/RvcfkNjXWYTrFfXw3StX39lTRtHrELpKaAS5V6TDeXUbsg+WM4ijGUyz09SU
T1qmTrYremjpgV3a5a4ZZ+R1Vt18ioNiOTXIBt7RkHSnoIyIjMczUXr71oWPcmpcvkGAJRUaS3wx
UbslD4+YwYKssmjDftC9yR0/5i09Nwh/R39oUebgh6X4hqVwnq1OvjKOnfrbbGzNk0AaBsOybu0b
JJwkAS5j2DU3DC7hQ4ZrGKZP2lllfCnmoSCXdWRPg2lldb40tmCiNuQYBjcM1LjcDTJFPGQ2ierb
njIWBndpDCsryHQ9K+60fLCqSi7HxTDaQrhWOKCtMyYdWHbwJRDZl45cDX+9JsfEGadQfJXvhClx
dU2bL3oH5TJ3mURbzSMq/e7NY0gWbtTq+0/5bII+ceHHXtarW34jKBHcbViiFdl0ptSfNdt/dY6i
GSY30v+3elJrkyyL1azbpi0yc5qLqCI6xRdEn6rVI+OdVUydYNMqYDjFcsdTwUiA+DlYMnaTf6kA
vc/HuO5Ar/9jmUnjjOgKp1rb16xABwikDUp00rBDJFkQRRkYX26xF53necYaKC1I0wUrBN/MN9Vu
RemzJ7qnhmdclx2OOicW6b6RRb6irnSK5XH06j7eQaz3Hpo2Y8XReFI9DWngO9teNFc5yIo2Orlu
cMZNDYSG+D7Gcz9agjjFbq7XsD2BY17fdECmDelG3Kk59K7gMxTsEnkJEqViywgfF6IzWjzksyYf
Ty3tkiWqdJ39kjIKJX4h9ncW/4B0+jZEgCuF3/0IpE+NRGw2YA9E8uGjLg3HTyPH9Gtdh32YTCCJ
OH6iGGHjqH08JUuxvqyQvOqN8XqHzOG4KZJgxv1/ggx21a+TMJQnq09ogJHsDhlfOZazMcIjlkU6
Iqwu7JrMa2HYkXKOGyOf/Gwo33u92o85O73xbFQ3vyMDRa+myC4lZtnYyzNBI5D+oh4y0BnmgoWX
MiBUfGCv9tkuG5z5Mxo+BdDfBFuxsO7JKtu0n/tWOvO2jxqU6BxV7JnJnjMwPZbYWx+6RmR7K0as
lKwr2SjHZaRc2iDetsXeat2aBpVNgHOoZqx92jUR6Y3eKIM92a8kDcrBUT9xuYHTn0BNE3faqSlF
YVMFETLEcIdt6QyZ24w4KifcYKuTm+scW3U/ItavgrGvA1U9WIwfHucAZPandohcg8Z6mu0H46xR
8JIG3H4Jfl9ebOCbmG/Fc9ptQh9A0rYo0uzJKTDw4PqezaGnghg4zLFnbWKEbFyRkfEnWYNr9lDN
vbiLBzQ/W0J+pq/uUlrkRJSEzIb7nJOCP6PtGO5dZlW7PjT4QYVxxMAbtevT05xbVX6RZOG92HqJ
6xOjezxfjOzHHyXarAa/RZeKx0jU3i6cgPls0R/JHtmXXTQbu+0+j35OBJFsELDt7VCqmqU38Cs0
reXV1RGTMQ/8L3sqOZl/oPcuci4iwIuDJsr+O5LdJt8vuZleQynSH0S3EgFEUJXZSTJev5U0i+u+
y2v1M8wihH09T2dNNhCaK2wKJGmTuEWeLAdUyTxM6zwU6Dx4f+G9IAo7mTFzThutO3MJaXvYA9vr
rI+W1YPiGWmD6YuBeN05FYieFxC9KVtby3ThfpxU8DyWRZ3tA9jaBJsG7sCfF3H1Eq6LHngFxevN
rEqYnACAmlNFjlvKwzfxrY1NhpJV+cFNm8KPTESEyWGfrh4+SZNH2Psi4yB3toqxAMfbjsv6iIGv
BTQ4kNdF/oLxiHYu64UNexCTTGEDT3w3fdZdw6taxzsUpgx77vOBwf4qQvScY8R9EGfts10XToYE
bRpe5napVqpG30tq5zolIlNSEum8tCzC62I01s5jfNZs1rgz3Z47hScoc2n76nJd5htWOt03oFa4
DQgRn/17i8WyTqJ8se9WRHQcP6vdmm1D7pi8acZm6jekaKVf/Tnzf3YcKf5m1oWvLs0yOw8Y4Fjy
YHgey+BiNYSkbYuWiLNzlIP33JY1B/YNLIy2vWJNi3bHOyH3do62PRDqaIEitHKzIaqYg+vWYvt+
a9x59IAW537w7KnMwuQjAXieo4YvaXttpxGQyGiuE1cgJts7Re+TkClW0rdL4aHAKVT0RnK2FJvM
IH7YNMBgoqPMSlKzqyVfLUoOAEC7xULR22xCVjbxnUzpJba2Y69RQlxRt96XfmDIJr2G9e2orMf1
SJGeDtNWqgmvP7gHe1uQeGnv0EjCdJ9NRbGYEetTvLWIR/x9NavO5tVlWaQiON54C0baqs81Q81v
q5gcRsFTl/9IA77rBEfNNN4oG2ksmZxuFdyDOQrmX4OfzvOuRLo/n5pi9R6tIvf8A1XVwMmPqI0c
vAXVxzVoyIu/2NJrjkbmJA3wt3j4mgZANw/5ICPWELPTiF3I4KLeFZaFo83zizG7yb0sLp6qQBMG
FnB6zScdVQTchxgwrxbI1s12HP+CMJQVJclt3Zmg2uMIyfSbPWctLTlJaORMpCymbsKKEOEDizyV
PVUgsbEEdLNrTyx+gmHZB0GdFqgKTRWxnpU2VkvklzaVf4c+BfG+pR9gspJUiAFXPWbjgHQ9hHGn
E1ezvyLQh5npZ0966hHBI/72VSIPoMTM6zexZDkJUH/u2f87R6LaR8FiR2HgxpAzfp/okCvhIxHI
pgMiNXUH+OFri2lPb9gbi22bm78Bea/Ds39PbaCFsCuAHRIB6bjmUP7+82Ia8IqAl+lQEDT4Org5
uZGlVTxpOU57NhbplMSNfoMtM91S8/7NK/6/fjxDAIBijI+YVn74dacoYMrcs5kQuUa4NCkLrMXg
ef2L9uTwGttD9qsaFZoplQ83lmv9+vPl/vjzr1sbZiQIuLkQzGivw9R/oTkYoS59j0HqwMhGRRtc
W0xiqMlOCJ/GHeSObrdGar7q8NDRU192fxmbXX/Bf1//6ySEHQ0Fj81k2vE+XICWakIAdl9AhKEg
R2adna28FZ9jfnUSUKb5i8+7+C/T9//gEq4/lXEQiLCAlSWl/u+/doYdz+lTCV7eKl/Z2uTnWTdj
4iBPzbeiwNiQFVF0KWyAGhVS7ydwEvVfZkD/ufSQ7/x/gAlgix03vv77f136KNIYhPlmDpJSVJ39
AJDbRehp1gnQw269dNCimifZef17HWfiHozKOOz//P3/M5f97fo7VyIRuAJ2sQGDsg9XAhZLo2wb
afiiIR0zPZ3776JviQHv/U7PTyhXHCLXmaj4V1vc+MuhGM/3ZOJl4+1YDHZ1W3nasR7KJlbDLz22
Fb7fPAizS+aF5XqkAljmDabg8kgZPFr7sUnbX74nA05aq1+mXUmSvZtYo12Jy2qiCXF5J5Xet54I
0iNp4aJ+wWvhqTdE4ZFzFxUTLgtfphOZHz36NTJ9YFEdq3DSXlIGjED2k4q9Cr849sKNscg40biD
ffWZrfti76bJqd/xiYpxo3sUg0kLJewTs3eySz0QKdWlrE3q/2VE/p9xZGizVYYW47uAcPzQ/XCt
BbrZJSw1NjIYzlvEjvEJkKWP2KscIeBWypxJQFEbRUl9DzbeP5TtdWk+LXmiRKuOf/7u7X82B//+
8tmAsXmLQFyGjNdAvP1+C45kNGUWwLl9PEQAnTSWMus8NijiXselBgAQEd6I26hyuyRzicrbTSHl
0F3PoIwHowEK+mpIxOhP6NkWcUC2YxN2NjPteMdEPbxG+OOz40KSudzpxuq+hOQ5IO40xn9rJz8K
KFjD7rM19FVxNgWC3woibrfParGmR8/BQ7CZOgfkq3EaVBkAMZC61OlCQZgx79tVedoiE5zKObzg
y9DNmbGH7z1qtzDtvvLAyD5HY5B1J2rNUbC9UdLb42jX1ma0iuimBHTobVmh+p+dbu0rdL2d6ZmS
TymRaXZIDsYyehMtLqSOfq9IscHWheeN3nhm5pTY/5e582puXLvS9l9x+R5nkEPV2BdgEhVIpW6p
dYPqoEbOGb9+Huh4TpMgi5i2v4tvpmZcLvtocWOntdd6Q1VpgC0kuQrue7JT45o3D51uFKaHYNVj
X1jvdblIKB0mefGoBmDyoStITb/VUfzRP9cSAlmuECigpgBm6J9cJupz26TK11LQ6uym7Ki7rPAu
Vz0Qr7LjrZOBvgqA6BIYrofJ7LDGf9j1d21VtLyMy8F8Vhu11xZh5g6PJZsKK1/UQvRlQELg4Ygn
UE4ztLj1ecTVWGZRsrJ43Jd0wWgQWs1OawILy2GroFSOEGSxYhYGZwmZsA/XpWbWX7PIVTHkQFvl
upNcMLC1F5TrusOEc0HqxhC82tOBLrUIc4IMUDGLdGJJWJXox/v7JkDL5joVY5a5BpKowVwwS9vv
CJuC0rdZAIgwI6taocFDB0xQbt0COyCEh0qBWK4ebYCrmv19FpZiZvuCUb7yDiP7BfMCBK4MZa/b
u6WV64/YmUXXoJgkgOKmHnnwc/x6A9opldaOFOIDmAg07m6g/DFoHzU4f4dygfMKpx2xcys01QLt
BWSn4kJy3lWvgvgU9S1IsRZ5xusy6ozyuhcKMEyCnrSf47CsDZsSsFjPXF3T/AglQ5JdbXS5GV1S
lAmIAGnzTPT8wUVGCxU8t7OKh6HAzoUcZtgmLLTfbOCO8UgORvUu5kMyJrcUGWhdNzLxlFhQnhAq
/o5gD4BToCbfPK1ov10+k066t8RDE9u0cIgAsIDY6vGRZAhWFqEGA+3N0CDIGEW391xrXUB4/BLE
SMigXtVEN7XVYFPlt6pkV5bcbWiym19k3f0aGmLCq1hXaeAaaMkiEh2Yi8RpfWdpAZFbkASlt2HW
JLce/OdlxRvp5fIYpt2WcQiMQJZNei6SKU5OVR5ljleHyOu5HfoukAuktQEBaqkbA8VWV0b5TKT+
d1vDQthcDi2PDc+jEx0nEDD06KxxmyO6NmnDpmkNILJ29HXiQ60BtxiihFu2CVQxR9Rqa8dDS37y
9VIe1qXugvEQ2mB47apcq5dyhdr3gkQRBaeSdzWEPKXGDtbkKrhGZmv4rke688a9rldPwFihWcPi
sby1qdVgmN1cEu4y37BQx6Hk1NiXx3ay8qn982UBi3AASejJHa8MIWkcN0mbDBJyHyx1Sjw/3QDZ
Vty8sMQTJCGYSU2VsQt3/DERFESrHvAZSSJp8nFEF0lBVIbcfNP2IsVux8VVxqxjxOggWHINqEXr
3xhUIOKN7BY6ppnkUsrSU/hsK7Hyw36hpiJsEkQ4LNo5ehF/TspIrQAe+DAEeIJBNzY8BSbTQI/6
sxDX3SdXzn13C4KIGr2PS2vEQ1i8grQX80xVAwxHgW58z3gQrtqxaczZW37++NT/ddTNL//53/z7
72mGAZTrVZN/+8999p48VcX7e3X3Nfvv8R/967/6z+N/yz/5r7+8/Fp9Pfo39AHoGz3U70X/+F7W
UfURE0TB+N/8v/6Hf3v/+CvPffb+j79/T+ukGv+a66fJoT+Yyez81+Gf/9c/tvsa84+t33+8F1+r
9x9/e6r4l/Jv6c+/3fnfizR5L31QB3+G2P74x9/Hv/OnzZikK3+AIEO/UbXox4Kt/MtmTDH+IPkA
26KgnK9wEP9lMyaJf4gyPUxSAPwNPrzE/lai9Oj94+8S/wk4fiApbJDxuan/js3Y8cPJpC2JjRlY
P1EGPWTyd48XJ4jANLayJLwTS38sxK3QSLDx2Ub8VEZd5Pnga93/uegP4R3H58q/ovFOAUYGDkUR
x8158FgZqFkJUFrDuxRQYVErK3SgfzMCGEKgGYZu6AjYqR8eJQcRugbaQs1GuVMcatAe0hkLy49+
T8aecdAIt5hTnKTQbkTZ/XgcsWkIjWZG1V2GZgJiOMgN5ShhbVpg47SrUwrruaTOyGlPcGcfUZFT
MywwPERWprKblZ/4Gf5h5V2JKsWt5CQ/M+6mJVQEc1vAP6D3pLpbDSkc3AXZr8DVoXEljT4HjJSP
76Z//RKVdSkquqmK00cnaIQWejCo8SrxTWSjUhxxlUJ6FWDsoDbBmWJFsroGcOqQ/Ak0qrrKo8fT
fQPRUz50HVTrHhYVx54zcmllHLmg9tF9bV7TBPJtjav4ktapuZFircFiWFebG10qnEdH8DBpofNT
QTI29VvRSfWHy2toYnr3v8PjZY9vA/tiWk2ITJ7MXGrlHbSLYqu1YXirpRiM8xhQHuqx3xijALbT
WAcAZMntnUDRqERifAff75nyY/paYKR178ToNeoQ9hYINlXbyz/z+CYbfyVK8phestip/IjTHCfG
1hMZCVm/k4BsbFoDVfkOtd5FoWCPpRVK/ls35xiP0hbPfA6kUel5Cv8Y8tiIB0HxycXfchyCJYxN
PTqK/axdwsmhNIk02V6t2NPI0omkXtPmE1feQl8gfbK2VijF2I4NyBDVoWW2+PG7X9QASaPzmLXQ
faeid7ytYQjqtLKw3fartTF4t35i2BpW0LgTzXzLDyHhX0nBnx8Tqxz0uykeaaI+GSIKOWGBool/
V631jf8YPFv75Fa/ZqlLr8Etwlub5Lbbyxtjna3LT+67dWc97LId4vj7qrfVeqH9BLji7P3l5U8w
JsaXftckcQ5zGF/IQvp3SnvT06HPEn1Fq2bjtAMmIoYNngxBghlw8cm1gMUe5YxRPZyETJvaUKiD
gH597ePLmic/1bDnJYce7OWBneyWjxgGnmlcnJSEJxVaRPkyMaGrcqeTykom8nc8rRr1vgvfLwc6
PaYnkeTjVRQEI06/IJJiD0sqclfB8js8yUW5z2aQyCeTRaQ/TUq5w8ksJ684t49FMmkiBSpKZE67
RmRqIfVfm+GFF9cKE2o7N2Yk1U+O/o+YiDAABjYlNGKPRwdoSnGaJOvuLIjjAQwQxzBXhndnWk8l
QoRaPnOhz8WbpgxCRR2B/tad5zi2GKV3zZCsXemnXjlbioR3Rfx0ef7GARztgHGAqCxIpEVI0kyL
ukAcZPJcAkYoIA9htgFVdWNpM6+7c0v+MMpkWKLcIPCDzdyd1HrdtqXQDKnQHGYW/ckCseh+sOAB
547OH9Z40B5kQ4jSwhXRUDk2UHnwPPy4fHNpcaamKJC4mGqbqYecWTmzLk/m7CMsmSU5JeKvxmQH
DPR/kRnNc+S1/Qewz9jeAGIwSqo/6ZsV8Xqt5mTSz4xUHVHaHNwK3YiplHZuoHzojCPNE2mVxs6W
SgQFJgNbqmIBr/ih1pLr0tpeXisnhwoNd0PneUdONhbfJ6d47BcWDU29Hx0xl73ar9CzMQJko7Pk
++VIE/g2z3+ogAh6U7XhOud/J1OJpUShesqg3Kl3wl69bnchpaiF/OyAAvAW0gZdhJVqoG2HQurM
dE6v4z9Dj0Gp/YKVHr/9wSrqkL/GLFxT7oZOX+jkmfTdaYGriPKrQIvFfyccaQbcltFzeJrmokfs
Kx34njvY8LCi7+nBbGiu3fjKKpRzXmF/vd/+Dy+Sj7EdBJvMoO5jx+jjTEOwGzw8JOfxd/++Sv44
/g9HCUSNybTJRlYp8HmFOxqz/UoIXR2TRsGc2efTM2tsvY0PglG4ezS2ncwQGEUJ1lvq7hI8XNZJ
Xr7B1YyuUJlS1r89HqKQ4PM4HZt+k2JGSgs0HrzB31Gx9VHdRD+48QDcXI4y3VfcLZA9ILUY2DJi
Szv5aq7UD76GTs3eExR9E3mm8jyAXv/me521ycXo7XK46XlFOJ7R+IOQRNPAmuZ9Ks0b9A+tAptG
ayl53r6FWoL76bIv5ac2A5DSzGznMwPkGfwxXdQpyQOPtxQqDUMe0CfZK8oIVkSKVXOBEMaucZM3
xswaPFkdDI9sdgSv6zhPTUkVJV5XbucU5b7iOFYVyFeBalzHljaDEJ/eaXxG8iqA6DwQ4OvI46AP
zgknzJLIR+h/X0fpjV/fxOJcYXIuwmRd9KCBws4hQo4YxyDusSuYWXlnvhVqYmwnVt2Id5/spCxt
DLkBwLA3SBGR6ZfLLY3k5eX1NiEWcpiPX+pXlI+S4cGXiqVycKyQKOqnbG+I9vAC/FCgs/Hgf6dR
Eb1DbE2DmaGdHOOToJMM2OiinrYgQRGrQhdIGNW7lkDJtLn74sx2Yu+OvDQJdoI5vRVLS8hLc1xv
aZfx+k3vVQe2d4D6Z4u+GB3a3G6bH5c/6Tgvh1nb+EUNKroc12QdIDCO157nSpFTWkOxh9suA+Xb
KWi2KzB67dpblPXMKfhRs52GM0WVFhr8W3iAkwwHEROkvTStYAK1q+we+RuUym6Gm/DO3QybcKtc
W9ftFiHdH+jNZu/py+XRntsHh+EnxweSB0g/NIQXY3mhpPfg0GaW6Lk5NBWKlpzD3PonFS4nbZsm
JgI3ytLTMOqK1aXiotuADvrO6ZO3NPFnjuEz22KkYfGsYCJHJ4rJCqVkCKsPx5J9J0nLaGjuaQrf
llKJ5QXSinK7qih3BYVkA3dZod68aIGzO8n28sf9yPCPJ5dAFCcxn6D8Q4zjtZR5iFL6FT+jvgYm
BVmh2refwK0v23vnydpo7+pNube+zEQd/+qlqJM5FTJNrk3NafeN9Y33I3aA76V1N7jvGlxCPdqW
db+I/XcHsmljejML+vTY08ANMVydrJ1n3WT7CEXS9EbhD3tJShZG4dDQ2mrWj5khjkOYDJGLFj89
Uycrotp8/GFzJJx81lu/l2QblKwlLVTFlr+brwig2vm35nPxCX7X5aCnNy0jO4g5+aylBJjcgcCw
lxJ3USTrGAhynDSceveXA01wGeOhro2kbOBfgBdGT9rJ6AafQnGG2jwCQ2D69RwM+lL+YbxBggDs
Vt4qn9B5uRx0/JvTL3oYc5zXg4vEwdYDsYl+2NMtWordC6jOme/3UUS4FGJyq4NqapAcFYc9hKuF
cpPfweehDsdj/AYE8BKlA9vf9C1KP7a/LTbxT29jPZtzvMi5gU5u/rLMXN5G3bC3PP9a7q4MPZsp
NHy8K04GOtafcGInUZ9aPA+yEaK7WA77/hpSs75JP3s/mmLrgSgt7HYTPZlPO8yhHsTvTm0LD8JD
sCs+h8/50lrptnNTz2RTJ3Wkj/UEPwHjFM2gXT+Z24HqtpFrsbgPP1PSweMhQzzfrp8UdKa+zL1k
z5291MZ+RZtMc5jhn2SIY7SfzQ9N2Wr5BlQmWnWcN6QkGoLPVyn6KzPvr3OH7VHcycQqnqnWCh7J
+/in/6itvbW6DLf6vXHjPfm33s2Q2+JLN7NVTy83dqplobFBxg8oYZLkiZCbe1cgpvhTNW7D5ire
RsoTOYoyE+ikkzDOIWZlBpMIpIkL5Xh/1rmWclXr/b57rdb+V+N5+G7dpI8hBLgb8VNfLEtkjFhs
9cJ8ra9+/2ygzQYMhnYRMleTGdWQaoUdCp9rkHXQawuZDsblCB/dtOmWOQwxmTwDSRRDHDjQxWtt
2Sy7df8zu01u5U15nWyDrboBraeulF0SbP3MrmfCnzsTDqOP03xw+CEQHstx4Q37aIAZk3UoldWR
/u8EQTd2zNYp9kz9zc3INCUsUYa9APKobMNFmc8kc+fuXlyl/oowGYaArIqQRZw7ZfF5QNE56o0r
rMBmVsOZe5AC2QgnoWUHwXySW/mIjFX9eIyD3rAQUmhfimQlzbVuxt86WRAqPWUISgrPJzCKx1Ni
9lQGS2Ape2hojksT9i66N1ESEq4j5fry4hvX1iQU1tUgNeluAayYQpgGE629oHeGneuqO7wV6uAT
XKuHfri1BHV1Odbp62LMRg2gm9bIzJ++bE1QeFIAkWKHlOlCarxPnbUV/RvMn2gxdzZkE0SZ54o6
Z45kVEaAdJMv0WymPX/8MXHyqIogr+tdXktX2TBsewunblP4WQvb3qhWcaWvQNCuwdo2sonMt8xb
sllfHvrpuqELamj8BqSgqI5MZlT38McoQrHb+Q6dMBnXHHo4aNTl5TMqlXPtp9MkCqgTIBSR/88K
ouJ4PObMC0uh7WR37/DYt7sKU1ABdaQIKHnkbDwqgr0TvGFdsjXdxwYNuwzA4eURn+xHmoBIQUAb
5OYd0RnHPwGVSRrarmrt/BzEaInh30rQoHKrIdjIfyOUBb5qzB4pOExmWElypIx5DO0cbdBWURRg
1ois1Sj9Gv7uEqaWQc1uxOpSAaKRezyqqKtEv3bFft8Oo9l3tem8d7/7NGgBwsHNosDt9PdIEQxp
DDlWUpjOsdM5uR3UXJELoCD9vsxRo9YguVgSOifKPTWqBQDNbV8OmwFe0+WPenIGjX0VVYMIQO3Q
oAlxPFI0+tGLQwV6Dw9eXvRC09xkUO5WqoyAudzXO7+slSuhSJXN5cBnFi+RKezAMeT9Cq78ODKd
y9wF+FsSOdxABL3S4F4JEoUPV/O+0aBb4VC4blDT1+QNylE8ZBt9ZvWeGT3flJvKYt2g4jWd57Lo
8OHMi304CCLM4lgNV1GJmDzYgPKHPsqhYz8i3TcSMpKXxz9xLBwnHAQ4RUZouyDseMUfj19rPLEO
o7rYF5qA4rGlC9EmNZCe1GBT3km13N8YljfcoAIfg2NDyI8/5q9q14UGnCUdspbOS1P0zbIJQgc3
r6FdpEYbb/w0gJJc1N02LPTONrI4n5m7k1xi/OnjEaeM1SNW7fFPdwasVorIKfYIiOOIFQf+soP2
N9M8nTBG/vxClEZ5YdPGIcrkC6nIO3aJRQ0uCCwyskrKViD3X8MwQJ7FbMElD8ODm8ApbgPFXAVm
kf9mr32cI7hRI1OHPtnJVTb4iePFjlju9Sart0DVk3UHdWzmc54dqDXuAoUiErXg6UAt8Cemo5T7
stTVVWGhPj70XXHXOokFO7dvn8IIMpvhoYBsNlG7S3Edeby8Hs9tBXYj2EsOn7H5cjynBVI0GK3o
uKUE8GNQoIDumzYKKj/eVsqgqOFGTx1URczgcuDxDx+lJmw9GiQmKkb860k/wRQQgUFyRN/hJGbZ
NTScjVy29cJh9S/wIlKuitD6fjnmyQI2Ccjm0/AGH9vWkzdNCGSUp0ao7DMqn4Wxb4Vq5kF6ci8e
R5jiWHF/o/PaIapp6TSsX2X9yrQeLg9iYv3K/viIAa9FAhEy9s2OpwwWkWd9eE7g22WGuJjawZf6
IUuvq5/GW6Tb4iuKJN/ambAn8zVGZZVCHtOQbJwu1pjOq+QZrsK59U0Q7nw0/Mhwl1L0uYVEfHmI
Z7/iQazJQdO1SSyAJpf3lo+gB5Kv1lDepJiJXA5zfkhjNxyFQEXRJ1cRzgumVCPStFc1W393qYj3
tnRXv1yOcn4wv6JMpgviaVWJGKbtm7y7QrFr4TfXHkrll6Oc7GOmBy9ikOiczmOZ/3hR8JDFCHUI
5T04Z3246pVrVDVk7CLT+6r73a1LWZ3GMwXDkToKMPc4Fgd0XnR6Je+VZK/d5uU1vPvwC3Dsy0M6
yao/wiiUIXgsqaQpx2EECtmoe3Z8uNdYx4Jw1X1254QiTx4tYwz1A5sA+Bz08XEMCe5/WTE/ew9j
Mdspw09hNYwCMxAwy4Ujpbh09fIWq9qZwZ3mQceRp3guCoY1MgK5yJsZqbs69a9IaBfC8L2I/cdU
NDblUC5lXVhVw5tVi0tErn/3cTj+AlPTgdhBCj1JPUnDTIQrMmlvGdHaENyVZ730WGDV8UPlKjN7
7fShNkYbr1NQuTzUpjWCgleEgVKVtI+6UalUx2Y1WqEdumyr4LPaveLZ8eqlT1qbLVsBL/C62PZp
tP79JUWmjQoYHVjImJMdn8SY3waeLO21QViW5ZsS+7ZR/hBLYWaLnFtX3DCkupyLKKPKx+tqCC0z
KAoeDMpT0Kzr4i33byDqOY+5ugdTd3lUp4kE33ZUfETcE19ySp7H0VzsMozAGp8nr4g9y4Id4mEs
4E6wSNPrtHjq5rAHZ06bo4Djf35QVeoCvXHI0KS9o6GYsGzAN+dvZrFBeCQ0Z+ZsPE2OEgUGh74s
zthjuszKOY6FzafSZJmu7Nsq3sfIXfm5OzNbZ45oQnB+grBE9vUDyn0wHAtJ7aYaHGVvUqAQrR+N
19q1rMxklXNRJmeN0EVx5ADW2OvZV0F7iJUXJww3l5fC+Y/110imTfMB4wfZtRhJH5cr+p5OkM4c
XOdOZXisY++PM4MCwPF0SLWijUbEyIajWGIELzJKGIr1KGwvD+S0ss+040yDkCo1jlNYXiHhatuk
xBn25kardpa/TjGNxVEmXAsopKlLBEYvxzw3NNgdKBOQ+6NZOzkdfFHqyxBrxn3SmI9oFt60WBFX
OPigOjYzvHNr4TDUZMciMNP5aIMrtP/lR1eX13XV3XRdOzNZ45+Z7p2xSgOvhqcbZ9HxZOVxUauB
NJBIBUiguYH16jQ1vD61/qyE7VWuIxx1+RuelrspxrFPIXAjgUimODkaMpiiPtTkao9uhfkKBbyy
G6x/rhXZ6zF9gytA9vKODZSxMkI1hauMOY7X3GooUtmOSGbp4Hk+pH5+hyaMdwfn9HsqRf7G18rm
ZebHnk7DWFVSRLKzD9z+ZMa1sMWlsYoqktpGWahm8iW3qgxfikZbuAUZFEpYPDplC6U6sUJnxciw
6s2H2naxNsSzolXsuMaXKI0seX35x53OnQnAnqwOtjgPJH2CIivI5tosxtO9bExrBef5NiigEjRa
N6wUXbjBSCxbXQ75Qdo4Xi/0CoCHQJWABUFd6Hi9WJ5ctf5I1sA+xhglKL0fbVhFT31bo1JKl7N9
69A3TBH0ieMvae0rul0FQkjLjd74U5eb/s5EA6BE7xismN17TvAJvRPhLcuxhqXOY8BlQQbLf1N8
aUA+h0WCuowjyw+BVyGOKHrycN0GlfagZrKAYZkboXWDPx6uqaIVOs8IwmHN3SNShfYuajG7RMho
FSH+F36hM4nBSmgKxpsayO1DKPVhaFdZ3X7rSx2wUBMH8TOicDlkEwT8P/NGjL+1bV00aBDG7r7j
9JxrDo/f7OibfnAayXxGiVTeuZNqLX6DErLHQbOP4mDnejF6Vjg94mmMdXpIcXxmCk+ioT4NnBks
m2bBRpns+CAB4wvku9n7HoXZXszKRWlCuLoc5SS9oREzylsD7eXShAV7vE4aXe8aSfBBsXnNqihb
z24q47HK23VqYPzYDAAXIML3/tz9drJhPwKPNw+EHsDnynFgs9W7Ks1jakOqbiOMaxsYCzfmzPDO
RuHioTpp8dydIj2oxoDyVRJqlPDf5XpvopKXAnG8/BFP7upxLAdRxl9xkHWgs1j1kp5SZQqiZBVb
zgtdynbmFDmtFoxRxtoOkXi/T1tAtTa0IgYjFHgqB+szY5+nAw5r7yA+MGfLVgGOs5nVshMH/NdE
nBKUDoHDob3KhLnc4XTZkBHzbKRRD8DlhOXbx7jFdqrj3XfIFSeWjgVxthxCMKRytXA0dZ1XD6Vs
zWyJk4MU9iH8cB0GP8wlIh9/ZxXRPWz7NP+eSomGyXJ3raGjq27jmdvkdD45qKkcjuScsT8zmU+U
F0sJ52z/PpLQXhEHHRANeKWZK/0k2ed5D34U+R4eMB+g7OPhoMZg+JGL80eJqYuthuh14SPbrxtJ
tcXWwIsrN1Wqs+VXtH8NICfZXPY/HSi/4KNFSqokUsCeZuRJi40GSmrVvoEBs0j7uLUH/LxnUqS5
KJMzRhJCCCCpWO07y91rMTwrCG9z3flzQdDj+fimtHw+NBIO9mDXxhFWynjAKa7OJRCKSfZJGNBh
vLzVx996eAeMXwx2M+K6CG7Bq58sQYMrHI3Kj01oJGu8wopl7KGnKnemv87LPJ85wE6GRcLAS5AL
XOGgoil7vEaUTA20RJHyvas3HM0/c+3T5QGNa/loQB8BoHOwECjPTOucZJrACxst348u2JbPrUyH
1/v8nwWZ3Jwduueo3xDET9pFkL+0w1OOmODlIOc/1a+RTKYmCbXCFX0930vpG7pgtj/M+W5MTz1g
vkzGrwiTOyvOPT1D8Dzf43vWbePSxjFIDMCzYNuzaud60XMzM473YEUjwo3StMtHi5VnJO7sFIPe
cm7bTI/U6ZDGH3EQRMoUzIXG6c++M55hm6vYkFO3+Q/nZnIEmHFTVzBDc4TRvykgsnEWvzz5cx9r
HOfBOBRsQFShU/O9SStOiO8N7Vkyf/5nMSZ7MYqE2A8iYrg9hAnzqxJ/1urfLC1M52Ncggfj8FMd
ueuGJYYLnl1LgDijl2gWuDKzVabFhXYogzKzGElj+gtV9exc9Wdm/OSgPN4rU3RzVDKILJfzPfpg
V7mB5AZEEzlbKdm3y7NydgXDn6KZAg6H+vLxFxMrBzOpgm1fCc3KpNWqtW9Gr6Ai+ehoMx3Ns6vs
INZkt5g+TPgkJVZdWIvauJWaTzrK9pcHNBdkslcKQfTRARvPsQYnEuVKxO8bwx/7cpSz83MwlMmG
qdrQKsqPKHigZlq+KFFaJvSiTn5/SQO1HjVhaMxwcU7GowtyYZWCyOGvZws1q6nLIRTfzUQ5czZT
GgF3KHFR8lyaPLLzugycrCjzPaL9mGxUGX6OKOPbrQIoAvHSmc93ZpIIR0YOepYn9kkHPVcc4DQt
yzv/MlCICRWEt4z15Tk6KbVzGhxFma63TosiShv5Po9X48tll92HD0Fvi5ldNnb+fbjzHuS5h+fZ
oY3KlmSntNOmehBh5SO67dXMlxUtHad91+tmqUbJTNPibBhwx8QA8kvb/HjfGiZ9E9pgJB7B1w5U
aCTswvrH5Q94ZpHz+3/FmFzYsiqFlSYQA3Hvtag+FNKnsvJRkotmlsNcoOkhlLklBAsC0R1Zoibd
o6SueNVCajeXRzT31SYrohXEtlRyAtWmuOTEW5jR3nLmVvf4cydJ4dF3m2zZRBFR8EiIoonoQuTe
Ki3nXpDn1/bB3EwOIKUMWqQ5uSBatHhkkAv2YHZ3RSu/ppG7VFITwEK9oWv5qBnZIrKC68ZQNg1C
05e/6NzUTW51Iw0pq7bjFw2qZW7KSwU/bmBeG3QJZ0KdPOE/9vPBmCe3u2QCXID1mO9LPEWKZeLY
1XP5aFyFn5xoocRL2tZpvEjXTjyzPmcm1JqcjqEkRCHKe9wpQbSsIqwg+hlUwelrdjyrfo3Nmub4
NfZaVHryPfo81ms92NK3MLdDBHHlpeWu4zmLr5l5m/KWXElKewvs117pMCDvYRABnwiTdSXM7YaZ
PTeFtfvY6BiGTyRfzlcqfn9hs5bCz5eX4VyQyQkSx7VblB8zlHRXWn2j4MuLKfflIGdypaM5mpwe
Dgq+aqowR2LcbqSmQLvYXcl1awvhrpDcmbPq7JV8sCLGGTzIZaWs8AVt/G6NxHspdOBXbJDiXlrq
JwM1HRmJi1qbewXOLYvJsdIM/xsUjhDHyt5rP5ndy1DOsPfGU+H0hKT3jCLJKA0yGRuu5ElSVzxo
qiRdh5poU4q2dQgkhpWtqWzu6uHl8tydj4jcNZUH/m+63lP63XkcDWQcmbV0guAWD/pFgqeJqJmP
IS6IeTWHrjxp3f15Xv2KObk/K7TKcQ+h+pCouGgrr11hLE0FoRA0UNMUxSB5K1krpbxWflsXQUFA
ACi2jiDkqPv2ISl0sHiCIE2tTBG0XWuodlvWtkKnq1eXpvhD9KTl5W97slInwSbjbFxXwlLL1Xdi
9c2QnSt0f+yoRFJMSHeuA5utMJdGVWwvRz09Midhp3veV1Hpdwhb/zSRM1QXurkI+2VbLDv31Xr3
fnc/juFItGAjShKc08klIAqmgtEy4Sx3E7YrI132qS2nIDSWTrkwkpk75+xHPQg3uRAGWYspoxIu
KpbNM/1ez1p3XxP8nvCkeJ/5lOMfO9qP49hGAgHYNhLvKbY8VGIc/SxP33UEa2zLw+FoWQgrv1o5
la0t5Tt9dTnkeJBcijgO/2CBilHfY6NDxLy3HuTkWRr8VediFuN8Hry519rJ7XA8vGkLUbQSL/dK
vmUBVdgsVvrYPyySq8tDmosymbFIGBKnCBkS2vluUHAr4Ackfb8c5OQcmwxlkve30CuUWGcovocE
aJXy4LSuFCzvihj1uLywTXjtl0Oe3AkfIdERpGkCwXt6gWMPW5DQOtouwmw8jjqsPpcYuHtzpNjz
3+9XnMl+9nHrwqTL1HZ47tm+ssswUcxnnk1zYxl/w8Gyw5B+kMrU0nZV+hzhR6MYgm1CSE209eWP
dpqsTr7a5IobHFFJS7qGu7CwxQfre/WUiLZ/K2+jb/X39hWNJTO267lMde4bTu7vVus6saC3jfvK
yitaOxyahSx8ujy2uSDjGj34iEqO/mumcbmogrUyfX8dxO9lIK8uRzm9PidfcHJECCIQNUtm3ZXJ
qlH3Qrawvpo/eM3oL4KIZelaz2aO+MurA73b44GlJTQU0nttl6cbxbqJjOcS1lQ4hw2ZCzM5KIY+
U73IZZI0N1vIhrto+1esdWSrmPmEZ+8QCG9/7tyTjp8IbTVQeiYq85e+i9OUPeqHbJC2EoUFWt6X
J2xuWJM0oBIFMQ1Nvl6lYnqjXmf5N2ogi7aYA8SeGZaGdwCe2jo0yxP9jhiHxTYtOw6kehE0i/ix
QzLT9n9YzRISyOVBjYfO5J7SUC2VJehsNPqnxFi1hwUDBkvbWcqqzwQK1//GliXC2Cfl7kXzd7LM
LaguiiAQQfRyh4plVK77FFVYA4eimfVwZuMehpqmMEKsN6oHR3IX68EiyVeBjBeg//PyF5sLMlnd
phmJfg4iZSeSHIVlsdTLbIGn3X84lslFKAeglJSGsRhGu1BpvIj+1xTDmMuDOa2zAIIDFDVij0ZK
9rScp1tDjL+UqO2kp3jnfM47pIR4m6tLracNYxe5jT0jWmqXw57/hr+iTk7YdOjFVOmImo5Ao+dK
e9XnFGHPL+xfISbLTjXUzMvQhN/J8efY/5rN3eYzf3+K68bbJsEZoWcZBDGOmA7HmzyzN2e+kjZZ
aUPepSjyMgRd/hJZz7p+Jfb+zExMh6GxMcF40kDmCBiFoo+vhDAXncp38/q+DIZoCWn6XejEOb71
REMfPV62/ogRRHAUyOAJ0MYE3CdFpdTch0KCL6jZOcKbaRbNa9gP9RdVTvJgqep18RJEMcXeMNCA
qDt6Nxo3JfJL4TToV/eVfC2KQ3fjtxIkjj6S2zdJz7RuAd7EjXiOOdaLkvl5sIDiSLEsRm4xsWOh
rHAmafLq++VFPE3xx0GNgGwIOuSNqIodfzqrVrLKVaPq3sPp87lJ8sYOijymCGl4i0TCWxh4+sx0
TdPjj5jISHEvAF8GZX8cU4nqOM0tpbrn4G7epTZoF4BXfTtpETvWMmX4EorNp07RtpfHOl2KxP3Q
7Zcoxo/gmnEZHaREhNSkXBTb+9SSQjwaA7D9Nc0TxCzn3qFnPuv4RVmMqA7xYJus+j4CBtkOGvpC
JuLWeLG9C7W1xJT6uVKGO6eOmpltNr3Xx7EdBpSPxxZoyL3nitHe0yTCUycSnq1Yb2HHQhktS+c3
XxtEY1CjlhIECRHZu+NokpnpgSt27X2pOtZNWanZNpQbc6TlStdOanq/PzpASgbsBAKOrIHjeFwj
sh65SXuvGQjESX6m2znUiBWYYexlK6+YyTFP0lq4vgAGQZeC3aM9NQXVuZpWZh7FhPvI+Okr7qOG
YHSYqVehSG7myMtOM2/kNr4L8uxWDeaK6CcbBKwg7T1UlUDiYDEwOc+swtSEADrwvdIHb51autte
dBHHSqrPFIzw3c48ww6yOTG+E5oPoz6KOy6ygw3SOjB4+05h1IH00vXq2tOUG4zWIc5n9oAHbwmE
tiidLV7hQFc7Bb7bXEnl5CwfdaRQ5QB3Nwp2T9FARWSKgj8Y+r0WiuYyVXDVbct+rgF4NgqLhjIj
dm9Qio5HKjG7xUhTucdFI98keD2SysFfunzgnGi8jkrudFChrMsIrItTopthpkqd1oKPQL5ef5Jj
0wyYRcPaY1NTfVMqzXuqlcgIwQybox9qVJkSnWoleh0ctd9a6KHc4GWydcs0XA+umF8PgRD8eQX8
v3P1OPL4+HDHKNOf1bHZx/+X3h+yzMH0l3js6C1yZP7x1PrV8F5EX5Mfh04fH//Uv6w+xD+QBITQ
oXAQAPUfXxbte1n94+/aHwjmI2mHKCaPi9Fr4y+rD9X4Y0wW/nz7oCQ4ijT/y+pD1f5A3FZH1HA8
xaA/yr9j9UFqyzL99fCh74DSqIjcEb8MgQtILsfLWMGGKkcoVrbJsLxXvEfDhYjtvW5LaoDMlZiL
5cIKhwKtvQqVOVpJS6kVjHvsT50tiqWYpnmWaKuSW2J6XGVPntK9ZWWdbiunlvZxl1o3oRC5t1af
NCjqVmm0lMsgvUt8AW+tQVf/h7kza64bx7b0H7qo4Dy8kjyj5sGy5BeEZMsgQYAEQRAE8et7ncrb
HWVndbnvW2dkZDgzbZ2BJLCx9trru7E4ECP2IzopVma+Guxsz67zxQnzevMuIwruMRjj1qs0JssB
CKL+zLUxeyg8/s0hW7lxNi3m01iO2xWzcXoVcvcEaGB34/CnD3GuYXcYLIYX2Mz0q6Gp23UDiIeR
Ug8ixfpQukE3OXzkRU1kyw75ZTBQzHHcANfWiUpvZQjDX5cepiiGkUF2wj1wFSRVjvS8mpVjhCmT
KTnEoLCdc2OQDcaGeC+j3H5fhVv2Ok4+9dxFu2DsghoMwbiOerRrMyE3UHWF2ZFY2xtQOS3Y21Ov
qgFxAacVVZQEjaeAyyWMsYI7MbevwbCRj4h4IIoUbCIWhV+dht12dohfNlUeOvLmdRh9yIXnR2Ni
DltENpVvLDT9WXebekLeBUM8tRVHO/fip2MRO/aD3Tsam3pul+1ox2FA0hmlOTjC8cGA3XkETlt9
WfXs60Wn7IbFPr+a23QCsaif7XFs5xlo9k6kGF8ew3pR2p/A0yW3CDzuyiqT46EcA7BIRk4WiH9y
APqTdNiLBdL9QVWfmyVNf4KMlF1ZjZabp6N/8DZJIR5HXZUpWZzGJS4PxUT0Abju+coiF7ha4j47
Z70VwPW64YiAiALc4EF/iQRZIdyH/R4hfdFhGnBKdQx4rhQSRjPFJHxGYoaImmRC9ISEfJKlniI5
Kj9swJeC1+yH21Wqw2z6/GPNc/yucUzx1YmgyV3+tYzktF9NNtZ9Tmc4HSdw+tia3AwzTWvMh7bg
dGHEJ6cChluZ5idZeHlq5WRgRE9hjFzLg7Q2eIHTBHS9jJr9Cps+qQG7b3ciE8XOLEBatiNP0PVf
2qM2BIU/aLbDFYXmzatg3pZajoUfAeHl4WsrWn8AVMd+Z4D1IUIjjqBDrhFI2cqFJ7C4zFQFA2pW
JjTFP1I4M4e820U+HkXVAcFSl5sSVRz18Q77D3654VraakNkzc64FW7OVLhvkfZBPZvWfQxRmz5b
v37rSahrEYr4NtT2SjAgnhEOEh7QpQrvykQDACY2clgzaXejAqoYU6otziVZeDNNLkWzTqpj5soW
0bB6Tl01py1qFRCzl5dpLT3oApgA2FFEZBDgnL9EVquG2mTdz6PcB86Nx4HMYRMRHdRZ2L+OxRzs
1iSnX/GoLtecF+JBtu4lp2V+XFIS77LocjcCwhjfuQQE5Q5x9BvwbXvS9f09XRbaJL0p0KdfHZKX
kJi37MoRzKJqGKf+JYucO8bFutwZKBWfk2vDq61YwPYOszmueYQ2bjyBOF4D1m2uZRKA770yEt1E
i5EWCc/rPDWgXQ63LaBqV20rU0Qp9vowJlRXdPEfZNXbzeUc/2PKR5DqEpltB6VgkHBJ5vZIXYJ1
EHHVnyEVpCnx8w6k38x5EHK9AgP0gpHc9uDffelJkqqmW7kGxwR8+vVcLJ0t77pxi31NpqX/OuFR
vx3R7+Q1J4N/GMlwUzCNrNeCRSdsZS2tIjfBjIFBXNyheTI8uzFDBR8EbDgg5mJWYGq7Hfabtuok
OUP8XBu3daYyKZY7MVnlm85GArIyeRGLya58L/lztGR7Wa4F4NAaiYZ6jBoT4dZFB4kfXEYbOlI2
NxY89VOctMs1s0FWMYUoj0iZBDhF+z2eDHashctTvGzlHmrfUl3ib6rWpX0t8rnEbL3gdae5v+ky
bne2k4dRAhhfJsP3rNdvYpanvLSvuRC3SdA+ZaQru6plHNzmIcs6OObCpQajUx1Nr94tjbcbso3s
GgOeeLNxrI9wJ867JTaxAkmR/TOqK78CMvR2w3n5ldCQ7ZhI5LkthqiKHVXPfZdv37pJIuFly6B0
9ouop8XOkJ38+BaJ6bW02y0G+O8KzO5W2uofRk96b6JlGbEw7rBarHve5+7WkySpGS7rSaTzlcnh
XdyS4iEWIdtHZP0YVkK/GhSwTdwPXQOskce2XQ71vHa86YpywWLWLgko3tgbCXITHzGyxu4E5i6b
xfbFgxBdUc1Lf730TEx1ig0YkZhklcekK4MnZfP+XfqR80oULK9d19ETEKrTAUB4h9VuEdA1enfW
RegPRbZNNQ6ftKZFPr4uCrinhkMvrVQ+ZqcwUvEHDZXahxloV5i9iIG03eb0x9gKjHoKGTxoHGd4
BUJ7cZcArifqbD5HQDad15zRl9G6lF914yTuHaXfw3UVZ02xiQG28cDglXwiOMQdVufHPZtNWk25
yk9l361NgQL7bdq6tKwmNNrfesLUaUipG3bBkJ7yCbsL1mUcM3iaHnBjBsiTSd1VGrnsrt+Cba0B
LFQPYAjl70MkkLGUIY8NZZUPAc6ZhxtcYjpVJt+G+9Vvl0HV4Os84olyxcwQniFGwLMdAjeh7exH
rdgulEv8JaJkPLLJptBYUHrmVZ8EUzNpFBGVKoloQCHLXhVYBng+Yn1Fg4neZJFQt63m9lGz2Z3C
uZ+alky+3mSxqXqMOXbv0pHveI8iqcIAzORa2iK/ZRMNr1hbkH3JNpziEiCtUx3tYibptW+z+NAK
EsNIGoneVX0pMS06Ub8vl/ZAZjUcRytv1oKHVZ+Lkp1tkiPdHOFQYQWabQZeGjKpcAzvq9Hqnu5W
uiTfDISnvooKeJVADu5rGEzyH0Ok3bEYyu12pKo9INTEI/sj1M/cFgu2kHCLKhsCcraGwXR/yVE0
4DdnaYOcYZ4eW54BOQz8W/gNkYi9qRCKsqJ3JgukczG2zxGm99S3DgvXSDMIZmumXjwy9940QhSD
a1Gs9BPU4iV8aung0gqMbY9RbRbT2nf5N91dpgFDsD+jPZDzpJ7zaTikGS++JKBYg8/8czRZ/LSW
tGgKJBFVLbZ9WaVGyfcSUlrQBIJPhz415a1O8gUViCxefOZBocT/JWd0Sg5h0QpUJAiQSJIZfBEc
GfaT7f1jynGrYCwVM2+rBd/Z6H2waV6g1mIGtrlINknqzN7ggt/B9Pk1QS25d2lA97DcgcfmHP8s
pIeDBdbX07JhJ80zELaDpVU7XInp6NC9/TI4b3ZWfpswGlPlFJIKRqR/oITory+Dbpn0UB/B3w3l
G/QWpE503XWS+ifALE2lYMl8x8zrLe+Nvp9Fz06oUx50Mu1Fpm61bj+jES3HbXicoMQOwj92Lvke
99GBICrkuI4+whR+8bwW60mI/J4KFe7cFp6cx3xGPigIphPBytlmJ80y7D0OdlMshH2tU9T0a9CI
pD1EmLj+cBzYYt6vG0q00nC+p202P25uCssj7cZVnfgySvIw5ibNH0jffc9RwT5EJDbPl7HJpWpN
xqsh2tgDYfOEL0JcIsoi0XgXyycqY1750vlmmUxx7mfEXq1+RWpxum1wRJXaosztaHZV+Ixk2PUY
a1LAsx/WYGHbvhQBadpM80e24LfQFbO04XYTrIoc55IjKkuBSFS1iCeH0pu0J8IEuc/9CJsM6JH+
NhG2+wwSzXDkGse6S/V421Jm6zjv0vsk0noH7rqE2Tz0ARZj0DUu+ZKucwch5hzfpyDoMi+TxNjr
ottdjIhXVEuqPfaI7toJyoEoG3CB0w7rD/beeLriJlrBjmTuRhoE+63dazYm+CLmwZHTsMFbGcns
oOni6niRkC/0xsN7tWFz5VHxKDziM4fldZCsxmayPMnOB7t88fKYxVTvMV6GEPY0Pw/SrOc2js1h
1cI+tFN0jdmT+2xa/A4U2ulrAHTy44QUvmqJOPiBW9QC9+XbHZLAEGsOof2geQ5EYkToYQxKv9tQ
gt/lXRHdtKGL9pPMkkMqFijtPJ8euMTtDSvselpmDAK6zd3YtHvIUxteJ2Ylp1V5cUM3QM+DYCg5
TCjgne9NZ+WjN+7HAgL7cV2CtQH3Ep2zLWYtKu6FDNcpHjvA5Oc5rQE16b7k0YpHlrHyMdzW/uvi
RB/tDLUM445rMD/rouxwfJDg0eMHyPyadYguZn3HHjoaITrPZYMC2Lz0TRtiRcCgX1ZjIlsD0Te8
MqQD3YYkwd1mGUEgAbCNc8MUedVjwXdSClwtKoJzEY7+7K3HgRVzFj0Mv/eT1TmOkZzd+5WWO6xw
8jFNvdlDEvP1lKm8lkPmPrQNfcMNwW23BWr6oZQcv6YmFWtlHNahikFiSMYLi3ZNafyCUc7wMPKs
f7LTFiA2J0335oJOd7nvbzqePONmQPGzmC04ezLD8K9VAi+wI9PJLLTb5cE2Yn+GgJ20E/xwOH8k
l8+CcSfq3J3cTPGkmUJNGHVz8SpxY1zNawFTIAqMmyXGPGmst+258Clas4sjH9RvWz0Pc/czNFnx
mgFWeuqD2T3/15jKyRuMCFRdGraXp2uuW0XjY1quYd3lwXtY8PXqv5acew6hI62QfmCPwVQO1cZK
d6t4dsu7hdbQABmqhe4Bx05+G7pwu/+nKvU/EuieR4m/f9fc/t+UuV9+1+FzvKBv599/1C8k3/8/
0L2YXfhP8t2XXr93w+cv0t3lT/wl3SXBPxBgAAfCRRaDP/SSCf6XdBdF/8DoM2YVwEpHqCdGvP+P
dJdG/8D/QShBgIsG/fdfpbvkHwgrukjTGBpB/iB+3v+mCt//Jcn9RUoGxPi///3/zs39Z0AQzi4Y
F4KXD3nev+PTJRZkHi16bXgflWeW8+QMuexPUMpfVe7/fhWM/+MjwrSAbIBf5UFwsArZKb82hHYb
bBHYsY/OyO3jX772f/Nhfm1XXF7mAt7OC4A1EHaAbONfXwanQoXAutaCZD4u1dQGY00lI8dS5905
X4b5Cxlmf4UpBP4ncO1vafN/vTbw32jnBRiOQ3/v19eWdJoRvDbaZmQ4v32ICToKMmOmAhwcYgfp
d2brlDvwCIpHg2w19mJCHb4NEH5ogxr+As6BBu9qRvKI7aQOxuEWXa82/ZPB8e9XA+ltly4AksFT
XPnfujpJYW2fLQHeKiDwHVwDft/1c/ynKbFfW4+XbwSt6QTeDVzwHK/y29Xgc1Ssa+YdZiAAJKpa
QBbSu8jIab0pRrDGl0ot1vNX5DJ2f7RT/+0zFqjcogx5OvgbZoHfOkiLMTycQIBv8plkjW+3/ApH
er3/zzfc5Zv6V9kbTzNaNpjlRqwznuPfk18mtMUoC6ew4Tmf32yGc7tNY/WSdv71P7/S5f3+9ko5
sojQ6kQgAyTG365ZupVKIhoCKcdTiFPFkFGcLy1E1cI5ciX6dPzTAPa/+QaRwYLMEIQSgWfwe/Rc
tyzJEmU8blKc+o9tZldUAiP5AxvjbzcJ1kPkPiBpPUOTLQt/e2wQY5zoBGFlTRwo+sgz1u+hc+L4
67r4FAXTSzxu4q9tDLvLv1/z/vSav92YshuSLfF4zaiAhyqS1DdguXxXMsu+mqKPK4gN+R+spH9/
TaxI+Kwlem/IR/k9giVnToNrZyO8JqFny725D2Pvzj0ZUXelHIFBFdhAK939T++bLIARHann8Guj
e/TbZ0WrmhR8MlEzuUk8Yni3fReegtpgZL5UNpP9Hzryf3sksADirxDHWDQcAbH6dR28ePpmMaWA
VptC3YWlmlSzBJIjh7ngf8w7w83y64MBgz0idfBCsNgjnhApib++XjhOassxJdTM4NXawzJ7PpwV
J8Z/5UYLaNP4kHTPpI8GWKAhhFcR3XC4FpigOqahnsJ3J+CeCirW91afZwWx6bzpfCN7iNVTDkFj
w3yrc2poKy044reQcE2z3YDehj1gWQvXastnFx+X5dKvsLpbcwgOS6driUBqdadn6ZOrzebhcF49
DhpfC+/QAzNM1LOPT6Voy3AXyxD8l2lgPjrCzOrMR9JNDpo5PMfj9YrWS3a0wVKGZ55R8j0Eqyto
OjTAQDaHT+8EFdKbqkzbHKKsXexQUwNCX82CMUVajO1xt1td2kMn9OYrKi9Mn1iopb/hQbnMFRQg
Fh0YSfn9OpWgQHt0x+096dc23k9Rrl7V1hOyRyGaXiZvpqS4TnKCjorQQaHqUAftHUw+YXzMWDC/
0EvgEvQW1uv2cp7e2HesjolLdipi0dbWlM4Tvlq1Rv06V9rnyRcTuGSo1Lh5fIVmgJQ0GgRd7ZB0
j3FEv8B6sDk0fA6gvWLk2I1C4RAX5UJfecytHyO3LGSXoIsCwStO6EOpzBocwFwsv0EYNAvCHTaL
xlCwrjrXVSJcET4hTjMMH5Ip5fNBbpuMDn5KjMKwlh9HtiNA6q1H50sf7cHwsuQabF0c1wkQG9Fz
Pko3VAjGjecK2wRbEYVm0MOPMQCIuIrIZP19FM6DP8E2hXNGGAj8muos4c2CSUFI3HwIv3JOir6h
a59ezTOue1vFnqj5mvKufIZcNobAk9MlroSy0wsweFFQtYPpytrFNOlvU8XVtofeQk80wQaIwYxW
iGY0KnvSmrauonE/jVdY11FrSOANtmbAXDo6K3pI3/Uwo16aikL2cJiAzfA6GZN80qHtgAfbvA33
ARESs2QymEjluJterInJM6R11+/jmAwrEt0gsVZbj5yryjIOyJlk/crry23zE3f+2EEtVZZU8Uzp
S79Y+DngSLjkb2YONESvIjwWHWXdGW5D9DqcNephQDjDsCOLoFND8BDFeKygDxyQD8C+jmLQ+CE9
QQeLzVGMONhlmz5iZkOAFhDLzSsZZRvk46LfWgigFmxZ71sYQdeVhj9KsmiJWflig1tzQeJxjdcx
31MZoSlV5AKb0ZyseBgWorexkWuM4zKuXb8duxZG4P0cI0xtv8WFQk8gifxyp9rYrE3eCpXsgg3P
zbMkK4N5J8t4t0cXrl0gZsfT7UZL2yIhzsi3ha3BK7ETR24Woh0PgJanAhd87sG+ghbkqrIkUfEF
YxfBGY9u8AZpbmM4uZLoaZiZL7/10Vaw/dQmKWlhiAl1+Q2ygGzvAU6haBHacPD4OTLoZ/SLFE2n
9jDZRJpqCFb9NbxkMd3H+aLnq06Ey5NFIkp7CkYd4aS9IPthQ1e/x6a8L2AXRO8kEgFCr4alxYCc
QJW31xG4pvcT6/L5cc3HCPDwwmhij9JPcVdBHOj1D460SPdMpo4PRzybg0BbbU6KT5ZBv9oLlKYc
w4S0RSbHRhxizdfVk1pAhxf3poeoFElww/Z2Wtehlq23B5Z08bccvGDcymHm2UkhuBF4aGy68Hgj
9z7eLAbqChO3u5JbsesotV2jNDFvnQAYB6rp+hliOPlnywOdHgxR/A4tCq/vV+hg73SKim/w2OXP
eeH6sKYduidV4dr5syzoeh8kiw0bmqX6kzMXwZiNX4eVig2f9j4dSn0So+8PHBuNaQpbImCgF2Oe
QbAtgkPqEyaP4TqgdTcuviHsMvhnuGTL3kYd0rAgDq5ZtSYjZHwWmHI6h4qPcZ0X0/jchVg+K2m3
EVyTTmQ7NJkBh1wGPr7lqUfXXvIYDV854II0NkontHHDmHxHUsSS1qvI5ddyG/WzjzO1VUPr0Fuf
dRx9OnhHh300jbE58y2yx4K1l9xlNuIpp6YQx7HvqAZB0GTvKyIE2ypq3fIKfyr47TIhGPNWfHO3
S6L8g5g7ohH/yHJ8iDRrQVZiceB3MqBdWIWDiMZ6xJv+lCLl73EPyHDVlYhPaSbI43Mj0gSaqPWR
Dg4igPMA9B+OhhSMDvp5xbfCagSt2vciC4PvAvUJCisI70EVkxWdtzDrVvDk0n65QeCXK2ojXIIu
0hCb3chnhqsI6aziw9a+bik+P8RrjmkS7L5BW0dOT1HT9hpIYgal+t4TP+nGzGYrjlYSLMYUKS/Y
uXO18cb4jnxo8AFVvRLYPMEyXtts12/x8M1EaBrfbhDilmZKsHc8B5tNSCVLK26GdQnDXTsUwG5j
HoMe83noPlso2jDhkxzNnHhI1fdsgGth3y+clIcZ3+hPjuhk0tBtw60AxS55YROaOLs0M4weHNo/
CpvudkcLTP0cprxEt6TctjaFmp+JrxGyVef9QMvUNiBF4kYq0NPzNTcolSvuw7Tdh0iZljUJV8ox
eTt2906ruMVIwBi+zywQGp2eLnBV2vcXw6cnxbsQA30dAwNxq1/HSNU0cWAVriGBHx5+J7TLzTK+
EwIMZYPYmQQ3sI7sBoosSD1VpmeH/oqgbK/LTj8ynvsWU6mxAtWsL8f1MKxoy9dKqdw1GGwRbofg
+2CP2Wuz1Kqg0xm9c7ntdNgipQqBKP1Hh8XwscCmPDQSjXFfgY6RzXs99O1cGVRdBuHhBZbLsB1H
pCcVOgefMPGBOVliclkvRZ+8icLOaAEsHnkQM4v4spvpVpYV9XbGxq2WwFd5H81Hh+bE81ZgXTnR
QSxF7aATuKbsvApuVzYNAB0iirOOe2Paxxz1KGlWAI972K4vvBK1IL8p1jCk7r1I7QcvbI9SFV0m
U5OMZ7DDGPg/sCRlZKiT1pcSfTi0Ayute3YL1kexHk24IItgvrCuENGuwlM3qAi1o+rbrr40oN5E
m2QjWomytcc1y80jZclgzmDwQF8t16R9UfbS1ytcomiFzJL4blLLkByCFfOFxzyW3CBneELh24Vz
h9Qxat91tPJiN4RdkTeJ7fKfVHI4ZueYtm2NsZzop8Xa+JSJpTwHoN3zxs1Kv9g46F9MxGKF1QS0
i6r1MjwYgOIvlqccgQ1szC75NsumX6C/L9jb80V9uBGdLIRS2y+zVr5AHa7UMR8NPrRWXZrVfQrg
VJWvrIR3KCmLxoNhg624z4aHwVk+11OsWlNNMpy+zr1VUZW6YDiPJPNZg+h5hN0Qq/IX0vbKVvHG
MB4qEEi/7rAn4R1hw0FNmkLWgGkEeRtql6DfB14NjF9jkw/Zigxc4ESuIomDUdVmYXzje5KODWQt
WCm8C9OttjmOwJVG+YbMChPMa12kVpVnEPes3YU0y56G3CX9QYXpcAMHkn/VqOz4Lnbo6cLGU6KQ
i6BzQ4X203pCQ3T4SjdKUAmNUt7ick7obnJ0pTFQ1kYPmZm3b60fNLolVsgnY3nwFEXb8AXBIdLU
MVIwP23nAFti3bbcIwTFS/QHe01wr23FbUHN7OpSO/ZS+qmbagYnVlmjtHbfbSuH2yR2l7MGLiz4
qL6b5511pEXhy1y6oEZsC6xaJhhOqugMCv90jHilMgKP8Za76Cvi/lP0XtB0QtaL5/jywdIaTilE
flZTFKoPHiskkocXO/J9WXb0aUsWbCLCCVZtW4I0iS5c1M8Q/7mrR5BAPpIswvQyMGQaGBeKo4DL
S/i9ptmvHN97qZ7CSKp9PtIkqMTiSbbr3BzrpmUgXtWdy9Y3dI8UCM3DlN6QFWt7Y+d1fEKTnWBx
Vh3M2gl6cLqaANeVZxpHK6sclqIvVvH2oygH5Y5C0gTh2V60V1gi5du8xTC4mdUVT4JiG6uIG5dv
RmP0pCJsjQ8rptnQgB1H+lLgRuhPSTRiBw8u1kRDObKjyyXNryEnQIHUhem+ANCUAgrUxclYhXB0
YxLOD1jYHUmCvMrV5HlFLe5JFF5J8lPOdhiRiKbZ2bSXGNdW6dHUA/7JkECgSjwiKywFFSbhKIKo
Eaw77gIvyryeQcHFCUUGxYpkO+Rr7UDCmVxlYV5zCG2Q0YB6Nw26nUer95AIrLr1OAPfW6940+1B
o4tE0QcNEcSXjFie07VI3+CATKImTLm6G2mIHogGHwRGzBwh9FWEWgBwe4WmEZ8pHyqMtMz0AXYz
FITwmK1vFraUZ9jEqcDayofbRSMM6RaCYIklRgeoPiYfXorcUMe+UePkkmpYQJ1Hf2eb7l3Judkz
Uq74KqRZtp3lq9F1IGYwhqFsvSEHdnwZeo724oatHzZOQdRnCyv3VCWl8LCxlDiAFbLA4h0KkvpK
kzUg1UIj/jNzafuIo9XS7tGX678hdtV+orvkQFBqO2xCWmiSHtzcIY/KIkCcIim6h8thRdDfz4yj
W3U3bHGyQRL0W1mNySJyuJwk4gV5tEVyj+M2/2wJt23dcjT9w3Qc2zMdWLCboRHFtcAJoq+7ZOOf
HeYlMe4zJHAHyjDyW52zpM/qfEb1XkXrJq5jk8Bhs4j4ms1BTmoZKBwpW+TSv0ehJNdWO/NmkRB5
sV9h4ajgCTGPaFynSVWooOUoa0MeNH2aihQj1Wwc9plR9AOFwDJcml4bTqskw/vgI9t6pIzhzq+Q
FV1ggq/Pn0g6kC9LLqZ3SoXHHh537HmRl/MKp+Oy1kTT7MmhXGrrUnYwrchBlPGhtCV+DsoA6BIb
jh0/ojlpX1UaqC80jzoI9gIBw0fWIwGvMrMP1eWENMd7jA95c8IxFIWkjnSPz9Gjvjgo8BWee1xo
WXOZpseejckEX0qJgdnAMHOlPUP5HrjhCl2HVO0wCNMhQ75AVnA9wR1Hahap+HHN+ilEgoKwSbUN
6fTY96sckFMRe6weqYT3gnnPfJMvycgr4OBQapK+1w8D9QgkwbEMARPUYMXdEaSmKkxq2ZQdFsyP
3CWERG+luTTTI4WHssEKnLGqWBYISAoqyfUit5EcaI7eeLMkbQiUSDKkODjoPNFHWuLA8z6gkRU1
aJ7Db+DWMQFPDZOnsB6ssPfAJtNeAuBSfueWIp12kKm82CEY3rXNJGV56jZTZo0eNrvAI+3si8k5
xJjE2PB9QSWK4Lh5Q5rygkj78TzgNMaOtkQ3FK5t0u8XhxuvJh04oLA8S6Ou5Lpp/I4UZ9AC/YfX
1SmW1mk3WDCGdY73MMSkfZ98j5cZeixvV3ouR3LUo2tlNZYZbqzELniFdVMYFWqHNkuPMfX4amH6
G2QV69J0+6hX8w04B0ghB/gm9rCsSexmhhtVIvyuRebdPE3ooujOwHCSMAR1NLKEM5rh8tk9TyY4
qTDYuppdgNRl9RpAjuJ7ObT5UDviTFE5maqsRnAsrDr5FM6HkM9ZVmUT53DpgeoE4Ldc3Rc8wT7d
x7DIP+ComALIhcNSBvcr1WWlUxWs8KZk7rMPx/gVx4oNKVep8d8Tk6Vn4AUdljpkW7ymyZZ/1Rjp
/c7kxa2PUd9SVJikSj+hD8NYYRKGvF1oLfm2z9do+bHmDoQ/lOTTWzlkIfyDijnsKaz4gv1pzOHd
xn16sNaOD+hiBPlNoRP1xcQSoSAz2tUYYRr6VygXtG9y0hqUzNM8L80czu0Es9xlhyeu0GOFzAAY
N1PVDQMSKkjx3VMF0YUjowDWY95lNXXjhqAREzC1twVLPv4Xe2fSYzeSZem/Usg9Bc5GLmpDPr75
+TxJG8LlkjjPxsH46+t7GVGREeqMbEQ10Ogu1CaRAZfLXe6k2b3nfudcK9fjx8EDLME9HOvOZfUG
FuHksaG+CEvpZWjIEj1J6ydr3hd9UWZ3Q4YauOlZz9dsLDEIc59JQK/A5ZjdyNlqa2ezxnXOBIv3
984kZSULxsJtf9TNME57y4WpCpbEKrNwatIsDXN9napnrcibZ9UxrcGZIJentpc2IBvBO/VGkjAs
95OQouMlwq8AVJS352YZOM7tefI5FSZmCCh7bXulyDuTWgd98zzaJfnfJgBVvJmJemIjgJ/W994o
Fj8wercaA2nExXtaxiayAS+hgjx2milcWtd71St/SULNvF7eY5NMfGGW3FKtD5V7q1a2KuxLu2Ux
d++kyauvId+Eo2qukTVpg6g2ZML+xjThGorCaVDizmxtYtWaMv9Mal1GKTnkXroBO4DXbFgJ7e05
mqc3D4YjAR9zaiptHXEpSACTjaBc6jEOnLhrX5uuab7bsW485rUn48hlRQS/TASqcDSH7pkTc7ox
J+FIevYS1DXngP6B9734aiqLiBt8FFqyUxUNTmSryXiLnWTJw3HsvSGc5my8OJ2nw0EWfudGc7Gs
dqQ1Tsbfx1hS8X3ZcXxwEHnRsyr2wu4zVbTwrpqVvFksU73zCaTtQ5r/+F4VtaXg7Zb8zl9y00aY
q819YhWTv7WNqbqBma6Gba4ZsR8oO/aeRT4r3uLB6rxwcK99pi5Lk/U/bjyQ9+cYK5WLGJW3pX+K
z6lej0SrJokcjnnVNm8xQmoXxbGZ/tD9xCy3takBti9+2T7ZTFX5peWO9iWWTlyHKz+EZkvKaJpE
Yi7xx1mND2yz5t4HvlbWvadeUr3qICjxpp2M4jmbmp7MS7NmIjQsUyVCmWnieVqKjluf82HZlpZR
fDBNHsj5kmVev0PgY20H7Io/C7S/gXNXt7qvU2uvcSQ7gYjMGeknd83k6OWhmbX5u+WM8pvR2Qvx
nXbaj8dMMnEJWMur+VsoXOPWtsRUhIUxw9o7Y1Msm67zHZoZlIlLzwmhcSJiKhFsdpdnm5v5VTdg
kUObQuVgzeNE/lDb2x+EOXtd2HUxmqzmevVrrmce4LeuvNvcbZ0HhZrzoY/8fsHphfY1HRq6IRZw
Zd7O9R2JjGGI9kdXu5XGFam0y8JVYQXOYJl7BtZlezQ71zslhOQPiOktdahElv3u+6vGyTRq1VnT
WhGH1VBCNeMxKL7Co+cLb1JDuEs6Ngxrmi5zRGD5WSEC9nJywCpHiSmcpSy9gN7Mo/gDnZJ7ouTE
UXPL7hsW2zTjBGUuwHk5Z5BJhFcbW1sVTh3WyOHEDPSxkZ0UGpm5mVaRfQYp5zGhK5ubEFyU9xeb
iWSHn6m+LKyepZ2zqHKxJI0wXij0V/afQayGqKP6p7Q17e9mvWbTJm+H5absLGMK9Nia2ZeXNRij
OhwbD1Y6UlfE9joQ+qPSCVkj4bEILY4MCHlGlSpQNNP5gQmacztbcsLvNVsTisaMehi5vYcKAJu3
Xj21VesEk8mNybeSzkmoj6v/NFdVwgbXGFE+cKkW3VPr9pmzGf01MQ5y8Igxa1r9zrg+1RRXXLWb
jr20E1WHhaicMPCdGfu0znleSrJrm5q9ZreWVplAiZYb4/MsFO9y2Tfs9jU0j/fV6rXY26UpI0hg
5DjmYKoXcr3aoUT29ht0l6Dxmj7fxTm6xdnlZaWANLkYLwXap7ZpUNjWDZka9efKczUtxHJlZHiK
rP6eSkRrIgpN6i6hpvK5xMKSQvA78bVpdrHUGLwpDdvtVlHezWaXzREKiIt4mypjxQGb+HDuHXxM
VOKpYBVQgQAQcmWTAViL2f1u0JPRUsdFZoSY0xbmGTOqVhiXlf/D95Xr7aTgA0Hf9OKAfYtmfKL9
vBgNvr5NDD3EsdWqfggrc7LKXc10g/wvP55OdErueJCpqd0ij1SIZuzOIE5bt+Im9Lss/W6vfTVs
MqZ95dbraZ23Q0qKa6inQNehAeLfBLLv1ROvbaVFhg1lux9XDoVtK/T4Nist+4aUi+brlHnaGhJc
VIvQzosWQ128sEqnXKmBQqPM3Wbj8MqhwXeMm7Z+3GqKw03FD04Z+7i9urS4Ht/I54FILHpTnQaW
LejWIrZ0wgg1E7lu2pH6Vxi7esr09ElHs5YfmU4dtiXGPeXxrkC8kXD4qsVt09Zuv6PKZ2LYIGxW
pznVGWyykAL0HGC/sbEe0Y9tLRqIk+pa+5XLUpp7q8WKE9aZqw9bBvVlvsc6Nd6yJopBh2EMS/+Q
FlS6ATwj0lmSiOmNaT9C8cqECw+hWXoG60fyIks3Jdezvc2cSnjRir9tS52/GKGrlxVPR63JB3ik
7MvQZBnKa4kiG3TdMJ8R8SlTR8evHivp+xdoFpVc7MRu22sdm2rbAeE/3VZG7Ra4e2p/ZJdQR3PO
WrOxwHQkW+x+uV/GnEWmTT2CCRI3E/uA3e1irdVng0Oe1sKDYUHBn9zPfYt9g+FApktMoeQPhkR/
EPvHVy4/+5Omn6ZuQG5oCz3/wXSieJPmqGPOEaaa7qcyiYt8n+qZY39uOKcqzA82A50vwPh99aMo
OZle19LWko3L7kTSoPKmV0eEr2aMendkKki8eDnQvoAJBGLBQ8YsnBFh0FuZN/2AU0451YYeVRV/
SxI/MWdIJW3U3L/jA+Pg0LCxJoGZE1+0m9MElxLtJQHinR+vTog7yN4n2pgYyMR+5kV6D5EU5VyR
jzVhDMhZqzYeFl+w+MnR85IouykhZofRe3sqofuNrb8aXRZ23Azro8oMa9nZqce9m3d6wZiI8ByF
IO+2KfsKGTBu8KQmKcKsm5abXuMPbVmabWmHdnb8O4/6rooErjZ2rLhpHjsQxM7EXkAzoap69305
ri9tYmT9oXFTeHBoAVRRSnOzpWOPveo263JSyHTBW3HVoMskgyOPkVOntULm6ofaMnljRyz6qeVy
nzh1o61bI5vHlHj93p2P8zwuoBNV4W/jlluMIZCNJ7grsCyiAaa40UrNbxqTwd86HvifmiGxVy6C
xUUOOgg/OGUAzA+p3VzPZ4wER89JW1xCRiJpYhom4SEjGo+XrnWHb5L76VGDMaYN1BgFhka6tHZY
Kts52PEsRaTJbkQ8rOOl2hgIuT0qrY4lwRoMqYKiQKXHGLkwGHXq3ptPmjNxss1sPVt3xpjl/pG1
XOZlJVQlELkojS0ZLG4aukXV+TuT/QImqUNjAuOblgr/GnrS0R57M9vB0bn85XbRrM8t1DUPdeNa
6WY0Or9HUea5XA5dUbofeGH9D3bEzWuAgdGcfUQ1rXEvtAtYt3BPojX5rS6qZ5JUZXqXFEvZ/vBq
u98Vw5xXN3OJvn+YEEMhvRcE/0jaIr1FVRpkhHRyXVamIcUlAZTMWL8oOtYGBXwdxKHUkky/j6le
nUNpTNLecY3r7jbrYQKiBSdJGsrRYVx7tW6ZZyOxqN5XJC19ZzEuTG+XPrP9KLVF176Z3Ib1naX5
nYbrC54jRK1A4LMyt/svMMt/GhXwByD5tv1eP8r++3d5eW//f6CSr2knfx4q8PIus4/3+t/CTKo/
oMnXT/s1VcD8ZJNXxQ5f3bNtQYLAf6LJBh+h2AWsImiIYFhwtrrpZfrvf7ONTzBshOaAIwIoswT9
H6EC1w/B2FyDZNlw5PGhv0Im/0x2GY6PTkCeEuECgkXGPyGcErAhmRfcYFf/Zz/eZ/Z9LNH72Dgt
N0O9V/pOLI+6G+T+/nZbtQ9+dmtaSRSzHtdhRYCGeM+CItpkxt39Uw1LCJmpnkkp1tebtLsbZbfJ
qQfqIF92bhwq795tPq42teUsKBeMx7///P+v4fP/L5Lxgt/anz+Dl6aW3+vvSd/84Qm8ftIvT6Cp
f7IcEwZZh050ubt50H6B4w3vE9NIgHRSoUguYmP7Px5B65PDY0HkhY5c5tvXB/o/cy2MT9dYPHRg
tl9jItf/Ehxv8sf/gN2yqpsHHK7DMEl2Y6XG9Rn9XRCN5mimA5SN45ceJSNUu6dcocu04ZnTZUHD
ke3yxZaZNCOWOTK0SuBLwCvrUib70jBzN2rVwrirYuAa1YnnnocBYTnK0UOzzVoqnRaebW5B5fbi
W4EB3L8OUfzy7JhARHPpVNWmw7gb2tLuvwt7MakCNF9scaE4G0/EPc1InJZr0CXzdGvXZEdgKIpR
j20jV88ltrwgzrqr4aXDsrTDU470MK04V+25tZ4rzt4O59WIbV5fVy5ttfRfFBPni00bTaDCIIZn
y+589tfwE9BCEdsIOHYLfhGWFSyl7uAmZU+l07IKJNH0fW5p1n1j2fZ3l56TnSp231B8afQkGlU5
/YmXeZ8l4d2kZliSciHOhWg3CEx2FaCLtWcOreLo6W073nBlmt5OdE1KeG3JHMlfHVPf22x+eCqp
g48ZnSFzeEx8OAjJJ74pGNhiUOLH/ZlQDOd1oG2XgULQOol1ATBox6ZZQunnbRe1TK+M2WxV2OWK
QrbVK3IY7Nmc7qAaSaVA0p+eO5pvE/u2Ugn0SryIwI+HHBhGePwjWrrvH8Xo2JfFWYpb/ELWVxQv
a9xVlefIwGtG1O9mrPz+opLKOJoY13N+vaOx9yujvDoClvvGxn0a1etSHczCAJqcgEa0AGxmuKub
Zdv5yOr8ntPizMLQ7LUjuIPgAKk70UiELB6H0cWkn/ka/5ZSQllUjv8gSE554QGHKBwnN2bqqhFx
EWlx7SeYsxwyzmVf9P1NQdTF3Sr79WQyP79CCg1iPeVC5x000RovlVkSxzE5+M5L2H7c57BEeZTE
A9mkiZa862485httmI1n28Wemem+vW6GRc75tuyShYzHCSk6VE4iHFoin5k0bE//mSg6rMLQIMsl
KTRqQHJP6C+KppAPRSLjy5wrna/h2xkah5dWjDKoPw+Ii2XPwOgKQqQjC1YDzRuLu8GvRctYYKG2
5hlq7NCD+GOsa/Y2nt6kYRtqqg18BUfjKLkSgu6NB1+TRwhU6CL51GhRu8xTDzmtA+CYyKCHVW+n
i68NydHhBNoLU8vLwG0IL8RLofrqiDuxPQyNIMyD5Xvkcfl1YtUQn1PukP1tXVTMyCXxu+VegK44
oBVXh6nK7MqBZRv0+yrD8HdYO3CUTU5C9BqaHaTME7z2tU8hCebX5Pm/dC39N62QBPT5n99OKDvv
Wf/9j1cTn/HL1YQs+IlNkZ5gVOHwf6xrNtcvd9P1Q8QN+o5BFKvJ1PG6z/nX+ojKiT9piGshhEsL
S9JvlxMfAmESwse3JWjfPPuv1Ed/dIRQlrkWhgILNRc7CP9xdRz87mrqywQqK2aP5cDqYWJdivIM
IyB3WD27Qy86/Zfq5U9dE3+Plv2HBeXvX9DmlGCLuemQI/bzloCG2w35tDI2Hq0JC6ZU9lDKCYHd
z33t7FdWcxuTvxH5LAr1+7J78ZkCPfa2HR+GDKnU8enjbH19i2d7DPuuYGyoM6j/aIZrvM2YrjMZ
RSULj2dcT9sBQCicsnWM1lqXH7ZZuM/jmJAhM/eL/7koa++CNu1+17KEtzDuvO6wLCZC0lJ47mVW
rrtVHke9GivgNQ8EJJibGb16MNb/QmX33/MVMhwern/1Eh2G8vu/NT/+7fJe//5F+vXzfn2VsCwa
ZMT6guUtlFIsD//tVbI/EZhKBJnQqfY4yHS+2q+vkmN/YrsYFgGYdbL4ft9q8KHrpNTBlmTD6Xi+
8VdepT9WeQ6BvTqZrVSZtC4kDfwcstgjipurTCAwRR7vZcyOLB4zJsteIJvMuRdJvvPIEiJpCEX6
dz+tf+JZtP/JF8eB6VlUukQAmvpPzi7d1PzKnK0Yba/Pw2bujeEA9oxWO7S8OZ1eWuRadCQIuw1c
JcIEWQqM9W9pzKsx9DNruNiVEBhgivLErrk01B39bVJVsknTtNNP/GDNTWsJ0mZEEd9lRrV8zFCp
C/MQhMkKIDJKeke+9jq4S+Chw+0rlZnfMmNiINYM1pRuweqSwNYys4m8UrXmpujVOY5T/75SVfZF
rjYm7ERjagYPOS8vrmVvXa103jUSopgWWhLuqrSuHmq/Q3fuTdH8UNJwLp4z+/YvP9X/udP+5vOO
0Cv97iH7X+IET2wIm/7Qcf32Sb92XcYnykkCIa/hqYImCe/fLzcb/RgL9oBbuKJArGh9fnsbbevT
1Xto/dKNuVwBv11saAK8iq7FxQaHRRD/X3obCaD7yXvI9UlXx1PqMn8iTutn62iZx3m1ukUd6vXA
3uvBUseGAcYhtVsBYst0ify/tB6ZJatGByYayhfhtN+SpvwyKetojvI9JzchchTG25aiPhDNZIFC
UE2ToWPdLxPN2+gTAi+q+Ekwwd6t80djKIWjkrJY6+bbJJcrgn38Motpk7g6OE4f39VMSfapB/Qx
d2aoSBsM9cS4hda6q0iUDuEfZohzA/whMx/7+dh4xnHJYel6LX1eMvndpOkINCTRG+I+CFSoJyaT
4yDgm/D6ahnOWDeNvxr+jO2yuyEe5ryI4s0UxtGequSUsHhgI6vxYLRVAn1XnGO61HB02wdTN6td
je2II2Ip9/Na3qxDZx5irTytSryZVtPcZBxpo0KFXvFI6YpeR6G3brsivx3aJYsYNKTbvhnuKs3S
jjYhOGOv9vkEgoa1q975eRV5xbBTXU9+FUkUV44/WEz3RQ6k0rKus7cITQCED3N/Aey0rMckWW66
dgp9u3nQfRV1Y7uHC4z6tT9krE6vW+vAhP486RZpXuP5ipqT44BJDeK9yhmH5+1TWcT8yU48+0MF
JUbUgwJEDw1Nx9TnGju/IqmPsA0H1nUvMfxdlG2XUa5rEbV+FjGuBLpIPop+CVOx7lolxaaoU/OQ
dq23yYf1UKfxY9UbQV2B6NkFcRU0W5t6QG927D7K0zwSFRC4YnjBtOCAvr8ncHvf0S1npYeROt/V
dKqgPwWZWMVwarvkNJPnEGo5Y1KtZ8QmyKcyDOItihqbFt13CI+4NQfxnSE1m47bOFqnYmQ6bLH1
IxMMFccPpoPn3GcrgzEoMm9NEbZVsbM7jz9nlDvdBEkCj9/n3ZSHuqXeGQ588WewCK9jScBYn9ey
etGG4q5yx9vOcDdkLT7Flc28ttzQ+jEkw9Riwr8T/rfLWmjvLG+XzWx7XzsCTvBPcaSDHlC11XWY
z+ByhNoQjqXvY0M+LBOxbpZ7tprl4OIZDCaySbi6iO1uCW3Z8vy8xLW4odPrNt7oPrAHin8I1kYI
0SRibL0H0cQjoNeRWuF6M5OtWw5x1RWj+TU3q6i1k8e2LrZJ20RCxa+zWllUYcqvHfdWu6ZUidqL
quvuaCU2jkf7YxXivR/kKTHTD6HTV2qL82T2ovwY3ezR6WNCQYyz5aizVeHJUd3eTODJlequkM0u
B3Tq63YniuXe1659vPLPTbk8p11+n3RmxOz7sTOT+9bQHrKap8UHkewwSvlu/WTmqJdxYWy5MXeu
TpiRXRKq3nSbMbVu7CF+X4GxwtXq7nuv2bSxvEiQ9TXnVtZz3GQoKUYOpFz7zj5um29Clofc+2ay
PgvMu3nESHEcYpBSmdjJpu/HaevVHBDFKENHukRWzX0dupWNqtlPB2GLatsuL5aenOKk2aAz8QPG
JhCYtfnEf8BejCJSAzzfan7mEY1DXJY3lbCrKO9QQgwOm07TjoY7bqGZy9suN+qD2ztbtxmfunV4
NueKHXTIAf0y7FjB2IVSl9UmZjPpDvyEoM42fSbjbeNmTLYK/zXDiO2ZzWWio8Yale0ZnhYb333x
6+fUe668hWCxK9FipGqjzdb9lJEmkKzTRY9JPVzMF6QL3AHxZvDUR6P6EHRtALnvGIUSbbQf5GJG
RumG1wrPWTJ2DCzkIdrwSMwbTmiQlwoFpxlhmCxe3SCf1w0l0zMZ33fC4WUb15y3xKS0UTFJBeYA
YDiOnwm4fLDLNSTCYY8f+o5Ax1cKMzZ8WazaixOIPMIgD15l36SKnVztOn0bGoso2QRG2mry+3GZ
vlRN4oJ0+9ffn/fczzWOVUZpKm6c0HWq9znNLJIa+/um07cVjlDoeBbSwgm8ziP/NdgJIHbdZHup
+V9npy6DcbGOs17fcRTAHGvzq4u17XFa0hcWAHzFr3GGWP9gDnSXVOUbx/mhj/VDOfkrnDubHY3x
Re/HvTnirYnH/iAarJ1Txo8bE9i2bNUYcHfMgeMCsnTWBOqqlqPbZV81FwsYCRxGsIp5Axh0Uab3
cQ1T3UyMACO/t15AagRRVGTVxuDcy2yfsRP2rF32f8zELGzhlUdOeYPAxTpLoly407npki8LBkkv
L4+rTdgSU/aAi60IEl98oOidSBe9zSyidNerG7OdljbwORkY8devtYENz02yu8xSL5WufZ+M1ER6
kQdbGQ/yGhfVuwLMVdzPorjYjbyrQIublQt1NUTgedMN+nAorWzcyGE54anJAIDFvpkRj7jKh6ha
/L0ULglXKIhzZrSUvOY3kZt3/DqfObj6c1G0+wIkNWSU2mJaGh/EjJPB0/AKEYlCVqpL5Ne4fCfq
8RGQvwlJODvBqN9wdRTYfuFEVaxHfZ6HlRyIuzWbbaap+xKsKJgHr9vaTXFHq3usWu8+I96DR3dk
gDKVJUAvo+RsTr4O7LoPJh/kxS4+BtM7pn4Md1Sv+YVqBlzBpxtHq3+dbXxFch1gg2YVNWmfBW3W
PGRt9WbAznNnm7C0uLKxR7cRgmvkGdNNda245Hg2SzgWsuo039o3K7G4aW39YIgaab13mrx0PVRt
xbuFOdu2p2ljJQaeA3M0Lln72WUWOa5pyDxwg5v4IB39ppD+LpVzx34QxF5hrBwPw3au1LZUQrDx
Th4cKLzQKNYv6A1flYF1RSQjTkhHv1WCUU+7fm5ifk+uQXInsY04z3N+JcU7uzrTk6WWU5pzR5j+
9GAhgTKnrXY4oQEO1cDjXFvnjGjk0NZaC4/FSAZwU027GvwRytx5tyy2fshsvuDvxvjgOkT1WhjK
PXcI7QnrBxDes+NVB9XVHx1ZtSG2tguyKAhMNcuwlxnBZPW8NSQ753KneNIy/Ww6cb7jIBsj8mnB
wJesi5IGJ3Wq9/jDkjLf9ngMGJETGycd+ww4BZ8xcGrkxlFNfYzFK3mdl27crqqzdpYjyYMwr8Zo
AFqy9UvOxWQ2gybtwsK2cZHkgIp1c1ML891oazbXcBdsByVvOOdOkzWdOckVR2J2EV79TrRbgkiN
TQZNUwuJ+GGijrddT7CKSaltqyKr2UOyOBEpObcuVoWodLxnaaoHd8w+k1h5ITSZyUj+LkYhg14w
SMfiMEVm2hWBI/HaKR9fkdu1lAJxqegMrlptIr631uhGnIsZEUYKpIzBRJfvR7u7dG2ss7t7vtVM
C6m9s+7lwsFs1Bjv+gVexJInb2H8P2raI3D1Ti3yVJnWMWmuLP1ofWuJOz+JZX5cW+8Zj3LUax42
dtsPsWyAeLRb2cTb1G2LzepUzZa8Jl4tTURlxRVueTh057pYoIMF9jsd3sZX82clk3AkSThI/fms
ej0mn5oTX7bTBlWNpQZl/DCDgVEk5wNHZv5eLOMZGEgGiIrzhtn/jYvaAnGT2yHLa1dSF2tWQtjc
3914z9MHHBqb32TXPMdxDVMzbvLKirDwydBW6xNKSBzkZfeEcby9mlJPg6neNOHR+OC7DfpFPZlx
f15y6wmE5xa3wsNQjyee4Ypf6/xkeGYX5obzdfCni9RZnJJoy9HKy71y5pOdWocEpSWYZE7FJZxI
5RRUdjPeTaVgmFtpRDN2eDIohte2xNSS+7eJIyv8F9NprpsiNFceSDWwRWdcHTYIwv4WRbx3NP8O
hhnOL/kRgxvuHGFFJbcKuG1N6l3jHLtqfi08JJsyqb6MWhE5vX/Q7No7656sdmCp4/G6eNH28zLi
pxdwFm2TIr8w6tlTdkV4AN8asXDq6O14AJ6Sezx7E3KGPu671gdx1FPnkDoc1/hgx70aJdU4x+pR
pVInXK+cj1ZfH1dneY47gj+swQ66zH+fSKUluFpS4PrDRgjn2AKKBnBI2pbwvpIyRVeBk5Hxjamz
JxPbPy6Y5raYWrONzua3oWzNEBHpLsU8S65mHl3j/7HlD6+WrM7MRF68rj5lsWdFcWOJqHWLd/JA
2QjUCC/E+7hdevyKut9TBk4Yqay6h1V2242WV/hKesJlwcbIDoQlNuYuu+/T/KthpusJD96xciBm
p44jcbG0nd0k/U7PyZ6LXVpRkeg3MF93aeq8S6e3AuYyN1Ij4Kbrm+2V3IEGDvoZRQ38vVg9cpFZ
4wuAtSNyEkdUF+le82YacPYEd+FhSQl7ZH1RTfWsvrgTwQ9V9szr+gGFcJtm1/6ih23zVP/Nb7M2
1FZylusPZZWvrtVX5OVXW5vamg62W5lrgmxKgJVtUazGl9QgHMVLW7BT+EAeRM0iqKItz6ZvvBt4
3sLY4LMq4Dwkl/RRrriJgCRW2Dlvg9qmbwA3aSD8qDNyA4iHTAH3rDztLU/vKwpBWRoQQ4YTDFn9
tMorjpoSP4/T00pEYHB1Dtn0zWuiVUEsTZQgFtkd8q4lFByLS2Dgwt2nU/HgWrd+nUM0X31Jpug3
lRoObQvQ1mBx1pmraZ6zzUgj3gype/L1a5K32b/VCR5S1AEOxdFVkUtWCze6fS/1t2Xu4oPZ2tua
JnetrIPLkuXA9rpXYpgzTJXrSyeAK0iljjm945mo3MHqt7Gwbk2mVThxd3hkDksz39cFIfUElN+Q
lnLCYH1B8b1ISrDUxUNKsgAk76NfNC/GbOyHFIutYwzwnXaUpuqpEQaklj/cESBqUJlgU2rMuYxK
83PcSCMg06en2R3f8vymwg7QVw4ztHQo9qarvvWrfewGWlObCiyer2087p6iHcdAd4jej1fXDJ12
Cct+zmiM6+Pk52SlMiIkSgEDvBVnR6xRRDt+WObrzIE4rd19Nql0NyXl26ly/UvTVpdpMo76Qua3
PsW3aT+VB6y3x5qv01eKfVFu+p2U3nOrexCX1U5r6aZ1pzsLYH5Scgi9z97W6r0b75z2Ha08xBJb
w3FPW3xEew5RPRwHNgdkRnyo5M3Qj8T4xM3DMrLgvc7AAMCrHhVLSE/6PEqsJKogrnei1hf6jRL2
E+FLz9aAw7LiDwSq74391WYG8VhazTeHfcSk8Kw3fSbC1Rzn3di3e901blrSzI142mPuecrSpt/W
6t3JnXfRCXEolh/EVrBpJ9lVtX51fa83DjkJY6N9M/iOXm24YhLx3upubfajLL41Mf8KJi/TjWLO
GyDgh6abEojS4WCVGbs/yyvS0/qxscU4t0lUilCHw01zXTuc2VOzM5D4rKXme294Ufw6M3/0VwJ8
kRQ6tinjHcvV88vkeNrRGUR+cqVFdi/LK8iOLoqNHQMJD6PzP3Me6LDDt3//m89E5s8npTuouPrn
9TTXT/l1vmMYTGpM2/SJuXSY5PxuVCrMT5jvdBo3A57MRDf+TVH24HiEdR2vekCO7t9HP79yPI6P
Qm0YrLhzbWaswvk/GO+gJhO4pl//HmYjeNyuavPvJqWNK5WvE7F26ZaxG7EwkuHCU8RAAuLEHBJL
887MMBpNYGiZvfgwV5bbvcQe0M7N735s/2Ta89OiX4fvRcDVGXwb7MwBLvrpeyGKNh98kjIviEYs
jODF1FN5pPCftWdG/K17YdH1kGQbEqnEWO4ShZz3ir/Jo1bzMqzdsiqag+aBeOBmzSzvftBI6jj8
6+/zp6HUlXuyTSo0n3g1UtW8n2L5pkUX8cL6pwu5JhjoDX/Ulsvi19b82th1pjaVwdR1N/dm0pMr
5Kb9Zhi4Z1//+rfBzJDfnH59hn7+zVmqaxRlVXkhRSqrv/bWxCTKJGsCWwSMjtiOs1zcHldp0vqn
nLh5eUzk0nhf//X38dP2eDB93WRZkkmmJEmtfC8//TziXGL0As06VuTbpcYR5oPAPlfC8+inNktW
80lmxQxO3inNDOqagIhDbgIVLnGtq/9NaOI/+3ZIS4RKMF2TiYzPKOb3T/TiO0kMFC6OLcb4+n5M
rBSHwFSlBFw1iz/U9jZZ5yKBlNIANclGIV8G0cj4D+bObDluXNmiX8QTnMDhtUbNkiVLbvuFYXdL
HMAB4Ex+/V2wdE5Y1X2tOPfpdnTYYVtVxQJBIJG5c21JUuBT07Gpn30wQmYEflEHeBFF1NjxqOT6
zN+/qTVne2zUPFqwoSaiBLIRTfuYxB2pZYHjUADaIgJqVQb5jwgno2t25Qp/hcA29idVU0THUvdW
chg73gMSM7iAjV8Xy77HtaMlPqnswzC48Uf+aycGe9xQ6l8BAg8MewNKTqdTjAIMWEakXQd/ChTH
xLCaTIjpIBrA/KBbwvse8t/8V++ltfzeAjTJ7mpPze1XIR2sMN3Ks7AE/2A0jS3j+9GEKoqwhBIY
iwSMlvc32OfMbXlBlR84NDbEDkBjAHDBXaF/49ZNyii4GIbOsoattfhEatClwvF+nbC1EhQomhVe
wez7dfO6Af6vIhD3vSiX4WJVBjCA+J27HQNdfH9hdQBvK/QpGAsL7BpZzISUe3RFL4qcgPeEo/DP
GtB+KwnDcK7k99p2Jw3FI6Xr7EBvN39VIMjiV2nLG143izPl9KK/Uvk0+ReI8v1W0PwPYO7Mh/5k
/0XlXvNRGmm6VX3AxzQqmXcDDejKdfyfDNIgwJXz/fdZ1jhnB7DjPf3C0XzgNGc3l1ZfJy0koanN
yQMkHlWnARR+ffn7u3zyyKCiMfoh1AumcGqzOb3/7NJb8gmjrPB8CLqyWSAH6zY9Fn0qKnR5wI4U
vUlluXQuNHwQAC+ih6X2EQ3YaC9+HQKXDTtCa41aKcQbCtuh95cBwm9t6VWGSLjQUJwAUvO6vL0S
dhcj4c8SK6cRGeobBa2bcKAVlXySH6sMUEEQKmalHCZdvNg+QtNtjSdXsWwnC1q7ux2tFMHk3p2t
BU81+suC76hmo26PsaSDomHsQXd+h042mu8YW0wLclz8SmN22ke734/36bJJg7XH5PXiAFW77Yan
3xSuJRVCGKuHhII5kzKsSqBp557oJFdZdU5Nh/Wa6tH8WzmWXo1kttdlePDzNqYHxG3bni/8+8s6
mQYeYnpugesFbPtMxVMLSCU8mDqNOx4qiALyYLm9VheWs8IG7bM0uJkzdjw4MtiAHqn21elHu8l7
ZKvgAvDts23MAx1UXYF/MgHElNDsjSbn4Fja6a/naEXoCgVT/OW7k11ecwjv+juq2fw1hbD+KUul
IrNWl4U47ytnmMCAwPemBmmXsM/gW61f166kcPP7kTqRvCFHYH1GnuCz6fk8MiZq+SWQC8lwNmC2
QLEoJHoHDgkuwDmNXdw1Dg4lVCTy/me//8y/TRo0EEj5jBA8ZOZ4Jn799UP70putcMqGAw27dnQz
2msePCaFtMStn3VQHxiAJn1AuOvrM3qUkvJatwKBeE+jKTmwDy7nJDIz6HcbH0j43exXFOxOLgdc
zCQnWt8Pa2Bj4tQMo7MfnJwazlrN1IHTORs/BWpt27Mq0zT/kTj+VBVtF9D3Ha5fp0omwTO62+Da
7ewSVGpQYorjBtLzNxl6cLKV7Es0vUHltv67eM5cvAMf3XVjQbQvYrMa/3IDHWpyU9x07UEmQzR+
ktNc0CEN7M2DgTj37tO6AAy/xdcrb17Q3qIL92UkkHD+5+xy97q6/8q8//lEvVv0g4innxkfcWdZ
aU4uAyG9jV1Rqg9Q5vKLWXrOJ+yX3WhbpLTDVZs8nUJnX9ro2a8wRCnSS/aktN3FM+4Px0pbif9C
dzCop49WqNNHkQESNqchrg5ZmuedBHZZDLQKF1d1yFwxDheqm6YQ6ye67nZOmKlqRw168YiVEL9s
ZQK9nzSAyNMDzYZl+Nn3mwTKQ5Uu6qFsoILfznYk5C0zu+o+IFr/vJaTUTRiPqSsZD8NY/39zUQT
Qt2lj4aD6ug560ncZ3sKeSPKaqdT8qJyHEqhnPCo5JHgprgaLDBdXDVo50sI5KrfVYlXbUnXTNMB
J64M0IhDc2CaOGRMCGvgLc+F1eEBiu2VJH8yX8yVGu/Jd2hybjlKb6T4Y3CR48MJ2mpUs1VcIztN
cTAARqYfQpgAxu8RgOsBWiyvcuil7L//fkL9LYhAOihEyH/8wkN5EkSkxPytikR3wPsG+w27KyGI
lfiqiTuPm6fP81XkV6FtVY//hw+O0EjRmxJxQjFb+y/PUx81KZ6P3nBAgS6nXSzo2hfkp7ODXdV6
uPDpWKY1mi7G/gPM9z8sQ0YZHdnIFokHT53uw5ocDJL44QCAVcwPVSHCL/HcVs9rVffx13AJIQ+Q
AZTOjubHkBJ+0pbyg8flH8adcMU05vxUsUUnAVTjlalvRVN/ANKLxkUPMxJHDCKpnCp6FKZP5Oqj
HfW9NP1gJ/qnTyYCFmYnQtOCkvvdwDuaTu8oUrjHeg5ug5D4q+Sl45ne5h19EbRjRvjK7lUUtx/t
R387GphOKR/dN4p0dKveyQbQSAl6gPLBIRRDRR406GaTM3Dii1YN1ZHUL1a2q+tSG04d7EKPnKgC
UvmdTLrLBjvG5v8wFqFg8rlk8ghpT+5C0ZEcrbOpYx0ApXAlo1g9l1EVX2kXAsYzPcRYHUVzNnxw
90/jJmw+OHLaRC1E7yFL0Pt7sKraVi1HtIPBwka7Za6jz61yu8+T0pwh5QRsYNumbrNu0iGwiv3v
n73TVA6bWQzmnriAB4DjkGmE/PXhy1capd1VAfpb+pKO+LTWMC5kmAO7LICpOba0yVYWroLpqCNh
3UL5kZfN1K+Uh1iHbkcSv1g1Sd12G2fpxuDw+0v8+yw1w+PzPwU9fju5Qug3g7KSjCvM82XewWWN
lj9gTFrnMbnX7g9rkl6+Q93QfnBr/mlsSG85NksiUDA3OJkTfpWFQ7ysLbCESX8e0h7tTsHDlGwD
B97srvbr+YuMew9fsKIMLmmOqq8CJ3U/0Xu1ghhenEZkV6KR2Xd3QC/xweb1D1Edlh3gtAI0pj45
nZPNS2V0jftTorHUWuWfo5cV7UYsNfUh5Cd2gL+ZC9eIG3/vgeo6L9OoxurMqVb9wVD9fSFFR46/
Bk2uDpdzuoui2huVgplxwLUa0ILwqyhvN2XjYnDmNhBClgnCWbPRRTepi9TFzLfw7dS7//1UccxW
8X43J6IkCcI51MyW02UlBtMsdEz+ZgialY5DOXg0KY7Ysm2muBqNkUoy/mj0VAGeogLytZbEQYcF
csC1nMO1ODLn68epcsLhoyXP3IyTa8MbxPhncEAPOSm9f9KypsI2Tqz6QDQSePtsjMorCyzNjbaN
km0S1ePQF/Wj1eA/uRNW37r0YYr66DRT9dzmOG9+sOYhun5/TT7pDxqmETszZCx+9skMT9x29hiY
4rgoPVO9nmW3cmyMJ8wN9aYgXqTtcQYZOc7fcm/0w/FcMrWRly04VNwGegr6r9PP82/hdZyfMxQi
nC2dITMHfuzCGxDVlj2ndnFmqz6dhyOKaRRfZ7QGVuvTXAPwevFCZZWfcXhYxddCs7bAmfLG4AFV
WICIY7ZsvUSoSwgrEbauY5L0W1vh1frkLXxCg9ktkIxqj21GjAdbBSUDVlog6b4u0YK0GGnQXRcv
/MhUNbZWBxsTuzI+2kMhefmytJKDOvfefHQC25U/RbVOumhXhbHJAznEiEO8z+PSZH2gwXLWVjCo
+MG5QLy2wPtJuy4/poWlyPOQwcf17b4aw2Cad6qzx+XbUCE++eLAgsRBww84KDMhgZTyVrMd6MQ7
JqNlAVdK8Tyqgg2zEvPaKXMh720rXXsmUM4s2UGkkPCOm90wxubflAy64KYVWOXxd4SqjjiLaL9F
Ciz9fg2x8mSw5/LWwh0G8SFqptS1j1iqLGQOVAA3rEDM7QslzP3JiVIvJ8slOXZnOyORwM3b1eLb
Q0ngsOL7QT6hmAchUFlxhkBPu6JFXZ+ShWMjdhlr5lgCDLnoSKwlbePwlZlG4Fou7bkjXyLyeERm
kwiXMPuQDoWTDhcOvBcmXkaGh6Gf4eEx5rblFwxs5s7rwOkFx+9yO2Z9QWl3TTuSc8DsoKukRcF9
Um9pu2bKuOkScShDktTa5N7e/oQrx8gAhTnU3+Y8oDOxeQItWor7qPPK9WlUddvfxEGSvgSUBrrH
Mlon9T0fa3u+Ug54YqxQW02v6k47q5Ew5FOccS8H7Bv40DmLyTBvYTCF330ttPXJWXKTjZn1Yu5W
O0iSsE5Z2+IxcEkiHVS+jNNuqDM8b/GlLbjk8vXKcSdcmu/Qe2sUnG0BAkN9Uu5kyRi8v+k7Q7y8
NmrZOXMIv3jbN7ZJscIi4RCM5C/VwQ0wrzz2zmGemuyPnFIPkzTbr+O+vHabOPForBZtR5ttVZbN
Je0sQZNvsGWaurtRFGNQ73MAN9Ts03hc5ysNQRzlDVmMVRc7HQsL84JWeKwKGSagsdhGNYfvz9iI
thTLWwf9JkxJViAUBL2ckb25a+N9WxvLXHLBs8QGjmv2Sp9oocapGi4I/PiOh1Bj07ns6KIS471d
qpT0LFxRCeEl6kEBofAtmQeuDUd42dFRwH0+YB0B2f8O5C8Qs03p8mjhl+znqfL2edDLwLopUdzn
96tKTPY3r9EhneGB1TPZQiHxNzyKZDS/STSfDGeHNrB4eX3KoH2ZF/kcBHhu3RUrhvxh9RAxxxsS
J0p+H6oi4zoFliM8Kywx5qbnUNrNsta0zNWiLbziD8ei6/0sXhEOfhtZ+gyUeWrK+Kzw5zy5r0e3
Iv0hSVZPyCZxjnm2AdmgP5nT1DwXs1CsnSlJUUTzueyD0UVgMJpE9ZRGVrQdAEt7n2JdtPmTcgdb
Hh1NAizCU4VsybIBsbcUD6yAo7HV9Fb+hb5z0zsP3NltrhJNPAf/5PU+rUJRjoHSNdos7dU8kqt/
/cJ5JsMYJHbuTPH1sPSa+h+YnuHPsJ/T4QvS7Dx0oFlMFAa7cqlne4Pjg1oR609qAC+eMof+aiAL
WddOC8O+PlA2jNpPfRfDkgrUHGSw5qyBZvcO3tCl7Id0hKFfFl51NqaUzW5QjYOMhlgm+2Lflhak
JsPeTNInRKsuF0wzDkmnt0fCo1/8P/lZxo9+AKwb3HR+zNewgSwETrNt5M5dWvMcTTCFlksdQ2Dj
YWmAOwP/S0OzVUZj5CyXfZi3KJRAljMNQUJqcU7XhFjGQ5JYVXzfa7/jpaSRZ+4pGUeTo8W4BWED
ze19I0pQP6S/oF+2aw8kP0DCfeUNI06yTNiaXlgQY9hLOCWn0I5pEkUXYWzR7E2Lf0HVd5sFuVnj
VNe7bHMee5Fl7erY70oyQq8bG3UB3MmPmfI6nOPRNjnZHZC2ZPqxrp3Zr9/KHL6TmOX6bS+XNDJR
G6qtyTxH2bIAmdvz7Jts99v2W2SNCRTeNgkXfhOPZuv4ptLxWjNBx2/2K2wqNC8L+8As4tUArSXZ
YP9t9uJC52ZTrafO7J817jncrhIFsRkqPzSP/tuu13huntC0M2O54f677oBm26ybYYAyDJlKPdFb
YjPqqGzFa8K7rKef79wjA8M5GHoPb5mKxSTR6yiyGMuitAli+mqiyX+HCJ37tG2DgkcWYUzWpfeL
naxl+1hYCSSF7WTLRh9QYEm4Ta3fTTyVOrJSVlv/taREfXzmC7fpFNfLruMZjLwLOuJT9sG+1y0L
BPjyhheEpD/ZQ+xekMDf2sAImErO69Ynw8rMG+Ia8+jh/BZY83505c+yxOsnhNKufbELFw5Q9r7K
S7OBirSS0j7GHlBhotygMdtTRZeP7h+l21qqfGpbMKUSCkRu2cW3zE3MqOs1bFkut3Rfwd/mTLEu
dHTeDBUkR9bGEUMu4p0Gum9+xMWYM+qh8Wo6jm7w53K46baMzbegGFYykIop7Z8pe/RW587VZYUY
FB6W1zq3aS3onbls8lHYFrKpCShVX4NQsIn9ME5xxp8jBWPYfD5UWEo7uRV0unx6CwucXOb9D9Ut
0fC4WJ7Hw+gnWW+SbiXhNVDN3izDeRbm5qKVb2JCzygk+m2Q+R71oByY+PqUw/tikBHSS27HW+yR
u23Dz2vHN1+yymIi4oep1cF430Yahxt0WFUNAbYuzRsmbTXwdcQwNDxEqAmsmdBqE3edi2ptw4LR
+NAjXS82s0LYdE4lm1zjPrKY6WbeIsSYirCkVT1AuxsBJJmfXLKu4hGxgAHyNsAM/TDagSPX7Xjd
vM7nGiCemc+xbZ6iN0GIyiqAZFuv8ogDvBzcPB+HGoK3lBzjSP0KjVnNS9tloER3RPjpil+xFuZr
FmUL42U3FYN0L8sy7XJcQO1c2tWelrowvSHuR6kZjlZb/xFnSaSfw5jP2w6Ik/3+GIedqv/wAdhT
19eFUbMisapaNZ45M3rZnYD6jC6/9Yk8dwVpa/mlyGxN49qMxzUal0yTsmmg+3bxcNfIdV2+6Lrx
qnoHInltaSlqpUsYNsK5i73rrJccOzYS2GoO+7tZrBG5eT5hEP84p7hdl48VCEd4sGgoy2He0UiM
7nGjh7Ga93omYQ7rFsEIMl9ZMqHueF/BMSwDdFv/lffZCC9fQ9EA38TYSJqu+jFqCnUfIcqxy0Ns
l6MAvBHLORqOagTzz2KXp+KT43D47s9k3JnPt9Mgmou9thrzJ790lH+WyEVCjaxcd6huVQexMTrD
rCLqAMOFS09bFoFchkBs7Vr8irb0H/vaOVDnSBb2SCyHirO5a2yuLdM1VVaodvPqkMmuvKy22ut2
rs3CNzG9zYpXNGzgyWvU/LZkq9yNkcUQ21glK3EQmDWe1HTsoDjFuqr43nVKZEjzkk6nzh7bNow2
imqBhs/iXKZik4lOxF8KV0bc2QmCPx73QE2darnuMSfAK8oKESPT7qiEMtZk+dRHGAk6zJsAF6bO
pUiIt8I1zaAmXK0AHpr97HWTK2b2GfjRBa1tGm7jzx+p7dQAKnEntHqsEcinso5yAOlYMl7PpqKt
zXv5nU0FF5s4nt6ihug43yXJ7HcHJm3Mls5EIZhcfx5Pirj4uS+UvOZyUFiQ8HkLigYPMak56bp+
anbvgGVtyHfx4iagbUhiAbS9eVsuKCjX7AiDUmbVJ/BLWodOdCoyWXvVVR1a03vOiQmNRoH0i7oF
GozBRLNrw9Es7UtnmRiziCqzAaNr50llvQpZ2bNJuEn/LYEPUfa7oJE/Y9KkMsPyVvu1g4ZjFuwj
s+BF0xCyZ3SjzTeMsaxlTF3g3KwHRWWpesSFyS9aeQaQNVuiY4yqbN43g13rT17v0SPY5wPDxqrB
rBHQz10DF1YzVbe3bbwOMNPDQk4EP8fl9RhjdV3q6E0QBF29a7sI6way3T0rm71Co6ZQneG1AuKs
QcR15r4uyzlxKwek18C5T2PUFq3lGXFBjT0161n1uuT1WRkTz7xtriBSc24I/l1WmW9qvDKjbtMk
0cocVq+RT94nZs2DpG5CBReCNItq/xqupwmtg815Q+bZHCgW9NvUHj2TanCgm7PTYYU5sEFEnWMC
LVu7a9vsyxyA+eWksLVxvy0WncLrUTDA87RjhkTxg+3rvknB18Z2+jykXZ88xOOi5dmaZ1ay0nps
0YqyiZk/dLH6mfaXbUqKwmnPKPvJ6Jk0gf1ZN4mev2UTNJUZ6xZu49Gvxlydu2OaLE8QcWEJrcHq
rcdU9d76mdBq1daxa2KaBS8WkmY637XwGSXO8oVlf3UTQKh7d8zc3CJRRo8t/YjO0GFDqCc50CGF
o3tQQCWHJHpGDg/sFcgqrLn2fTP7352knN1zq+518aPoIbgU/tqEx9qbYdFd9EDTg/O1H63xoaK6
kNyOKWZPEcg7OCfxcdYEeC/4TBVpvAu6qEbtSvk94MxSSiXOloYVC0Bepeza27FN+kl+bY5mydF2
5r6ukbcwcgSPYUDJCni97QAby/C9+fF24nqLsgkDTNTzmiR4Pa9YiKWZTP6QcapMY0UAH3oc3tEx
A7iK3G2m6H6mVej1oJ7yfRs6osz8xzzYvJv7+lTNy4pSCAcHyfTIEV/K769HbpmsJtR8i3PfHolQ
jCas1nZlonDL67X9lbSB+qHHJQ/JFvvmvh9WvBUmOlpRXGPd5KJrGFm03YgZhoMeRKef4YgJrfNC
m9Wiw+GvuOpJkRW3jRvRu4dtht1UF+EIfiDYLSkWItEOOZY5B1kcEPj42FczD79sqsQcZmBocMDV
0tGEoAMNsogjMSXh3anCYqW2k/ngpC+sSyVL16oWJ95LPec43nAqm8rPPFJBRjMfrav2tOnwOOpp
Aliq6YYbqKabVGIlHmzgq6/guPtA01uG+nLunkHkDd0zscRQ/MgiSFxPoEhtpmHXLn3xo6cnZio3
fYhOQbJfBC3cnWG1zXkqXyaj4VhrfIC+qQkgdMPpq1HBc0E5PIdjjUckP+dD3WLY7HQ26zfWnTad
ja/Jo5C6ZNMiA0HhSB+3pcxw1NCyWEhbIgZiI+jm/GHsoja46Y2xBidwOPPcqrc1jCcuIj2RdZiL
ESBhpS3p9xMQZTeOMGhRzCRrzQ3DotTsQ4PtVVxO+RrOt7ZnThvJEprlyxiOrE8Q+3goaIujUW/d
/XuTNkknhr2RZg5IR5AGCSZ3ANq8CKANE0nTSLlXtYDwwuBou+F+V9BxudG0+5qEhg5U1/FhVCka
jeGYN0I6C8ScMDHnNyEUSeCSvlSLTmpgb1gKxfHGHeiOjHfLaw6gom/NP3OcmEO0pWeen6R2gN9s
Y6df+vOoH0f7y6pyxHKIxlRwE+bKZdjg36bT59R3hvHz255q1+pn8nRC6LnskzBRyw9spmicNV1N
kxk0Q6dXtEhOZtAIuc0wYQRrsTLDTCjg0vPSjl5t5Zlds6UNpmfX9HySwdvQwv6K1TpvTedZB012
qPdz7CVWxwsGvEQv32RaFJZMpEECQrI4tG+5PPKw3LG+D81j/3ZYTMcE2NOhGoJqpUSOfd8ssDQf
ZyZwPy7BcgzpJ44Ik5clYTlpO4E5AE28HRmxs9xVE/fF6b2AVnxSoxFEXYmRGb/VUcM1kczTwq+Z
Q/g0kTOiGM1XSC2sH+moyWvuOx375g9WVguOAHmYj1Wvt8trpiaXY+hdMe6Nuil78n3PK5BjGKPC
mdcbP3Mn4ApwVabZ/fKzAPNfEWs+NxX/n6Jn30Fqj8/NzffqufvtD/2vKKr/hwRRJ6Ca8x/1zt9Y
NtfPc/7nO5bNzxe89R1Ewb9Cl5ZT9Bcu5Wcqwf8G2Vg0D/yLvgEfeiiYNkq0FEffuFIeLQkO7QZG
r0HhmMDnPyQbx/+XQFtGGQ65ORL4MPxvGg9OKtR2iHTXC2CbBojW0D2ZGtIv8gwKMQ4WNpm+zvAf
DXcaYaxzK30t3T/xp3IpU1iI80iBucI6JHRxr0+/jNU/KZ1OxAK0VqAiAjkHSAf39+C0cobhaZlR
y6GBvtOcUt2xDeIHPyWsOF9EnKmLeaG+fZe00BqsTVFgBXFRVgA5aVVzWpO0xLIt8bLNB9d1Um20
Q3hXrmn7CG2EA3+7LtemB5m9yblyp77sdlET5PgF5NE0bmUh03HDcYI9o5s9zhiS3npSlh5MKrQs
Y17cAdiQmH74mRVeCLx4nI9q+yc6LDtG1WL0kDQ/0PvHZHl/5yRJWFd5yL9yKjPDzm4Aqlx6yoru
rNmu1MssycxcOhLpKPQhNKWb2Q9res5lNrTwHUV7D30gGuGO9NV6wLgzzu8mqOni7oORNHXGX2qj
jm2abuAAejECdn49qY06DQGqNbsO7uczbVojC15yrqm7zJtUI6nbZ0FVP+P2NnzCLYzgBL58J860
P/f5B3pm81HvLsVDR0yvSIRsnUaWUy11TcvoXAbOdOkm4diT+cH65LqAyZRwnE0b8Qfd/ChaP7hX
JwV0CtbolqG32SF1WLAcJ4XYmhx7QKNAj7bFwb12WFsdQ6aQts1hZxX68yrawoay5OfzsaG4b2Pr
g4vqBwX0k3owl8F9QLQc0JThO7EhdP36rHPALYGtqeqStJeUy5ZOX599W8fYKR9/f89PJqf5KIE7
KXebJwft1cnkxJmvHrt60pQDC9e6YMPEfcOvihkEsGry5gN98ImKBHmVb54BCqfcWLM0vv9mOiHj
kvrufCELi0Zy9TqEThZ4l1VIrPPY1oRa5xjUE9H//pv+7aN9sOQYRvAl6b3ht/cfbQV+6cUUUi4C
y4HRHQUVZ0Op3OC2yVfG1SqQle11OljtB7PqdIwFWibMzXyjawQkfSpgIf2JhtCr1UVHQGVvdV/x
pL8uR1kwMZN+/0UdcSrDRy5Da4UT8y/Y7dhA0d5/1y5Xc9JYauTgaS3NHgfR5YXj6ILPWAotbc9z
TbsyCnbYeTFY6QKrwMuqDBOxT5Rebr0QPuwo/fh8UQs8Ye2Dtc2b6DKhcLWfXJopW5qlNriRjRel
X3lfdBzgRGhbwf0UB/l2bmtn7w39zSyS7MEUMRUs4ThBFXLQHFekf2FbqHTBp5QlhmCE1C9xn7Q/
1NCNuGM65XnmreKG6fCjQnh0FLbsr8lXRlsl7HbLOd05K9eoEmi23eiypX/mGK1x9BkmU3Sb41KF
chVuwqzo7LJRu161M6wk0uvwDIq6lAyKWyNPzh+9wMEYJYT/suAkcTBOeBcBcoBjnVSPk5Lrp3Fy
532wNljUcIY27sHBWdo12Xc19C9hj3oaO3Wpt/EkV5qbMSepKHAe43j2tyRxRw7agvpuDXLuhpOm
v8E3FS6KUs5ZT/Z4gypHPSUOyFI3ADi6aSl9f2/l4B6TRYSHms7dzyktK/vVTuod27ND4xMVdtNi
T34K5cK1L+RdB37ok4h6yldB73yKaBy7Hxt7fKFcia+h6X2/iGnhAk0lQAN5cDY3IVdCL1e62Nhu
1QEJxAFBzzdM1dKG1uNYgwFYxMVMA/JWZEl/FEsQH8HDkW+svYsmC8hP+Zq8WKPp5cj4MVB6vd4H
qBusS+r261VBRe1zEsnsazHWZbJjeShuJRn+BydKvFv6Osanysd6qMlGKjekAC51gIf5nEPIgifn
O9hWVpFzpHqf7TnI9c2mhVAR7EjhFH/KWVy6Tld2AQRzOy2oV1u6ENWDTi0m181MM8lw0STLn2TK
xHYOOgzjgLCQNUnnyzH2wz8oeGAsmrUVjhk0QqV0FofYZNktigS7/MtbhIObcDcdCw+ECLyh8UaH
FggbUNR2KDl925qS64z3iFKiflz8FR57zB0a/TU8lG7OCZBa56EYQrlx3W7ctvDGrn2yTSSoHJyY
XTJBG7K6D5RYrgqXUuQSNn8FZJw2k0rB8y3VAxnLL4sjya1H9GTRWzOhbZvtr5hiH0dReVCpBnW1
pIONc8ZwmzTjdESyOO+hzpOVTudxn9PRTNY3WZh1NCGSt+YExkFkNTla7EXgCZ5xVGvoS1u6h2BN
qptc5+kdJdzlCjsqvW/pfL20VEC/WBeOKCzWqR1wzIlxtN4qF7TnXsBBhC+9lED6sOeenz1S2nT5
DzKmljSX1w66EXkZZVNZ/pHJpLS+5jBGMYrkNCTKzRKHRXatYrLpfzmYEL9o7hyCfjDe9zWOpsFu
qnXf30R0RQZfYqpkyROiaddGbr/mRX4xBrYrX6JmHNHwuksXPNC2Z//VRhS9CAeHdr0Df5PORzeP
OhtcUOeUh9fArLbwAQPEzenZP8fYhKuCkeftZ6qMODVjkubnuIuObX4whY2MGDMjqusGqnQHjIHc
7HzqyiTaNkvFO4wwmjD6XnJ5nTkpkhxgUkN0ldb26m87oFTyQmABBR8Dh7oGSopT+iO+tAmbyl43
UUnY7LSsK09DJmfOnQkg5E2N8GDdemWVdnufdTTYYugC/EqoUshrlDR6vfMpYA07DO3W5HldeD6u
KyX97y4euqBClm59rGOmWAp6pSU8DoKUXQmlRyL+mLXD2HQRa8e2g3l/sbqNwoLUS4ARgFpf6bFq
KowBSJIkB8/pSUZXlU7lxZDRLnLX13MUfK6CqIFC4sUTHtHMTnAdeopURLO+8SDlkfbX+rnGq9qY
EqAWuXTpFcvO7XhUKVQqK8onavA2dyjbh3Uet+0hD4P6Ougn1zvUnfbukc1xv6+0jQN1sLXQxxfV
tVN2qEIo/1WggnE8mkfWLlZ56hyLN8F35A7r+mCo3PUxt5ux49kfQQvv64iUNHUs6Fp0mWbkrMkC
SDv8C3EenPgNTM8QTP889mCJwqIbw6PAnpxWvwz76J0/YgF/FIE3wR/wsqi5Eig80ot4Dn3/KZ6j
qX2u6onbYkW2GrsdYV7BbjnxC0YMfHhkcExgDa7cupYYdU9TjYJTNzZ8SLanpPGf/co2eQhvTUTv
AXZiyXsh+mjVJ/KP9nrOIul39+TRI2cLvXBmHctUmj+q3kWdNuKLy0hl2Echu2yXmiUrGSqELpo2
c2y8O0wWfAwEOVT5QEoX4IQv6M1sDJOysh4x2aETSTf9rukWk0xCRzIUny0dZ19AGzt7K0/mTRnF
esRjWurztC2TbjtgWk7WTszfBMnjR2cZ4wuFRe5PuhkKEgdEH48yBMP8nK9XH6aaMxB2DpSq6D25
RBs3lQc92HhfqgqmWjzM3/VIfbls/fyYREV0bfWYtk1YdhITqO48mBPrwUaydVwNfotkebsNfAzS
iLhsGItJsYu7OLzNQ1AwcY6jAnJJQbFTYwMX0j62geE27PU6NgcatOKLxbWGvYpTECfBzMISNTOo
phH7zXsRpeUOL7nBxbiCYjtyLOByWYSXIsAw3VyHIi3lOSIj+9xFOHmWV9I585wRAW5FD2GeTU8O
2ACwrXEKBL3GfsmufHE5zsZoDLXRJY69QPJ6v7wca2a16BnrTDVYute1Ej9cYOZHDx8uvFBBfHTV
UJ/3daQ/kTmE24fE6LwFxbOvuwIDvaq916moNx0CW3KLqDicucnu8YWL+Ls0fBR4SUTb2o/UVWvX
tbdZcFa4LSZ4rJjOCphTyEUgs/fOuBXWMD4izcP3E33ZzJ6HBHoBf5iP8OX6yXmJE9SHxeJ7T7Qb
08ZW4vS67RSmYvjxFPlhyLt+3HC2ajUQl0Q8SZKH4hDGaRV99Vs0hTfjtBTQlVh8OXWKriAEhP2y
q0WEhauqI/wtFneg2AqYtEczWw7qIWezvkjT3P2Ba1RyKb3JPXfnEhfbMU5HA2Nz4k0k3OVM9uli
7dqG/rZNMbbDxZz20An6trlDn0NAxbePkA9Rf9moIJSfa0QgMyn90f2S03L9CJxovsjarrnvQcme
Z+Zgv/Mxazm39UyqoW07XOrRseGLngv/YAdKBXvkhj11el8mf/WYRD8JJ8fVNRhUb28GspZARH0O
fcCMKNRsdAQVuxyK/2HuvJbjVrJt+0XogEm410JVoSy9RFEvCFKi4L1JAF9/B6TuOFKJh4zd5+VG
m4dWa6PgErnWmnNMCFKADADAkSIDCayjET+Odqdt+6YPD2TsuavKMPhuDQkmXE+Pm7j3RF/1pylu
mq+DE6f3WoYiAnh2Pz8ai6Me+wPoNxu/v3HlIGnEQ6DmtYRzAxkFdlqtHBxnaj91FPy3LOiQtzWa
vtfNGGS7rpfVmhTFbNq2TEniTZjUtOAVXK8QwlTwnm4+kcVhWGG7S9xISq4vTV4G4ykprMGUZEd9
ColqjObxGa2uvRmbWLsfelgyqFUKL0rNcNs2o+k3sEa3bZDHDymQESQ/jCvjxhw8nIDGI5e2NtcT
Roo19CrNXjMasHDBRpMP46c41tRNvmH14bo2bIMBQpNFw5XL/vCmjlX5yYptWbAcB/LTaBTdgRTF
9JT2aX6uivys1FP3TdYEiBCd6lwztOu26jiZO5xyiNUMaTMCiMOD4xLJt4Zwiw85TZrTrCY8Yq2O
kYzVQtlVVt5cm+WsPDsUKsCElHn+xsuq52vVsIqnLJ6qZzrP0hc9gNaCDSan05PmopCv3rNdkRRX
MThSEVOO5Q3hkWumOK+1k1gHRfJeNEWs+UmbzT4JxrC/mqI9E7bbbLAhvsDVkc52xMyHBXDQ7i2q
4PWQ59GOmrzaFJP5ao4K8cttfgztPtzWMnBvyatUHzpqgAOQLtvTIX9d0dUW3uzAoguItN/EQ2J/
MdugBTL5kxbaRX4pUpy+sLb3pjpUfi5ac6MRTALxmFa5IuqThs+T3Q8Sx3qULdpZZtpOamUHAhZ4
R+pCe0Jcp27hXgIWLYSKyXNJyXbaXRBYBruxoXKNLfGR/BZ+0NaJ82A9q+m3xrDJ0SYBcDMwaWej
0027wgqy9WT1lKOM9Te5G3a1P2qG/DZJ8akSTXpICbQ/mEkJNtKd76zMsH9QY5X3A3XkFdN5td0w
XUiLDTGz8i4QbJDXTttX15hgC/s8EcEzglcInWOUk/cSI0h1TCKNzM40Vko5WTdxYSoPJuWV4ztD
ECe7BALhsEJNG3xl7wO7tiOBFk98fqcaqv6FhOHWL+MKFYcTphRlmpZ+dsYMdLeZNWCnA/NOTU1I
VKmb7eNSf+rlUN3JiODqvA6Gm6Kq5QFAQciabWvHwJpQSbFPuA9UZ/CSEi1PPJKWAafFeaytBmSj
kSnX8JU+J52m76xoogmoZpHF8D8797jTtk7T2cca7da6G6r8G0sZo+tIGR/LHuYYgkg7288L3wVL
E/oEdCzKJnOG8Wps7OnEu52tjEG4p7GOLMR46QulcXKbUoZgNaj12wKqztpYLCBjoVvbkHx2NgMp
KddSr9N9jnIQg00W3yduBVOV7X+1G1AMeDi88q+iVqovVV3XcOEcwwNvXu+yuFaeaZyyiM9ZseWJ
ttOdoxMqSct6ZuBvBNqPRorOA/WcbSohyCaij7Vp3Sa2IJ6AoWPJsVuqPFbGjSgx8nRxhO80LR+j
rklv9DRr7khYSb3IYIQZKROo90JJz27M3kxFVrmrquF7LNKGrNK6tQjiLYDyVnZafZ1t2MAI/ylQ
C77bPH/omTbshp9R9RBAHJPbuUpU7QY/YHlA6RIt+of2aEDuPoPMFlf0+ozbljQoxHs5sbdDFBwR
dgswKHNme1Q1EXT1RDN8YrnlCCqr6O6jxCmueya1z+6Svo2LSf0R0dBgZx9Qrkpki2sadcG9UDv1
qrQGXfcAh2qnQujdtomrQfUYqVsHGJk27g9X+qhL9oNKoG6I+g+LfWvmq7bTZrGiRO9ee3rlSzU5
rIuRKOKsFHDwRGJ9bVNVf57pxeDl6lnH2O9zwZzW3jZsWTdcgNdMuI+gZZHQ58K9E7NWoV+2Y2i2
ebYDMgj/tAYoL+sm2YeCQDNw8SNJrK02nZRMR77LDtF8VPW6g9xvD7RETJOfYB8pac1PSjONz1bb
Fls6wLnYjERHUUXZ1VMeyunGqSdzWCkK4gH0hDM4SdqN8NG6NPuaEYPbPsE6YNA5a+6w1YqUEyua
Unxz8xAWb5ANHl6/8ISPkmjqEjPiypSTuO8Fvh60RWp5yiAEsGLiVKs8wwnlmuCsND7SMgrCU2CR
PN6mdI5eVOhy9s5gsetBgFvmI75C+SlLjUZGIJMjVylc8MtWV59g+gR99zha2iBrpv9i0A0Avp3m
dFVurMe4haTB1nCU50mLtMdk0N2VWonHhi/tWW3S/JVeCVsO8tgGcZN2Wj2WAcodZuCVhxlNSQ7D
zxqmiegMXGHnopZEppcJnw4MmGtrJpv2C47nZDzWesyf6jjVijPBPQ1SqSngf5laMJEK+0bcWbxh
qg0WD6W+6l7NPUP5NZZIMTyEbifOxJEV1rmSjWp97YmJTc+zlFOwCazMsdc2NomCTGlnEYjPtcPf
muqMJmIUo7A5ucgZzbtJNwDuorXOE+4JP4waIWZ0LXwi3CifWbiD8ZsSuSlY/SAw6+BTg7/HgKc7
82MdtP35a+y23Xxnz3gioA7OmBg9XDBT489IlKKjM4dzQsQCmJsbQ+n0xkMDiK2H3oBOcLQnNKwo
7PQJqmYxHHPVDvfOFPfJbvGuXWWYOeabOTGDGJdGTvZXHswUjz0MUMinJZB/54AwQx/Jqmwp/FNw
avoR0dLCJDMQ3OQL9rSkPUFwAGHJDi6T/EbOSqVuS1u0dEFS9tL7us+m/Ihimta36kpEBT0rDbON
IQjHRzNMCkd4GlYMgsUryj/f0Tq989ma0iwgGlbV9lMM9gKqatMReCHMKT+otBcIfLNdkZ7lT38Z
aRQVRdDADn1faQWqyblXMdOS3ZZ1049Zc5q5ZD4/O9YP2zRQUnpj3/I8aVq0jMzKkgtvKA3/jVAQ
GZCpZjp1aWfNTPasQLTxKUO5mhxzzeDYhc3W9guLMeBs9kJJww5Zq2/1MtOe04i5f73KqdYaanij
GTdxSGnMm1MxkAmWvYwK5bKOOyIVXNmYfbAyXMX6UbeKNjz8W76ZDc4iUUEfuzwsJsAha9WZWsnm
KbcDqpEqgAERBWwxH1oInLSHx8mpCFeQyUFvI1tsmyBhkdKabjaAbwG93NZBpRdbtslTsiGisTBX
SmjNINhB9PJatcTDgbrVk6g4ZHGofSHusJuILAylGbGPk3L2LB6NHZ9A6Z5mtrrKZhl8iXMxt6Im
3krM+m0kWvjqMka/GwXIK2hzOS4w0z7vtrU6c9Y0O9yj1vSjQ8T9sHTO0pCbCT0AyVrQsSPYxoYl
c4ZjSRGsZauRFyTrir0VC99YH4pB8LeEDY6fPR8ztwPKwtk5mAEmqz07nmGY8QItU1Hx87Y2Bv6K
ez3r3dyr8ezV+6AxVRQVKcnMJ6XNrGFV5lU3kEFBOPjGnQdZXMm2hu2LDU458nAp7lXfCPL1OGJz
JxItrZ7dVsOGMdlW6tPITqoDpaY+HRmM9fjnGscqdhl6X5V89HIq1iyE5rx2saYmV6jvTJe2gtYW
51EU7hqtdBVsZzb77GEL13JBzrc1CHc1HUmVoH+cHMwOmjXeA7d5/CVM/6WPo03TuV46zmX7jbx5
eGaaGOqXCW0Q9Hxu0Q69Y9N+J25HpGxKS253H0IEXRsknz7aWc77hqqIYkqfw+q7wa1+pkeUGrvO
Hctpa42ug6IyLgMY1ywMZH/whrFEOxT1OyQyPBpdkk0vv17OrtF4Rh21ceudikExShFbgaHZFYOG
MDyydBqD6Ern9qAnuSm3GRtFa9s1dBIZCqFk26RJmxyxBxTY7wyjK9YR8q7pYE16E14balDWx0Qp
MnxDY7JY4tqoTKgru1hzBo2Izpn+I/C9eJPw4Npbu3PT3kNdnByHya3DvY1G7IfdqjL6YZSmNtN5
1gMr4cIJOjs1NG77wFAkz7+Ipuedj/V6wW01+aJ+ZVzMaI5MDE7uRtcHFo7KFlnq63Me+lLHVrhu
s6FzAPOGaZ35ZmeX04GKnfHwQmND6ZvQ20nB2qdWejYHJ0GUZKo8plvGv3TWFbOyim2VuNPneiqm
kz6lDMUZRDSsn79UV2NKNqaXNJJ09NS1rfxgzomKW1zA25eguks9+BzbkVn7xII4ikajnJ0263Qe
yOtM0BO7dkdYqlsnwUi01bsuNvwxG5hnReYIu83L2lThHKpcScHVxmWWHdrcUey1VJ1kNyMnN3da
lHXJnnLD/QTaBUQybzCOxdBRO95XvLrROp/b+kUdSLrwujbWzC3UlehLUzuBXIs0yXTv1zfi16h0
zNHlbco40e5NAPjhmYtklrelmAJaFgxTu88VDGvr6teKaZOwoH0aGiSOsE1UAjKwOOoGmUWCTDBf
aXtunGs7DH5FhG2DFVgtop0+j3Oy17mV+2qIREJajtG137GEBt0aQsIymie20/In9mGfcBk7Yq0C
wX6qNFuFoTA5M3gbu6yk3nnR2FvslLnJKnu2EAXurrA7HgttCtgTK9CXqhtcTjRPyIkdFZ+8sdG9
Vuh84tgow975CmvezM5iTK1vtBnq6dQqnQCwz2dxeGBHZKJlZec73wQ6guIHMgNqXt+xHPYCMvZw
yopQne+QCPKHTI2tnjYIT1JMrFITiW9JYU2LT2YhhR8NrBb1K9+TjABPLhl+ohX961m5Ag+iVb7E
KKXu4EMtDWGl14Xprimhg1F60YDn9FuQNyFmO3hf5clpoMpHyzKlzWsFNvYcrctRVzBuaC4DBXks
kI2SIWE6pcQpkhv5sLGw8+lfm3ww5ToARsJLxXDAZUQQu+hQVhptc/bDjR0Vw33bZEN1SzExYdkE
w+ec7KyXwksSPc93VZAnTwS9aaDBU2yFSw97ZMqxK/La0a7oP+X1hkqvg5nP0JRmO0bb+fO/90im
2hvsuqYQC1MbpwWfLlQZdsdbTEjEVaimw3eIvawAiqUtIkGHTWX1tSH4WNALwPJ8Xizh471Tgdhc
x2HPc1YQaD88gGk3yz2tC+JyFEUJGy8jdre/n1X2NDs1o+rZDbOtfGbQ1O6kVKfKEyACklMwmDDf
vNAaphHpjhK+2jazz2dqVqX4EgJmekH4mNTfVIS61IFyjCwSCWQdjewBmFlGarrqcj18wYQtoy/S
HevgmcQpno2A9qb7gwHLWO+mLgqGfTMl8dqYlXSmhx0xijgaBTyacxuykSfPwWrV+4l+VrUKlwu7
g7yndKcCM0JxFaDFQNOMYj99NJnzs9CneGTKlRZFAAO3BsgPwfiQTdf3KIqtwUGzXyIlLaaakWKW
tFRUrRaFXNf8xsBtzOtrz+5AzkEdEGDSg/qfb9Eo81kt485qX/KibyaEVaGMiatlCtUfIapU5a5B
Y6ctQ5Z4Ps1Np+tXOPidYqWAyZtAj0rKM2IMlLKbvmDJrGO6I4Upz3ndFeJuIBdB7DC5sTbXVOjp
OXGlNR+GISvQA1U4pO3RU9KpjfdxG5TuTRLYwr5yZiBDjFrYsVg0RSpteevhFU5Haoa+30CMnbpH
21Rid0MbOO/bzb+Vwb0EP1+vSAAICFvqaL00dE5LK8w2OZoKpbo2lKHT3LOCGpSsxThbYtc2M4eF
df6+tuNCBbiU7yZ+AxtwJcYwFC1/CjtM9tSNNTSjP5S5Zdx3AnjPY5EIFMBjZDK0czUm7jekYvGO
upnL5vnnD/hH0tL/VRL6z9Wlb6tU/z+Uli58x/9dWbp6zeL59ffM0uX//x9hqf0vRDgL4gdJGQJR
HX3Qr4RExXH/pcPMtFwVPDLMTP7kP9G/pAKjPCCMVIdSsGjB/kdXav6LJwB5ngk11XZd55/ISi+0
STxQ/AOA/jKk4J+FlvLPB6rXKSAsQ23hGER7J3LWcdGw/s7b3y7HG+LRC/HVr8NoNDRNR6Dm+0mM
+U29Os216+rz1PrkLRzLTiVm5yUwvhsj1meRfqAdXJS6v4sHfx2N6FV0l/BQeWf+PKmUU9IgirW+
09hXIThxL67ll1ixG3ydOZGCotqMqVrjSNDWDRBeqL1ftSAH+hifiX7bjxQOVpRuYYm8oO986Frl
8/sXRPv7TebCOwKVI+QgupgXb7JGSqs+4j/1qQ1pXpEIZVRIcyrWoTUt63vaXQ81nVdM3HdVSt4w
VTtwkGS8QVB/UvVxjzSeNomZLQbNkvbymH9w0y4BvT+vI88YlAgVtpFjXsjIFoLDnFq0nlEW95SN
00rrm+1AcOEKBswBx/QXpJ8rh+4CmXpMeCJBrExt+yNAgCbqTU9V+qeoqb/KorifyZUpUaOsbBqv
m/cv51t3nMEWTzBvGjrgRbv82/OlLGz4zOZqhjqJXhWJFsAySKIy0PKkpEvshKUhm2kKxoyEpr9/
8OVW/aZV/XWZLBUKJWQhQD4Xck21dwhGCarWz7BlM1/gPVKe3j/E5WtqIiFXgYOZKDUtpIQXh0Dv
F4sFnernqnMkqmUXm2AkSusDeeYlygqULcdB/W7As4RP7lw8lcjG8ikpotZv3OY1LJzq3ML72kDH
K/AJ25mP8ojd05SF6zlmawnU4gPtq8XC9sfVXH6CRheY5U+1BP/681aaeWFnWao0PvJDhm9xIjfU
mwOKt2nadhhRFbDscnqMq1hZDUqgPYWpiW4hQ1ajmmQGe9DA49ehwsFGPVE6i/Zk3M8TAkV8QHm1
tUyl/To2wRk54lVV2/nZxBfoa2SDzclcrak+FqcKPqSh0nyYfNd9pfQk7YXqWob29ZCW2zGZg0/l
kigC0vPkqrqx42dAkmqGDd0KcxtoY/ggOlV4I9NAGgg9MQFBeY01yN6IGBWxmZK9Jhs67AhcTjIl
sgd27r5j/4/RTMWtaYceZmrlEYpGulXdsNiEYnwROQxlzWLmFBBGaqHp1KW+MYbOPSHD/+DFMi5U
/z+fCACrqIRtROE863/eDnBZDr2ftoETCi6MplOKOVBGHkvDnc2qVcj4rotcPE2jQzJfVUW9bxeN
2Ee1ob6Sg/i57w15LXvG0iVPtof6wPbbvJyWvqdCjzE8t4O5ChtsdytOWXkcG/6wakKsXwiRvtJ+
nEgP7Xd8RMw1EjQYfKrz45+/YCSAI3kESM7dulB+T6E6mmCGGxaQVvmUwas9h3P7QGf09f0DXa77
y+Nt8ulmbMd/hHGxpkrEj03Zk1JUqVm6I+cEHR2TPGVaIW5hz9nLbjO02VPCc/DB5vGtRcQi/hys
IpYJXu8/b6VqwHapuqrxWyySr+hJz6g3taeAId0HR7r83HOSqKcWGTvrqvHXkUhVNrtMDSp/Luwb
s6/RumbiPmSbIWaBlrD6/o8vqrX4PGDIqog2lh3W78u/pgxBIVOV6KcuZlpHTwiL1So2rW4dVNpZ
pJrXZfkHJ/nG5eSgNBhsEsqWu/nnQRWiD7Ixlo2fkxRIyGhyEhLEgi7Gj3b9by3LFqb1ZVk0kc8b
F8syvjUEVaAdfd2uXsMJP7mNwdklqHkAhbE25bgnxedHrbaF1+bpt/ev7psnimKenZStg8y7eGSt
2hnsxuW5aUAs5qZ5thA+tPX4wfV846GxkOcvHGUXfONlbeMS6NCRMNf45QzAXJ+Lz3GTrWlJINjL
tAcmBq73/oldgveWxc3SoewiE8W9ZZmXzw0gpnkkKszXiUh7pKLzFuVYFLusvlN2N01jtCY7odpb
MtQ3jt4kT05bbWRnlVvTkvM+mv5TYVEbha/lG1vlt282QWuYzXSmI5fPlQWWj+DdiJsdqFtQyJAx
nOm5cr9BjsiYHIxwtlWCn1y9BYlEbOX7F+XN2+BiBmFeqKFz0/98rO3ASMxGusB/ZXLXMcsFZ3DS
reJqok9B7zhcv3+85dn9ffe03AODeRY7Dtakv7jDE/GcrJg0P7PZPeh1+VgzkHv/EG+dEmEEfLwo
tXTtcoMGvbDPglnW8NEisr26ofB05rxbqU1fkBUce+WDA/5Vgfw8qf85on2x1IaEH2CBmDhiSQB3
EijDdQV5Yp0Xw3NrVtgJGrsAHlA6wILQBJhs5XorfYL0cZVZ1c5Fse8Hdvs85Po5XEzLjW2Mu8SO
X9+/NG+92wSt82XHl0MReLFxnsgpUIuhr/1UST7bhKlIo74yiZz7vx3m4qFKeybUVj/UPswgdQ15
AhA56smAvv4Hq8gb20fr9xMy/nx8y4wY1BnZhB8jqmKovskH5Trrrc9dPn50l5e7ePno/vzOMTAm
5eHnm/xb1QE6XI9EBic7McpsVQikYq5FZ027ah3zrDrZXkmznRqL0kcAevf+JX3rvQEWjVdtwTfz
7z9PVI5xLNWKRyzXC5TLljO8tPlYffm/HeXiy4MWedQjdmYkvzMmBzYzhdkHRccbOyJHJUyDLgS+
Uq7Znycy4gqCY2NUPpPG81DKJ3g5d1qb3NhRcK/WOak/LhCq98/rzVXWIfmAdc6BVnuZ/1BYPSDL
yq78AIixrxRjuJmnO0z78360WfxQZXmq1Wo0HzOCFDXx8MEPeGNjTceHpQ1zMIY07aLOScYpGPUx
5/5V2teyzh4VxqvQUiXp1fmnsU6fRBX/6PSs2HRAWlc5VpH3f4L7xstPrewKWp78DGyPf175Mubx
Sisi6UvC6/25yV4Rp9wNxWivGgBBqwHMHASM7LaWjXHIwcL73YALNBYoNKlT1zRT0tt2CiKQhsUh
bOmslu2QbRlDwviy0EGPabrPYKk0RQQaoJyvGBuEW4AkTAui9ghY/TPAexBSmHjG0U39rgOMQARm
6tvwQTzNGNR1J5V9Vhfzlz6OqelCsEuF0sI/4o5ZyjytsfQVqxhq2squ0nE1Gem9jLIMIo+4qRp7
DxkvYobHEAPivuZFMj+T8tWdhIpQQp/jTd+FD+OAOqdKjcPYjKfQYcaWIgYnu8KhXzwzeWa6pq4F
vQXmZXO7SaI425IwdW/FJJlPzOj3wWxcR6MBYbOMi02UyuJJm119hQz9WOeN9NsZ2WvrOKeBzvZ2
wi/nWRXKAl1D7cUcRzukqDmXRsWP3LRf4pZYo2Lax0qSrcPWxQtSNuax18Bulygd338e3vhMkgdC
8x0fvMoH+eJdD5LCcHOmG34niwQpJQrEKIxu1Ta+Cd3kjr/1wUv41gEpuBwY9Dp8zMtSHw47GQtR
XfnwmSavyhx05ZG6CbT04MwDzfqu+OAU/2pp8WF2MPYyLzfYW5EU+OcjL5oom9B3lmwy8bDXxF5u
aHwl9yVzwNVQxM99zR9aQ+oi9Tdv8zx/rcruxE8rzqGOyieoomyvuYm+NuNxujaB4LwIxtDbXrPa
VeJk+Lffvy2XsWLLLtUxdJYJVimIBdrFAjk5eTq5blj5LTZGx64O/ajgycmja8eo4Gc4hHoFyYyf
odZ/DIpzLxr5ESD/jaXCgS3O5p8S5G9HqZCoSLreLvna5J6ZIbGXnelFs+18cLbLQ3bxTXUsIl3Z
pXHKtIz/vEEG2EnYfWPp62n+1UrMLQXHB8GJS8vir0PQUdeJcVz8uBfXk24FkJsG3WEq9c+tbFov
KgpizyL01Em8WnY/Vmjc2q3ZfnByb33qrOWTo5oIaQnb+/PkCmboUCDVEml2fEgJo8mq4AFByc0U
FTdmCdu/SIbz+4/P8kT/dbYmD/FSTtAzWl7C3zYpCOycWe00zjYlBXoK5vvazDd2DNcXU80HB3vr
0jJIoB+8TDv+6m70E6TKkdAGPzOtGwVkIcaD3EsJeq9sstCEfW/U1j14wa/vn+RbF5bpxRJcQiom
/ao/T9KUFkhGwUh8AOKmtRtEIiBhIK2ifNNQueooCdP08f2D/qxILy4tTUpoGCBDaJGpy0vz+6Ud
oMeZfNj8YXbTvVBadNmUa0jcX4x0JH03nKyVM+Yv8I53tJfWRZoetckawD/NXBbbrTc0VfNtKKfZ
CxtjybS1DXOjlCz3TfJNiIpeoNJiVkYZX1iGSfZGc2+n5gu6xCcbJx5YT+2TkfbmCl7U1Wyn0MZg
oa2cxZ5s6NgSkjak1+gc6dMMK8wm0Tpx02jTtDWgYbvRt3nqKushru/fvzz68h79dXlopVFEuiRe
iYv3zMyEVRFzVGIEy9lM2YpY6UsBVrXqCqWfeRAT8itEw4dp2R1EJBJ+hUu8BXw036uRWHd91G7s
Mt+bc5lsNBs/t1RqBAWxeLKcJF8nYexuywVL/P5Pf+PDBBOBQSv8FsHs++LGkpoHTLmp+EpYRCAR
mDivYBRpSNzG8ORU3NUeK8kH784bRSPxkfTc+R5aFilqF7VYlo2m3sxm6S8S9G2PqcfTMzoQFd9l
WiCINuM5zz0ozcG2ymIN/SiVRZIU2KgC4xPClJdRdp+JuIBUps63SQWBZawzktBLfPfvX6I3vkrL
JsEwcM7aAEMuXzkIx2Ft96LwMYmD4UwejCLoEMmUsDnRgC3/Mz8Th56GDZhBTJ3vpC61j/awfz1j
GkgrJphcNEZVlyvqmKB2DRxZ+MqUHrNJvVJVLLktWZ8R8rLJPcmYLazTflRm/l0/ECJLYpGgySmW
6NRlRfrt3TebMYZOHiNe76sY15/rV9GMR7NzAJy9NFAPeErxU/SIlT8457++xReHvviK1EizolzN
+ETiZ4Gdup9K5gfV8MEd/uAwly1xZ9CziEhFXgJ3OBcZkQRdi538o37TXx/85WxgGtmsowu/Z/nz
3y5kSEhLb8DO9uUomn2A4/2YaeKjbM6375fuqMvIHPiyfrHx02cH6RdpTswpUiR04j6yxJUVRy+D
6970YY5/MAuPNSh4vXc2H7wrfzUKlnNc4n3IZmHfaVysJxUaQ4qBkINXCinvCH2D5PsEP32F06vu
cMnCPvac5oGYgf0Hx/6rzrw49sWJJ4oSR1HIscO435putmmsZVJL0Tdh5hmGh1okX0ZHeRjb6gRS
5J8upcvhhWYzt6TDytTj4vYW9kh6MEbrwXmJJh2MWniU9TVc0h1Zkh8cbDmXP744Fwe76InMKNgp
oO3Cz6G4Do6+soZ+LU0SKKEKvH9dPzrUxWMbAPglvsMpfDxfaJZgXLH6acOdTlP+vzmSSULuwv6C
T/bnFcTxV9WWxgvSQ1/cVBZSbUZF5DDb83RFnNvw35wZo2YaS46O4PLiM5QzkURtx5lNbtNvAUaE
K5wY1RaqNnnno5F98IS+eSV/O97FE2LLdOj1nJsG6/zG1uQZGsy+dsiW0bvdf3EpWWcEOeS87Zdz
FPywugZHnzCfGCVA5Ygrty29JsuBNqYfDdP/2pMuDyNzBZrXKkXu5X1r4cuQDbuc1yQI87awRyOn
7t1u09bzPsnQIyjGp/dP8O+vMpN7+oHWzxE6AIOLN0A0qqJ2wXLz+nixmSjrNoheuhqiYljtFZGf
6gixeriApTv7PhuaD4qrN74af/yAi/eiF5WQKunufh0ju8msnWBCkTny7v0TfeOrwSNDBUfLmuHB
zzr/t69GVlszzAQubos55MDevF6Faf/Ro4ng6u8VhSYh4L8ly4q46ovVE3sPy3bKHtbSla8xEYg4
CnJry44A0XWxaaUa3U7VSNSXMX2bqoThLS2/darHBs0v9T5VajgkVb2KHX3wbSdp9l1Pfy2rq3u8
btbWnhtU/+2xLo1zMuq3U1GVqyS2wK9p0bBFPKkApwCw0xO04LHHJ6xHrz7Rn2pPUxkCTqbdvQ2b
QhwDCJWL5AUoCfghAE99wHPOsNxtcISnhAQMufOjHNRwh+/ZPJVDvBsK5WbojfyYcqQ14S8uZhf1
oPWGA9vAIBAr7bbDAn6fC2UjBzfdDaA9/cLm7NN8/l51qbiC7vAlpL+1Hpn5It4NV3beDb4jlE9G
kmUnbtJXM7PG+47q2CthKKx0o5pB0hDPjVDXhpxeFiuoN/VeDgoiXqUrPR0nTz+Pu7LKspULD4Qg
5b6+jRLh+H1hB9dC5BqYZy1bpRYaC2FSNVlatw4jk9CCQH2q2v5BKoGyMgr92g60fQpHp2K2p5vb
BmcRegPdfiIflWQYU29PuW2A6Q+V6TylqlxH6RzcwiMYPFJBmgPDcscjLELB6a+C8VyahzJK01ds
2WDF9Km6Uhu2novPYcK3gY60MwGn6snJMcEpQXTYN2pkboTVqXtJ+LKmGMx+8kzu4wUCVBjavTGF
z0FO5mci72NsyQds7PlqqJrS65z0WyGy6mqYmxfK7JnTdtcG/fOVK+bONwz0+FItdxJtAVyYMecb
SMDMIvTZuZoBeSjRdgMMLVc3XM9yJwOrfmKuGRsbO8h32Axm7p0M0OPHY2ev5r40v0wVSWmk3ST9
EXHO2ECTCMiI7fDlJ3op8Z9HB9LN208aIhcSyWow2nau+1oeWmt7FuVB9O0IxZv8bi+pmw0Yvy+l
g+oYuXHqSUfKW2g7AdWh0e+VNjhXaOAfpRKaZNSF6U0TVIYCBT2xV62Ls3oSwclyFLEOhJAARZrE
L7jw7QYjiDS2AxirejeMmnK24GM2tI8bWBdaMKG0J+PZJtIUqkB72xcQtuwZkyD1WOqhhyavWIG0
YM5VdcwZVezJTNuYbUsgXVla/PXys40aXMtl+WwSbrcPEvOOOhozts3WZwV3yN3Xg9U9R0aVbxJi
oINVMbXy1YwiHcu5kEN9cPWajEkFciDwoP4hnrSdTcMCw0nkdcG4qRSJUdAlihT3xGHUzSc7GrVj
rWro7qoMOIttz9eIAhtPhgqmNu7JbPRUyHULMVLrqdhW5RRkXrEotDONgINVokh50sPwuVOlhXuL
72tumImxxqgzX3cV8jI/dCbkhZQ9V3ZOplVlkJG1qkgfCj0jn3VAyyVtTydsZkBPLRKlMKx1X7F7
mXhVM9oqTJyyulaUYjjbuTscWo13ZqslwH5zS2nv40nR9gK7L67iXMTfcJFe25HTevPQWptyAK00
qIF6qwzMjFeyZCWbsKadgkTuB9leQRaW+NaL72YP582rohjFd+3OjafEJj3JIAusvdaaIW75tJFX
ZmHepUsscEcF7dKFOaZpRNZPFYh1rYyemv4/6s5sN24sy9qv0uh7JjgPQPd/QTImhUIKzZJvCFm2
eTjP49P3R1dnlxWOkpBVwI/uukhU2ikfcz5777W+pV8nXXxEqngzKPpaBOVTWcff6qmUXIJ99kaa
XtmhTErZcKHD23YtnC6+ZQnhdbXyBLiBtoyMBKOzYzrJ+G4mZDabuSn2tpnezDJOPTIY89UMR8mn
/nhGj9D4hNK160RW0JvzxYCvVXpTqB0JayAwpe+UzSjaIz27b5jcAndspsHvByBgQh88PjmPpKdD
72itHyzUAekIDm3V74Myesg73R+0p76dUWLW3VNjZk9CpibvSdbZSHIJn6+9IwjhIGV54iYtxpDI
Wg2Sjuipuu1b/SvgncgdzGGF2ZShdLQNOTPK5NxIbcAj9uh0deNKprxKi3xt290hB5dg2dgUFWcg
HIlelD9VNFLNWlwGueEFbfY97jmBzqMoHK8qnYc8j9b0unf4kH4EcbiJs+YQpmIvjG412t13Oc0f
+kEnYEEZLuZEXZql7OJNRGOxdmcp0p6vv6dQlE6RsaF5fqWFLxDpUx5z8dSXRF8lFsmHQ1x5Q5If
8RltHZN3wRim+a2k8KQnc/ao9ZM7kLOgGMU1s2LP7FuDUZT0Jvqg5+0aXulK5uuR8iLpzY0OoWvH
e8YFkfeFZ+pL0k+eZUHiH5X8q0PDLxTZXq5rexM6t2YAeUQZ7desSA5tZh6A5aRe3HM7DrW0nVL9
og0MKED8wqgFxTEORepXukEgCiS1xADWxoYE3kILWWoyW0+3541eNbdJPn4fiHi9qJjdtxdpM4Tm
uBEmxq3nSYx9dGNkOq7zm6CwRrFCIwk9IUrmCzqYPz7ehp0rqxdhO3R46Mds/E6KhWAM8LpMdMpi
tb6ES48eEJ2f/aIO15MqX6PGfQz1YdvZ0Wc19W89Otrn3CK4uAykMkyt3pdFFeQAidsIfkIDDEjY
W0zhXiLdFelw5QTmEcLuLpCZqDYg+xLzO2kmF1Nt3bSKtZ+bV+LqyZT+pFT7ffOLStfkdqMptJQX
J6XaoBdSGNpdvgmD3hvgAsxZ7kmoQT8+679vShUOGrQnWj74H6dKqYS0HSfA78KND8YjAjol8ZaY
b3sI/TKJbAVgpY9X/P3AZNQzYK5VWl1oRZbf/2W7rcuiQhtM92QwzJ0N9InN9oFcP//jZc6Ugsu0
C2MLE0hNO+2AijiSlwClYtM33QXk400mJNSQ9RrMxSdHdO7OXQozNj/KMgayTrpoemEOcUsa1cbK
CjYAwdqcXtX8cckq84D0MxTSdH+itQwm6pO1lz/6pE3x69KnQkyyvIiZazmbpN7vw4j5AUAlPv3l
bgDzNpOYwhzUugBR+NdL7XcLnzwz5GBJdYZ3bKMFzj1O47WRl+sOf5g6tp+kIp+7Y2gh2DyhlE+I
8t/fMeNsJGOZ03aSckpNTbmhRPEKu/skO/7MW8AwFEU1UEVyHU9HMCRyK+bMeH/TDZ1rOk9qiuWs
07akVKwSyfpEqnLuprHxQSw2HrrOFJ/vjwqWlaWWactzMDUXptxfZEUvbWs7+TrXJS1ETi88K+0h
rMSFCcDu48fjzDllUSbXto77B5jx+9UTkSb4vgou35wxEWgngKIW/MC6U/RPnsTfXzEy3qOlX0dq
J3Pnk6djKmGjj3VVbAi3NvalAXg8y9Se4cMQbRMDEdfcYH/GVWfefXyQZyr7X1ZW5JNRXinlvBss
DtJq7N0yPQxsffPxEmdeM0sPiMvo8J7GmvX+PIYzjEM4oQUw23afm1tbu9IoJwA3frLQmbsTcRHK
GgVFK+j85Vh/eW1mplML3JHFxk7qZ7W6rafkG+EQq6oJ91ZjfvJ0n7s9HCoMc+F5M5M8ebpnyR5r
oAKcOcAmNfmVNWCucPzs7J25QEt9qKIhh6jNYPn9QdVROoMv4ZFDkvClXqSJhn7z8QU6uwQjAZr1
uLPoaL1fYkzzWS5llhij6WCCFnXV1r7/19ZYbpJfrk2ojrkpHF5QkA08xo5um3w2dDhzQQC48wI0
EDPwTTt5XlG9DCXtjHzTOvKjXUTfegLmhDz9E19n/vzFD0ihimb45HT1ow1nzGSd3Jof+yz+2ms5
SXCDtPr4lJ0/nr+vc3LKLD3sK6Okt4dUR4I11vuDbd9XdPQ/Xuf85f/7Ostj9culkYZJQ4PH8WDx
uyEZ40bKxGejgrNrwLv/6adyjFPLQDeZtekAE6R8DVZdoG4rEgb/icNA10QAhG3xsjnpxZb2ZI/I
EmgAt9JF3OaXff8Z1P7Mm4xWI6IObIQGx3LyspR7B3WiQ7sXvNcPPeiAz4mvVZNdzs5n4/yzJ8xi
Pse2ViMnZfn9Xy6KUgfQVyoj34xLopuYOaT+L2tV2NOjjtEg5XPerMVE+24Np0hIADTzDTqkK0cq
yHuy+7UOqwo07ieN6nPHs2z+sNRhxLes04eTsBDDKWTWauWbeSHmfvaGOfe46NhDcGsv6tbftnlK
jUnc6Lk4U3a5VJVFkNBijD7RvpxbBgmKg/5FVbg6J/dAioDEDolS22hW7OqEM1c1VY9Wf1LbqGd2
rXwuLXbnTE8UtPTvL85ML9wOyOLd0IS+Lia6iWKtKhYsvMq3SmMtxSjQHMtva2Nn0M5RQhVmwEti
EgNoKm5U5V7yls3LHmJ29Yp0Z9XZJEXpsx++yAf9DubdSoLIV2udq2hXYAA++UCe+Ry/O4KT734j
GpQAjpZv0laju/y11dVNLBcHVa9XulpvPn78z65mIGXDUMn1Oa2ZQqeTIws6zAYAKyDSa4CuJEUB
HS1+RBCxP17s3E3ATuN/Fjt5NWcj9j07YjGZ+De+B67oLNcynz5e5fwhLQkpbAxRUZ7sMAgUaBsb
MupmNCaXB8YbZQHr7xIRsVeY1ifvz/PH9PfVTp7QvqfnXJJovCHRcG1p08aQHoX6yXbz/CLoONRF
HYfN+f1dHfQWScglMhZbmlZSfiM7pOzV1SeHcu49zY79f1ZZTuwvL8+0JynPMlXGcjFhic5+bmGc
0upV9H/xcE5u8RJxdD9pLNRrhW9nb6n6YlTqJzfb2dsApZJm4xGi+X9SHPCts/uMeGH2Ac1GGn5o
ZrUpoA3R7vIggX9SdJ09d39f7dRLg3Yh6pqB1UK9WY0EVRIz6E4M90X3l8WnS09p+ZoiE2GueHoz
mJVcarI5cTPIqocVYZ3Z1ifn7uz99ssSJ3dC0wFc6qWRO8FSfbrKdtH5ArzIxw/q2XOGYZfNJx83
NP7v7zfmOVHAdCOnTj0YQsa5UaxKmar4MxPk+YWIHOHTA9vhtMwP9cnKTYuvaMvIbbTg9Sqt16q5
q2f3f/WQ6K2RvsbmgHnvby2oXC0XVjhbHfIf1ppW7ZqGCUnVXccU3h8v9fuXjqWwiyEV1346dd+f
vV4thdJhedsEkrWG+PmI/GEjFHElJWKTaZeMa/O4/WTR328MFqXHRsYbQl20Mu8XTQjiJV1rZreQ
zCvZenKK9Cprhk9uv98fXVYBIUOdyL6RouT9Kg5Ar9kiOBJ21LzCUsIAMFsl8lPUq3QVzE+u2dlj
omymI4oj+DfleoWpjHwEnqdWSnwFo0kqMS+EO/vx9TqzjEInjweW3iGixJODYgoJICueMjZapMYW
0iVH7lZd/smLaPlj3rft6LczOwOjtbgHTksGEjsk0FN2tgkbmUxOG9bQPcTt+DOV+LnDwU9mORZi
exO1/ftrFOZ9GrUOHIus0O90o/SVwThibvnLG+BFXr/EClLHo085eUcoc5JqqaVlKEiT2rMNNJKR
ZHzyPTpzv4FzAmCDrBU9+KlMkrjynoTbOduozrQy1OIyk51LgpdXKgwWwse+fnwnfLbcyTFRWg8B
c9tsUw3TmpHEta3CJmcK4Cy5y0Xz8k8sB3EEfg/NakQi769ULgpZBUTKcmXtQdjZBMa8EcQlpJHt
xswGP17uzHsJyQtvQBNnBPX+yY0B60mAvM2yDWhAd1TAQs8VgRvCs4wr2GdQW63twi/7eNXfX/Hk
iP2yqvr+IDuTCCyCoLMNagSvjGZUbiOh6DDeMvNvD/Jfokv9a6mk7xBU/2foUgavmn9Ml8Iz177+
22309vorYWr5mT8JU+ofdDIwNgNbwOGMeebvhCnrD3yVpkHBTgHwK2BK+YMfQJWgYJhYsIpcVobF
rfjPfzdAT7G3w+y/+I0splj/7z/e2debk3//t7zLjjja2uY///2nO+nXtybVNb0JA8cVrAQK4ZMN
j5SBIE0nJ1kPBR8I+IN9uxqw6V6Q1zIWHtEQ+P1Eql7VyHZXkmQKH4EAkh0iNr4mqHQ+eWZ/k8jR
KwG3ZDBkgrwk66f9yzlkspb0trWaRlu5F42t7WqzcXyhlMMx7/po05uRc1ksqqBqkoOnnMilG3J4
5vtfruLxb+fg11ODevPki2IyNl0+j/SHiN5k8/n+0TKxfTaiIlizheXgEmcnuYSSF7t8ChUyzZxv
ok5HwvRqXAi2OaELGIuG3KzeWqHyly9nI1eOBoIIb5o17VkNJGNT1YCgZkDxEzlW6060bepHGDUP
rRWO6wZpDeYL+bYy2rdAbcJVkfbdJXRP+4DAU1wR6yNfUMq0JABoGRjAOqqPDY6zW0sUDIoyy9g7
XQkTGykVHhtsQD+0UTc3WdIFe+Kn8gPyRAuGabovBhTjOBEKL5KybjNo+htJyik76+QLfxE0R4aY
vqFVyPFYSIhKGl3zQiu81dN0Pzqh/pi2ZgVkOBtfE0UX61FcpeRGYDDQ3iwpeTFj+WoQ5cPQt9Ya
iiRVfR4dkkKkz3bMKzktFXGDMFe4Fkp8gO2KQZ5NCJ8d8vZqaOrmMFegfrUhGNeJMJqHfMiJN3fy
ZgfSHx9nqmg7B9KxG436RISfWiYoHLRrZwDqjmopWhnlaCJ7it/AWI4lhYkkXwedNCAoiZGsFVog
ULvJE0lXIdqqTBapC9FdhYFrNJBJhVnrr+lQRekFfJNLSRFRsK0dxUuGmY1MsYUVL3tS/1ga8rNp
cfnKkFTSTDQmKozsqzTVF1ojfjC3xUYs2hWfdeEiPZO3IRAWpGNFvY9lIgsnRL3+aKZvjr2EHynw
r51i2IETnly7N9pDrmvtpjOi0u0nPXYNY9gDxxQPpKQlXqK3kh/PuBl6on9EoX0l2HvdgHLdIaDL
fJqcmAI1Nb23UNq4eGcvRSpAapbTtxgp2IpWOIaIAbIToWSyV5viu0LaHMDl56SZFcRpQUs4QkJu
fULITZAYdySyd7Cnq60lyQgFLTvz0sG61tAhpa5k29WORAJ5xaTxNuhqdXCZlntgbuRjmQLvWHd2
4KAyM/VjGITTdpo754GPHZe0IpFoLmUy/KomiC6CSFauCzMZjxEQ44ygMKsEfd2Yx5zQq8scCdly
J2PMWZHUAPyyU4my9zvJnBOSiAaxL3ibQB+2B588phBXcTe9RrKc3EiVuZGM5R6cE12ywHUWmgLp
KTGDvUnUmbguekbRXoRCilZZA1V5CZGcULqNuE9ssofIdr+RC2Oct3VRT8XaMkb+OvoAMxUtSnJN
gtRohMkz+bU7I87u5ag0/LYPQfwHXQBnl9RceMjIrIxZ5j8lq1nTB+N2imfS1GdkPIRoYkyWqhq0
aaG+ppajvPLCQ3tniLRwA+Dd5DlYumDwPxlfMj2QvsvC6m4gaMv3EvzngxZk+BmCwKq+SUUwe4Wa
VGsJZhsRXROIWLkUh1YZSDMbR3UL9AIuBnkHuyCIhG+l7bzRhjQjKW4U0ZaEyPkJ6VfnDqPcPEwR
oZO2029VpRm26hBZP5KWz4cvK3QYSeGo7kTetExC+8zcD3UZxaDXFYQgMVLGnq124gLJ7P3IoHeQ
ywUdrAq9jzFxo9VqPciuTfLmbc4dxjuN2/WYjUb7KBJkW+7ciyhfd4YU7wihDpJHEi5M+z7WlMyG
0k0OyuzawqjL77NdjYvgL1aCq0jX47XjNDRK45aMVdqEMnwZwroIE5IdL0Otaz5aJA3fB1YOODpA
i0bVfrSNoa7dOozBrie68jypQNKrAulXndfd25AqxDkplraLtXzwScYBLKagti1Kp9T4YsUDLHRj
WMVdo3g29ImdVlrs1vIO8m7VjADmnWC86AKSlRaNnXKPaRPicUU2HMIuK6S3J9fjeAyN8Is2BkSp
1lCUeU/kwWWVWOkD7R+s+V3UqZqXF3H8NlnGXVTTWYGuZ4/HHHfUkVtmPFqYbS/zohSlW+WCeIGm
KZX7ZXZ5DyR1PDp2auyGAAVP1fPCkEPKah1tyZ2w62FLUz27C6csvVNN6cjzPuwE5//Q6R3zujmQ
60NoWOEqAsm/CnnnEt2UpoSrAVVO45z9cdFFm7HuucH7Obs1zb73tUoj2C5OLfvSibVdOWhy5Gqg
3u7rudJeJoQGnUdKuNLeRYvZsFWmcB0WfZxg+mvRiYrCrmXEdXp5sIRuPpW8h0bX7EjK6jnFnhSm
YezmlgE+rM3C3q864vX4f9VmqMmKiXJCKIaiTG6ImEJmmMtqtyQMmDcMJJXORcdUK2CWc3sVVuV8
TRichQRc1zaKKWnpyiRR/JY8jpVql8mDUWRGuDWmgtdAP7b32WRdjnqvrbkJ5SWWoeDR77OVkyoB
z0s/EH8mDV13P4FXPoZxPd/kfaG5DpT0DSTt+TJTSukRq3lKdKa8kQKYjigMjQtlmAcAdEn1khKq
4U9Bob2obTF4chc72yKQiFpJRH7f1HH1ElayecClVh4n+HFXsVQ7azPU0etNI3RxhecutG1zPfHZ
iNDkar3qgVawIGEiKAxijbdWFD8zo0tuYcegaZKHehXOdbCfE7u9kwnaiT2zk0msLVOJyLWi05Be
x92AGMxqKpeKtHxxmtG+DIbqXs7j8jXSO+7D0XJcHgb7NZlUPnVSXAhyMNikoiduqjXBH+l2GkT4
YCp5j8Y6V80bra460pWIyXiK4YUgsE8z48IA9u/3gRagX7UKvv1ma9e+ibc34IMq6gujYdPsa43W
fGvHMPST1lxVVp2sddJcjvWs2+uhNBpPUbT8xiFF5CAD4PomMOTK/s9nUJ1TbhaRm1ACdVTMoKDn
bcznah8HXezbBPdu1bRKPa1SCKQTfXoBmrt8+fmCCKOou4wdJ3ghmcb209YJrkoFsjc7OJknLUjy
aDcpktA97qxiFciMkQnA0+XwYh60Tj/IRare121m++hB1Pu0a4gcAyhejo7vxLbW3gVV2n6LehJl
PNMceM3Y7XgEwNNEDwKjbMNORBAo0ksmz5qGz87P7JobfkTpDAYwYFdn5up4/PlZrtQGTFvfVM4P
YM5EtSAT/5Y3stMVrhbqyn0Sy5xbZSCZ1HXqWil8zVL6JcmuJUIVgF88rrMwnI5109o+yq3hmT4O
lsw+DI4iM5HNoGgFlKi15YtGsMEhcBTy5fVKH48/f5GdBjdkbGj800R4rvG0DOUL8JC694vOsCOP
phYHAOee95tTsVsQY2m+CSNLfhD8RGpsmvNjuonc3yb2J1wNozIeYX2UL8jxy+cGRzdbLyvGUay0
Jr9l9uXLNPfysWfnvynHisWj1K68tqscxW1ivkN3GQkJ+7roQY+Q7ap74dTxq7behUcnBmLw8/SH
Tu9c60b1t1LlLxXm56vpdwX3PyRD/y8kOi+Spn9cc2+61/Z79pq+K7mXH/mz5LYpnymTIfhAEUJ0
Q2n331BnR12gzgwsli41ra/lt/6kOlt/IIhDu7ko1hCQLe2w/y66Fe0P8GeoBGC8Irgy8ZyfVNkf
Vd0g7N6XluAzmCepyBpN9KF0zJcm4y8Tp2TIkiU6MUExPEarnMfeLYw28dl1HAHbZ6tWMUAQxOEP
O1bye9KWpAXLc4OgdxvHU+2romzWsAxDl0HCtAuMJNypiTVYLnFcq4BOOCHMGiF1IeZHyJ5f1Rn+
56SXpdtNw5cijhI3XHa9udGhMdcBa0iW4dFIu0ns/pnIjhjb+vBK1Y2RIOlJsR3tflVNE5mVQ/WD
sI+U7rQp3FYjwwOwzwamK4hm5LSwCqlxGhK3V7XdFG4nmHW4jdYGdKeWoiNnzrJuB/k+VGLF1SJL
I2vXtp9ap5JbPw31PILWi0ad10fyNrWwgCZl0tb8tnlQ+3G6KeMSl5IG43EbRFpDnGNGlMgQFKAA
oujKKpWrkXN5sAeiwvSovOgrNlmaDVUmDkialSqBF2somz0bx8gi/H0R02m18aUKOs2vKVwOJC9f
lbHyIAc4O7IkMeFlSuEPDP417kTHuSpCLDMdBpyQt63K2yNtfAXupJtkSUmOVy5th6Qq3SQc8F8R
OdPU81rPdONhyqYHA1Lmthrk8JCLLts1JEy+FnUOu5cgS53AP0N8SQeMVrkyq9RuSd9cGGP6gkFk
+mZYVXMZ6am5w8QBiL+Smq9qUb3K85TrboJfpHUtrTJkmA5jv6FF2I2cTWeYqXEHy4uJ8NwNhuRc
o23V3MooqguLTYLLkKO6b1Up8kqzkdyI7WVTqunzrAfZzk6Uzu8JI9mTtm5+C2u7Iz/NTL5Fdcee
HpdDR3KRmWvSoR0qNhHtqBKo0BK9w2e+leKVYYjkYu6N2PD6MehruieAoBidE7Q6hlW+7QsJl0dg
L5Ho3aTmtyJMqaNQwFI+DhaFC82Pyzk0tEsMQrd8l7AA9YuyPbcoY2bB16S2n8whvXJsWFOSNhEn
kD6p7VD42VQ+NoHT+Fo93bF71O+oxpO9VYi8dMmly2S/g5fVeRRP0/RU4jqsnnspLQ5GpdnbtqY5
ZuRd8zRKQ7SOlMh6s8c4Ln12BPOd2STBBSEgoR+G5vQkB0OzHoesvYshJV1mmRHcy0XmbGLJyuEC
jYa9V2tCHroYFY3FHPg2Ker0emyi7FmbeGTTrpAvLXkm3zzqpri4VqdB4n7ItGidD7b0RMrAeOxy
VWJzQ2Aezz5GDsE1lOINbYliy+7lhvbUDzkgBHAaCsWzWocYY7tL/VlRFDDRWncRUYa4QmTXaRA8
J/LoS70lb6XhuioIICasItkhx4rQYGXfu3EY8aZp+ZqA23UWYxLPoA/4GimKLkJix9NzfbwnoMhl
n+g1EExWeRauuxhSehCFV2rcfAtkrf3eihp1c+SQfOMSFAGEca+TdyE9JI1pi+iyDiXS6a5KPYmM
aRUOzRxPq4bWIVAR0whUlADNUHaPDML3M0mjbxoMmW80sMxno8jNIxEd+kVVgYCu2+M8S3QFwtbG
l2NiUrPndEsSN7knc02zYuFo3MSR8da2FFnx6JieilcyF72zSnWFij8U/SMJeNpVLt3CXJ9MLzAt
QoR5Px468vZITY7jS8dOxEvstME1HOT+EERZeOho9DFQgb+xFrW0JDY1bbVqJG0Nze5yHKLLNrD2
dlcX7jjmX9WJ/ocMIqZvcqzkZUdE8Ej+TFDf4Y5R/MaRb4x5xE6UEyBEXpanGVXiNfE4rqWESOWi
eqlG4UVL8kuIGnoP6NI+kvMNR02U/bUTZ4krZVr8SA3YsT1H1O/il2enrsSy5LYohNbE0CRuIY/W
6AaWxXBBKYpohfPRn+v5LUVSOpYNu15ZG/pdmZFQm0dC+9Fb0HHSjtZX1083yzuT4Yd5mHWrh7Cj
7LleNAFN+goR0T2uUVX0JFDh3Zt0IzBvKdd2KuXbfJTHbyqpmuuhocnjhJNyMbbRXaMDIrPosdxr
5MTSxBxarwSI5eMcGaAK1eEWnmS44v4tPSVCqezmrXyX1lJx2zcj2Ypj9SxLdrpvq9haWWH4jffU
eqwKiaYlT1wxwhW3yDdTPTpk8x25IY94Q611nos1u4MlUTx9CksoYoVuhL6GyhuVzVQfEaxyP45j
66U0iOo6uDTgC31htgYJHNeJqwWpvDbnYQNSKPeLsd0EpNutROYM13DdvVpNHshxCzcVEaigtatx
beuJvW74Vt5bbfhArjtRwXFj+2Sc3vXD/Dz3Q3LXN3FFaTSQXdQb2VbvG+EVYyfWHX5Lnz0IgBUd
hyA2TOzGxVU4dlcNmUbYEVV778QlRCRQaTtUAdNeICTYArmuPYqtmLvC5kDRe7qEmsdLvqfbMOX1
+CvKKMakG1vuCG1op9wj3Pw6CZQr4lctzKBNv050xDS21dd7lfg9anZeTPXMm6pNgvtunNdxpz/P
gJa0CFtndUv6E5E4rtmoRqxfEDql98LVhGHbrjoppVjRXJCtRykNk40ELEn11UTY7Ss9i/x6corr
XFHXKluMJM0feXUbrm4SKdP2rbIaIwlOYy1ioFrqtiX57klpVQMBnNiOjnNQreqmyGPgjv100Aqy
6LVQ8AU0D0ge1xAE/RwXIdWNK6Roh1eidsEz5p6t5Ot4wMQdPfFZfe37EFfpSPFDIJk7cVvYhD3V
U1Wz10J8IbdXzRyUvBkFzcVpl4toNeJcbfr6rStDcQh7Z7wjIvrIVvQ2wmK+FpZibqWkkH21SeDo
a3ztTD/FhkisE4YizQ6St6oQyh1W77WVLvs0QU66OgTGgzGUwmcAQY5Y0Tl3g8rEQB2c74bT5YeO
gCO3H/U3wnWzdTFa9Y1Udz0fkaAt8a/GlyjZZZqGnd4PqvCdaYriVUdGK13WDrdZ6xaFiOZDXYdq
57f2WCRXOmMJ45B0lI6xqxljbO0khww8l7b5JO30ScT9U+IMkfM2Tc2ET/JnGfD/rRJ6Vy/9o1nn
/8JyCcb5R/XSFdPJ+jXs3tVLP3/mz4JJpb4huxWsFdNy0m6opf5MwbH+gA2jEveA9MVGcENV9GfB
ZPwBjB+kO44DpLT24tL6s2CS/7BAlGCE+acKpvflEiwJczH14GNkfcqmkymllQJ4Z9DQrOt8rtym
Mow7C0/9Wgvy5BMZyW8aBdwAuOnQZunw6n6TdxSmVhpx5NTrJe2hylo4XcmG9+K9TnOrtaTtL9fh
zJTx9+U45YpKXhSIOiCbp4VgKdsTbId6bXbavR7YK43Cyo2UGGLxlB7mOA3XH6/4m35luchc4YWt
zgD5tPTs68aoybSs1wIigzc0xLr11SogLPNvz+K7WfOvA9TfaZ6spCKVMnEEwfI8jRUyGG2RTTvV
6yoMmu2yPcMz21KUkpk9XRSKSPaG1bT39PlLvrA9vPbhjj/pS6+Xz9lkbvKCr4FrDc5M866+lvWg
XJlqsMvZ8dwaXVZ94mz43UC2ODRkBxge9xhniPv517I8VtG4pU6YrmOpPTD/vZyy5miFzoQwfAS4
K/d+D0DSzXoyVhnZDH9TWPzDU/YTK/zrOJ7ThLqewTd9AR7CUx7TGFIqF6mNc0yhAewRzJvsC75Z
a2dsiduWchdTzM5RJM8Gi05WxyVm04sxNF5ledgX4Sh5rTy/4bv7jHO6HPrJ38xybGbpjOchyp0K
BSJbxMIgn2kdqAk2cHbcBY5qzWggpuSyZxYlijWtrAPSUQy84ah2tePHd65pn4pdeBGhCuCdQv4N
OTinlp14BjIYRU60zoYu/CHFDLtmEr0FOoUFB0E7tnDFMhjLozR7kYL6Phjm2Q/ox5Pzrg4kTpYz
5021Ga8tgzZ5GbmB/NPXmtXfd8s8rlsmczZPiO+UxX3B0G5apndjwJRCs+91iD3SKjQHnW83nrsB
1VxsqauY/L9yBclv7i6pxPlIEjkpfzXL1iJzUkuVr3aexlc5mavY4CfJealJL35q+N8TEzn56zQX
Q8n+oJ4tP9csspbHqRqPcR6RE106wbRuytjZ9B2Js6zfLL0GOQf6keVX1jAR5SugO8OI1jqCg80u
qDyrqZNXEjCDxzqBU8xrKNFWDPjmTd6m0zrJKzI0I6sYn2jWKPFmCuTJvDDM3tmMJODuLLPWBndR
yV8BPyhWfSKV3zMWu9fgxZhubtvppajIbioTuf2hTgD/3ESxgytixYunKWzqS0AYsu7qoNANUjsr
nueon6G7Utyml1pttT+EOkxbUyqcp9xh3IgYQMqec8sMrgBkDAfFAmVL4q26S9soIWSr1AmmL8lB
8Fra2YlXIwi8EKJFPdvrxbTN04CdYEPXG71G1gETSIEdym5lEpcg2J51m2YgUXFlh2Xv4ZEwL525
gRZDhGrztYyEdB12RjntBPDtCR6KxcWkqybrq3o059kjg4GIDc7l0lLQadVfZJVc7xB3lxykYSfs
0ChNqmlXkaaY7Eo+J34QtcLw2DBZa2EYiddXJSUX7vfMvlajaAq3Kpb8wO+1hHoWesns0VpRCGjW
2gc9NGLZD7RmfFX1iu0do3lQJUmtOOaqn9spPMxNSGi9TAi1C9U7vgkSvXToTmXSfVjYI5GSVTuS
0p4r2qpLein6asw2M1kUBybuURAnBQwxy7gZJYjhOzvsBtQmUfqjtib9u90GQ8jfVsElEljRdpZR
klSG3ZJAlcY/6r4v4bjax2CiPaCl4QOOmEMiMuvb7OR3JWneD1aeJXspdbptpOGjZjxYph7TBv06
KMfMZZJPjtBcUfP1GgOlLjBvJqcXOwU/48pInNDXoaBskQWMHniGeC8stXfTTjc2pLXW5EIxhojV
mJpqdoqHpgqLV6DZTxKjHU/VpnSblrhxM3hGPtvcr+QbhWt1jEY/NSdmREphu03dSihS7GaEFT2U
LsNuzvWk3xT9eAHO2doPeqVsJSE6P43qehcXpk5LCnMasoEr+ALaSlK7a8Zkl4palBeZg8IhzsZd
LNfKahbtvCVI/Q4fDTvxht5oL7H3zlPpWi609r/YO7PlSrU1O79Khe85Qd9E2L5gwWqlpSYlpaQb
QtnRw6Sf8PT+UO0qp6R0yuVr3+w4O/bJhAWT2fz/GN/wLS1OQtn1GoExTnnoayK+SLGptgZ1TCw9
3vCo20B0q0a/1ifij5ETH7Q0BsKPuOhOUTVxyBYvPcks/9bEy3SpVsbyS2Zael8ybz62TpkcoAGV
wdhXNyAtbKqCJTN52RLqra1nmo5nEginR7dSZjZK5IFIonhU+HBNPjHiKBbK0HMrAoGmOA2msvhq
WqpBAzG90mUigk7UnudbduKmvpqX7NpoRAat0G6nlGQ0n06xd8eRyyRhujpWhNFih4zjglFVtmdO
68ltDpKWgM4nM9dNtkZ1dbKt3Kkwmi3W14bixDkCX3xKbVJwEbU1xzHph6BOIeoqU+0cjHm6EBOK
qqou0nNVpjdTqsnMtxd2kKEw25YvWkznsZiHX4nigpXv026n6hOM30yKr0MLucnX4yXb2UIrgjYu
DmU/xRsLsMs2Ft0PFAvOhtCZ5orIUVEFZq0qO05iw6+eYq+H9iqjJLbMbYGcgm2FL6i50pd6kGsS
qurK5cKUtndTld581Oy+gSViZkcnc4yHhMliBxUSfA+prBdaD2zWaarvOerTq0lD5ExU38Jpa7n1
YFrsXYXj4FAjyNANuRibxTPTi6ZipxI7hvlcwsZ5LJDOHItKet/stpfPKLUWAtgsVAcp0agXPcIa
Fs+UdcVFnkNKn2FdNzW7wixL+zscZctWG4i8dosCiZdjZOFIdY2WczwfJhpwm1RXsbfpUT3uY1yw
2152dahli+FHRvLUJjHI/m5YqDe0c3dmSebomXo19OMWbUFZdKGb6rT1ZMTfnyTLLk1LCNVG822s
SJCtl5dcOABgoqyAZ9RTc3Ojbx3TU+iW1a3XGctOLYxrY9A3RZK0LyV8mR0IJHWDT6k7EFkWamPa
Xi+JfSWS6UvVSf3UCP17bNAXHnXUukm18raiHGSbpm06IFAoH4QDdLzIN6XSfJuLqb1qI+kBL6GE
CkTJpAicElC9q/JhCu2Udbuwp2rD43wu5yS5piKPMFf0yk/dyW5jQDyxh7BHuEkRCo21DXh0+tNu
hHbo2zTZpl7i3QwoC6nLuBJ+0EBcQ1z3JioAsEm+KpioCtMettkMVIEO6TeKv8NLoiddsZmtTp6X
XHjbBFoYlQm9NR/Zbdjnha8r2Yw6n8xeDllxT/5wQ+3dHe/ERLYFrRrjbiRtt0FhN1xHvT0IQhLM
FsGn7V21MdrigZv+Arh7fPZaJaXi0pIHP1IaTE+IvrSLaU68pyVfbBPSj4m8rUek8MCXkB5oM6Cb
obrX/MwtlyHkJVb/uMxIADVlkrtURLGD2RDCiC+GXCNEwiBEfpOOBow9benpGCPiathLpAZ7ulSg
o8Lk6Doa5CYPjTwozKbciLnVr6zEqq8V+twUAMu2fohsRaqBsKTe7Bfwh40/N2l6Rzr6MvqIlrKa
LoedPRhlBQwSdUv3qxsG9IKTItEZGrmb1oRudOKuaBb2egg/UfNVQ2AtBbOQULSL0mjMc9ostXnM
jdiJjnWZkXhpl611ST5k9sMu3CIOyR4yDp3dGxeA2dy9iM3+1ptLLIEp6/PXjDlg05l99UUOdWiU
pjyJxDRb31b7iilLjZ7mHGZASfj8ie7XtJ9ELC5TOkbfqIaxw/StrvKeZzG5v4qykTtG+XIzOXG0
rwC6aYHoGmOnSyyfVNtqbQtKafZ88qYdtC3VQvD7UCxx6M75fJ3psT3epp47J8GQqiVLoE3Gn9Mb
/LUdQVBycDxBO6AknoVdjtgMOpNM3WdEQ0JTBDMtKvmoTehb1WawEi+I+l41/DZL2NQm+ODLexyy
8rvD0eonVaX5CzmPqH37QrSQbNZIQUvGuYCDpqrfUgqsGa0Otf7SxFWBMKRdJ4PaG2Zrw7zBKjzX
Hu8ymuvbpmBA7GZqu+e+kZQom1IWlOemKtS1pHtUEt177Pi7k1BT7TKw+2K80TgjHNM66W+rdFF2
xVz0F87UdF87dGQpG+qloSyqjvJBzKiu2FQNoKiUeIF31mBOrA+mQfQH+87FWDZlJEf7oUgtNmKg
wy/1V5EZbBk7dF+lZ7zabEumJ4K0sU7myHdehWrM8KtqLX2VsBmCVvWd2hVJ8dCvKrf5VfDmSQ/x
G1Dy/iF/VcS9iuOcVSfXvErmzFU9N606unJV1FGExOAaI7Fasp6EcZnqaO/Qep7HdhXkGYVnneJX
mR5H8ebLsmr3slcZn7Yq+nQvn/b5POwbdeYUsur+5KoAdFYtYE/cJ8K/VSBor1pB3a2SYIy9mmg2
lIRi1RQmytL6bB6Sy3xVHEar9jCu2mYbrXpEb1Um6v8uUlz1iq6LcnFZNYyvZ8j/XyC8m8XP//Hf
vtdD1bfz7c84ravf/QhUsn47bAcvWBZ+Vn3az+eXkj/ntyn7m+TfCO2L0+rfDl3xUv3oPvwF/1QL
bfNfFAIw4GE0pgX/u7yC/4RuAjoAQYjYDlUDs8N/VAvdfznYYlaiC/CoFT70v6uF7r8MlWPUfyo2
tP+KvOJ9lcAFGmCbWPUo5ZGT473z/cxL2wrZAd/szFUxO0kogMixx2U3FPOv3x7TH+p376tp67Vc
TBikhsIRoHj6tmLEZ7kUtGCioEdI4aMhz8LVpxp6Sffw9yu9Fjd+r8C8XgqpCOwFU6V38a4IKpcK
rRhS22Ah4JXQgdPoPlSlnAIOKPm2bFssnuN4IOxYCaJJPM6ODFBhXoNhrJ9LmnMxaD2THrxCnxvc
JrOkR+cTrTvqxTJMsuDvN/y+tLneL2YN/BwUNykDvi+muW1pTZPmBcNspP7SNYi/EVZSz1vAEgD8
DBRMaZ9U0F5jK948JTJUGWEmsCmiRhimb19IwWxbcOr1ApG51sZt6pu4GX8Vulfc2LK9nKKEZCrO
CJdJCmJSIvaG3uddUjlAeWxaQUMOYJq6N4lJaYGxvDG6sfbj5lKMD1LJJ9r+2rxZIWzAVB1kMwgm
Nm7MkmvZPqHG9ZdVKyppN4a9qRj+nCzmZqCjHVooUGB3JwF6bVRyIiJ3q0WMUMYi7KDofu1aZWMA
CPykov3B40NWhrkGyzJEydKkfvf2kbSTjKc07/HQuIMMOAKSZg7qqCpKdGyayXG4ix/Lvrc3Whdd
qBQUi5YjmRCxvfv7kPjwZa53YpE5u3JEVurG2zvxOKI7QLJQJyo4NWKjial3tN7GGB7aack+sca9
FpjfjYXfL/da7v1NZYXq1jHLUXiB6rF/G6eyC6BBz37GfmvDSo50tlC9MNWDPNHYsnZ9v5lp/k1W
83Ua7faT8jLKsjcl1PU9MC5xwlLY9ai2vf31qYxL0xjZzTdNBDJ56scwFvb4yRfwamt8/6vJTsK7
hHmJGdB4e5mSWluhpaMXFEqRICn3zEtdRzsEn5INtHEUiUEilQZv0RFzsEBZTqx9Zxcq2mmHHass
bwWMgk1WjHtUNT8MFC/+6F0OaJQvFwRLG8UYtlGlj6Go051iKrafzIiFvPFsLOnI4c27by3taog6
8yTsooFGhiCqiUmm91KB1x2A8myX/Vmb2bunw6GJyzKIkroNSsXZ6Wq+ysfcxDcl2nOniF4UNfuR
V9MTId/NhYsKVYFSHbhSbX3LYzrJ03vSPhD62wg+7Lojr4d6dZhXwPq8sao/ecZ/HFmWyTh2QLkT
Q7Pq+34bWYksmsnOCw9rBKz2WW7qbNWjEVC4Z492l4xJfdKAfYAtTBCRx8E8YqRLx/yo98W3v39U
KzTi/ftmrqMxsrrV9NfP/7d7YQc+9G4UuYHT8sgMlFk+Oz7VV797ky+6ieps0quffFt/vKjLggdo
jKbIR7f1VDI/cNEqvh77niqXPWIOaJvLJW3pIYNO9uPs6e+/9I8zma2zrqyrOsbedX757adWEyaX
sclY2a3h0HlM3jCRUR5SvIX05xHcNDw79ULyfO08z2qensrR2rudknzy87UP6z7fMrAlNkGrhJRb
eXsnUU/okRjAXcS4jsAgq+MGVVPiJw56S7UhMGkhTXPTxLI9Rm1G1iKS51B3FARNE7VEO1Bq6pUS
wcknHcXXTsz78cCwdNgnQFDS1XfTfY4CLbYwNAZe+WTAT7kq5jNpJhDH7O2KFeTbUckXMY0DOujF
juZLc8gzf7TSIYS21gd5zPKkoeGedY7sGFeeOopBG8yQ5SYzblMdOXPS0YuQHsYwBT3PBswEDmvE
PGN22biTG4pSeQIPF8ReC9E9f4HG6MEGZ3TI4iKfsr03RZFvKDEcfI7hFAoQSpIT9mKh0IVfRbej
1pYLJ75qnApuCXhDv4q7k8I5kpIjcO5iTfWIZRbYc+ME6RLnG60pblKg0X8fdX9atBwdMiep7BoB
Duun8Nugs4hArIbIcTHzeBhU6LvFbh/qfXqf6nr77zPLf+l88n/Uab9RJ1yJn9WXvv35s798Ef/9
jSbhf779V6TJ/1x/3fe/+RdiJDgD3Aw/1zNDNxT9f6ia1//n/+1//Ock8ckJhKnit+f+4QRy/VK9
lG/1Cesf+OfE4Tj/wjOlu3xydCE5YXB2+A99gvEvZgP6kitf6Z/DyD8nDu9ftulYKBPg79HMh7by
nycO/j4c1GC5TJZIGJBQKf7jp/+z6/+boFvn8m/mYNKt1q4o/4AlSBHk3XpQWY6HOE2aYdMnydZD
X/BFd+ZpvwCzDHRX6melHPvDSC/D2LB0erfeqi6y1CK7MBQ1D/ShIzmtV0fgInQ0euK7SHOXmDo9
Ki87O+HviW28Eo4jq8NvD/qfX/N7o/6VqPn7jMHduxoRcDAdmc24/7cjXCsUgBeRZ4SFYrvXZRKl
Jw8NHMGq8ZyuJ5unOiMVbp4znA9OXiXHOUOHYQjYigjhYHxnblJtRzXdLhkPQTKh+E1f5seuEqSd
2cNzl9S3lm43j+u50u9TalRR4aiBlhk44nSZQR6Xs9w1RjKeEk+dg4iSX1B6oMp6SA5ndSzTfV0r
HVBVBXXZ4OpbdJfZqS1L+ckU+n5xW98hp1pWGQdpC0Wtt8/DguKAQZpeKUcYeVeItONoNzTxKfKS
1p9TI39s1EWX/tCOnyzmH/zvHJmY4VjkVikAG8V3sw1tsBJGdaeFw8Q/FvxB9z1Iz6B2U7kVgmwH
py0CZ1j7veP4oNDsOyKP+/73IbGuEW9HBMOZM5trmDwBNuxvn0CdoCYDXAkLYDSY4leZsjoVvxTH
fTD1cjnwHD7LfH6/omKJcKFYoz7i8LSqDN5eEqttNPSN04fupCK/td3HsmlvOxfc/d9/28e3y4U4
Pru2xVGERuTbC1WC+pK12H1oZtT3fFy39S7CfbGlq2YG6OAwc7WuDkAxsz45AXwQmKw/Eu0E48vi
d35ACkS82ViwXwvzCExxKRoRunaVB24XO2GhtneiYlmUGAk6bXlYWx3/Dz9+fdCcwHgIH55yRw5y
ju6+D2srelSj+kU29mNmUKpvENNOvYYQ5zPO0PtzDz8a/CFztm1A2bXeD+kUi5ZaDWnPvr+zDmka
44bKXXH/99f6cfxQ5mcy1xBvEJfyHug3SLPrKsdrQyfHsjx72Ejnue/8Kie34u+X+sNr5FqUmGB3
cc5irng7hBx7wtiBjorXaJ6GxrlvNOunQvdog6lc+EvWhpRJaWjSOdT77usnl//4dbr6SpRlOQQz
TZ3l7eU7c0GwZ3D53tB/tHl9ocr22VH7ZyMe9lpER5mtOWJnO8Dd90VVvGe2LuiAFx1bigRCEXsY
hN08JeT0ky36H97Cm1t793EhwiCcIebW2J4e9cq79sz+G69m/8kj+Ljg8giQl6E/ZHpivnz7CGyl
xHmhL8TVmPKLA8jCrY2HYm0xucOAuj7bJmqC/YctOW0AciQkOuK/38PHYc0tMEGzdrItAYf89hbS
rAcSP0gGAVWm0EFugR7faD75pe93nxzguQrbilUmCEHr3Vqk1hn5Z+rIVTLnPp6du77oHypW21Z2
4d9/0J+G1VowMFl7dGJD3036mVl4amMNbWgsot0vsfOY1tgh9CExdwAorDUla/7kIf7p57GvZnKg
dY2z7t179FooWDLrIHyK4S5GN+3bSQv6E75+Yvz4++/702erg+BxOBtxJWCpb99YAw9CR7nQhsVM
Yjv9XEn4KDTueKZxnYhs2ok+HTEsuY81UTYqzeFP3uYflneodSvXFk4vBfT358ZhijjB9MQstbZ5
6bHEn9JmzLZY4wI5Dz9nXgsxxVkaSJCx7FtRgbfKJ8/8jzdBtALzPwdXFqF3LxotTd3oSdWGlqwf
qdXfzpp+CRrwTmjiga3dNWvX4jfWLxOwsyHrl0/ewzo/vd1dUNilawVWByMmo/rtexjLrBzijgiu
sRsRWI3KhZcTu51HlGx6q9p2oCTHPM23duMpvsRPQ8qaYSWBoith3yNrqGYILCZE3ahR8j1UXBV+
WKUGf7/Rj4OT/gEHfHYk3KRmvBucqls5yYJEmIXLvE8Hwz1mnrtzUOxCnYBn8PerfZw6WUrQnVJU
Mhmj70nB3aTbQ58VWuhZ3fgjz9MvllFTtlc+296+Yt3ePn8+ci6m2lTI1/L82+efZZGWy9xUVw/I
QSnE44IxejNX3TUlypZsNowFcUvWc1NWiEt1LyDkZdoDHQgGBD3QEwykVglIlSp3nnvbHff9ZMa+
qErcFRabCYxcN+24Eo/BH/uY9NpA9DPF3sHcOKr8HtMm/vvTe/+u8J2Avee38Gkzqt7PxtNQJbbA
sxMOHKDwGZbujYzp3bs4FyF5Vp/Ny+9n/3+/HtAiTp4cJNX1v/9WFUjKPhtV0S5hy+78VGeqddPF
kf3JCHw/Ja9XMSkxEqHMKGTP+vYqBeFGJY33JcTYgt5EJN8WmT73prjoSjX0sBd9csH3nyYXNDgH
gh7TVEh275X2UkyJi2ZxDnVIT4+iyfUwGZoXvdW+awXqk3KEMJDVZvXJdT8on9cLsyc21k3iGp3z
7pdamdtnvevKsGhw1whWIb027qLeIR5o6oyjjsIws7J7d/mV2O6XSk2vbJfsMXZAS10+UqKkhOUl
9Sdz5fuPktvioMAcBR0YhLv9bpHHYN13Fd9C6DU4ryIZmweEKsQwklT4yTH8A2+Ma7kWJE7GsAcq
/D3zPJ+VoS+UlMaRFRebdqniTWzgMXRwlMWcEsIFJlxgL9qLBVMI+0y34eSnwAQytwwPVEFT+u3v
X9UfhgPsOXwCLBfss7R3b2VozIRr5TLM0KxsEZxg12o6tJ7O8oKm8jEbEEvHaZFs/37dD0s1HgUW
ybWNxhS8HhreDnxqNsznMiO5s8t/oVAl5pbYwrwMPFmlsFWy5WKqhvpkF1hRob9Qc27Kpv/x99uw
TS7z+0y53gZYW1ODj8eE+f6VDAX6iXhQxtAsJuOHJaKnfEyvJpgwu8jpf+bTYN+N7G3QxmpefNtm
Yt4XxRKUupfcKG57QFfjXgxjXu9l68S+iecQJbqChRqmRQtpZKlvHKVNrtClW4fcXLSDV0FyqclY
e7LKxtrXxqI+92LRd5FZezvM9Fiy2qrZNsQAbjqp+tiay6AgPvRcTyS7ovvb6DNSKGRo+gEh97dK
cZwjISjGC9JSCeym5iaJosO1Xm8rXX9oJkPezgXEIRef+V63O+vc1FaGVruor0rY8rsEiX2I1huN
8YiZNIinSV4WOaInKKJURWxs1yc5afl97tSZtUNBaiyffIwf53gWRnwRuAD4SEh2fzso6NhhiSza
MZyQdf9wiya617Wo2peL+mC13mfg2j8MQl78WkNfCxNc893oV2ZwTdbgwdWpjDsrNu95h99qRzwP
XZ776aoGXbo9WsgwnpXvfx96rx2Ut0OPH0u0LTZsogOY/N/+2DJdKjexC5psiLceBk2QsJc6VoDT
IfoOENhOsQE2ykYvFHlrT9H0FdBOdpcUrXOKndr+NWYjAzGTyqkv8Uj6SoHZe0NqEEK+aJ3NcnKq
b1Hz6BsUcTglHf4i1erUnTBqDXEpdKa//6aPs4nJh4uV7LUgACf17U8qrJnQ6gkXhtlS93dEm163
XupeuUIyduwkOrhQ5cNed4rP0j7YCHxcS1lX0E/ABOB/sGi/vXqiRX2Mv6APowRTxTbPUFSjYSkP
eu2+trshwNQp7nN/jKVzQBVllT5e+vIqosn/Q7pp+jUmGpKzZJoeqs6CpBNZdHKXfDBPaEznR9dG
3acL9AaD1M4Z2ZknPdcIqZw0Tk4NcYsmLiLX2/dDKcetks71tWysp0rTzqpTaHtdr2mZujRCk6m8
X7zyxahgSUGhrA9G1+lf6d7T2aqR2om6Li4rachDgW4fq7/eXPeF7mzYsXi3IALFeTL1ziWRcyhL
GjI0fBSvaPeJm+l39RriFIyKES6st3vEK1B0elXbZZFdbQqEfXQzRTP6KcvMY1LW0z11Gy/MUWS3
Ifo6ABFNFmcbQjoULxSGyoMo0VpepF3RXa0mgsJHClyfSAdFZOl04/Ki5IPywj5bu+smw3qxZIPY
VPFyVm2tw5Kc9Zp4kshFg6WZ5A09xGJLnO0CRxC1aRG58w04oXozChL1lE53qJNnaBoT3XHQvw6Y
nhRjVL3Yd63FCkXV10bQNVVzJkW1J9OzqaJNMmfy0hJKHYBej5stgPIi3UQKfSwMMD3PAs3aHXII
rOBTrIonLN9i2zVlnfqaoXhnLdXEJcxNqH1tWj27RpOcCJAFd16jYPVi6NYrgc0fbafPwrbGjYHL
viqf2MsQk0nlFDsswut9gb4trHBaEE8Nf2POs2yvp03+Q43H4Rp9ob2Zc48kDm2CrFnK7Diberpz
spSY1Qq5hEvc5qZTS4bajB47EdplEqlowZU6T0AMejZgps5VjlBXrJ+yJzeMjYQag33hxIvIs6fM
tQOv4IKYQsm+I+e3MQ5zy6F4W9srNQq3L7mcAktHhi7WbfYqwsMwyxO6YBkwVjiJBhylJt2Zbjqc
8Q+lxySLyXtsEaerip60SHg9LO3xVMzHxZnjG8dm07JYwrvIDdSBS5Z+0bJcuyC9CBa5aNWHFsAE
4n5hhbjPwVi2qlaGaloNRzK0mqCpbA/VozduZes6z+lgI+sFO9FszCVPNjIHBJYOFbAV4u0uIUsg
S9cV4A9q6enHCUf0Jl2cUJvdIVikrfCRaektzm1xNGvHe5hHuA9A1eRtq7C/8JfabS7buYi29Yj2
fJwdnkivnfsqbjCT6eZlZM+hbLrpWOeac67rlvCN2NUC2+sJ9gZ51/stum0bN4+lHPt5as6WnbVf
+EyeBqc1AhvRfaBwptj1re4cvD73jqqbKvvF6tNgAc5zh4THIWEh8h6llslbmejLd1HwMsd4creC
SfM2p758OaiiD6oid8+w+exLx4nGy3ZYnG86q8B3r1J4dVGZPQor13G28k6nLrfDQnbmOUolZhCO
asgXhJfIvdPnedCVLUe/OR37S0gDdKtS1EZ3KHXZNFQuicu27m2IX29OLs7OK4WoLg+v0vVQ6vK2
lkZ6imRWb0cK+1vdiUjy0F0lLCYwG5J+66nhNHzE8vEy2dIb/D7KlI2q9Ma+sK0bu+xYjETrhXpq
Z9eriua6ivOo86k10qTWF4WE5HoxLqfeyeAhaTWbxSwnPsi3tTwtfWswLu3UGjvfLqb7SmlC3FXL
l3TKtLOTMX65REvddKRTneUq+J+2pTX+ugpii6DdNcLz5UCSroHaEWvtU+HwZ6vOFU/60Ganzkjs
H5OskP03U30yHJHuSlwuYVmVGiKrNkc1M/EgHmvV5B41OVZn8If7to8Iii1wJyRufIU2qN2CoGyO
JuXEc5oX7o2SITOv5qG5HVx3eV7aLv1qz+Z8U3nJl2qqlZ/24pjMPSi3qaFpZ2NW4bBmIwIeiKrX
DhwU7aDE2jBDtqTTPogO6JKEuOdciSxrtf0yVu4txRRxXMpcR7Li8ofp0zn3ozOCp5KqNwH4GOJR
Ighq45u0MKW3BSUzBDzhyeKIqFVaQJUWoQM2KcWfmtked4Md43bLEXD7De1dUn2bEVLlookt+JLq
RuRkVqHRs+tNm7X3hVSnTdK29lUNyelnpinya5F4Cpfuxmk7ajL6ShJg0kBhqBPYIGP9iMiPEBAb
gF0dJuTebDuvRT00Jb2HW1v9QUb6SmPut31OrpGBZQVWbmRdwkvJvnpqVezSyMlQ7gHp2rDKTNcU
x8dnJ1fyl1wt8QgIGW/LysCy58lJ77GM6R24nFZZiB0eqyYw894VJAIv5d6KF+YbtThMnlHc0B+t
fy2VgTDBcipANN4w3dvSmK+FMlIVifHKVSaISOC6wjhqSdaAsqyG02jTk8nFDn/vFIIwNV8mT++J
XDLkfRR5YtkSn56cIzQcP1U1/Sac0bmKe6v9oYiCfeIACuReQkEVdGfh4AkNOSxUKNe5Xxad7mFt
qWchcHh62aBTeOwh9sA2BG+bw0bJsuJpWICgjmML36vqiECOIZTU8Rc1H5Gdah06RUUDrRuf4HTd
2MRoof4iW0aRfKxjrBoHqo6uEdoRB5ydBvrpwhCAMhRLVrezWug7VZv6IKED+SwzICkPSOuf5tRM
1C2LNFizAcTqxjNHXlBX83UmiXecpX4Ee2ruS8IvOXJw5tmhq78uJqVCO2+BqvYTvWGVMzqDKdg0
WpZ2p6KPwDMBfToh/4Qpue6CvCFG/54I61CPXb6ghy+bvSbTo8s9XrJd6a6ZSAvf6Z2H0lr3MW3h
nRDcEeKbjTeTFqdblu7sRH7CSR3KOACGDXaW3bRVqt3OGdhSK8WIwyIp9thBSyZQkt455hFRrTtf
q6gMp4Te1KA4Gguy/itiTO0tq1p8oZZW6AonLJXB3ooEoaYbVcCL6unRzgZlX+DqgNYsuKCVJw88
ofxb2SBtzSvV2eauE58br2F37XoHsqqJAi317qonZ+IwrEWjtknkV9su02NXxMxAbTQ/qCqwoNrh
UyHFNJwK7DXapNaoQyU+IlljQZNuflANY9cMmD9QmiHlq/cpksrAjLM7PuZik8fLmcApd4PIKA+7
2bjubXjSOY7oGzfSIFNaEv6PnNNh26dJdZVPYr7WF9GVW3TbyXmGH3myaBje4BIhrB26wHmZsyvW
NhhmPBl2sLh3dmXLdnSyvS5MHbvceEx0N5Yc6KUC/7zIurS5nQwola5Wfo8gN56KggJWYKPFvZDr
f1DbPos3JkBRX6tjLUwU01wNcG7YybzdcwbC3TA28phM0qIeFg/3/D2nka/rCCCrX6v2Wv8Sly+z
k4JM6vMpqBm1xyGf2ZFBFt81ZmGyT46yC30gF2fqBO8wjpowjcqztCrtrJiMTVDBEJP0ah91kM6T
zqt8+FYmf3z6bpAcGcKCm8/QpxYMR9p0UKfcuFdwkl8UVTzfjpDIDkafq9cxru/dqKsccuohV+xA
UydZBjRMJdOnNl84i04cRmvO9zbsKD/z6uzWzGxkHU1pdhtn1Gv8LXVlXRpxlRs+Dl4TbZ3CqF84
uOH2cJoTPZK09eHBGA6+ApOPZ1i0bN5olZpvPbSPYWxgrNlM4DyCTDGWn3ZmiykgcBWh3kL6Nvv0
prevMRobDB23rZ8z0DVfRiUXB+yXQJDjaHLB6qGXvekE59xNpi7TGY4ofpVal1uI2KuCGMe6t6nb
pbwbiky5KAwTA/aw2GwAak2hZkQNE31NMJiQhyIUlBgNTXmLk956kWMJQqCxzC2VLIOXroJVTFUH
W40LGRBVyiyK3USw0gWlKOUYL0a21fIqu00LjC9ao3lPQEurrzCnoO2teNV6XfO1pGL7UqQ81AWn
o+33Tu3iL2Qn+Mp9VToRX6l21bPFXtJ9V+sVlVxLhLJQGrCF3qYaLQ9Okgq3uLNcgHFgTUd6QXO/
zGE5N2KreYobbTpQSuGUGs5+TOI+tOdCfJ8ZXoEaO9Y2cslHstg10tvvZ/SYDQiea6uM8bkqg7h4
FdP0Jr7kfClx5GhRrb7U8IgCu3W1Y5T1gs4YQD1BnRs+XA+MaqmEn6UolZrCCbrJYlNnyATbOahI
NY/bbaHzcurJPjbefKa1pz0sQvnhVFn8ME5G+m3sVXW7DHH5fVBK5B1qXuPx7KvbqRjiY2fVycWs
jMztWIoDELWGb5mTDpm/8rQvnhmnciMWpPfKekudTeVlLC7cvtWEbxlkWA/eGG1aZWwuRpeAQ4M9
Xd8LZd+IvAkr3RmOKtXrnbS86KgtRrGLlZ4InypSg9gVfKwtHSc9rqbTwGTlS9FyflE6/GvkIhJf
tLToRCi67q3eA/TEjsGhH1LjlvTzJu7v9HmBiWnD35jAQCZNmE/FrqUkcglA2PVbA1KzPfW7xWjZ
3sbGwFMEOHWY5AAkyphtwFLG+NXUc9D/QiEcLuoKxm/VWiEVtuqklB7rXasHY3K3WGZyxPSN2Fcm
bBijwqV9I1hPSeZs2d1VBgeB7A75f3SINDUOKkoSVCDmL3GX2sd5jNsgdeGrrTXk4RAZ2ritjBKX
vFKhsVKZkryiLuHDqYvY8NDI/B0cYkHYu4dZNuVgFZiBPdtfUIA/DUQC+qw2m9H7X9Sd2XLcxrql
nwg7AGQCCdx0RNfM4iBKFIuSbxCajHme8fT9gd69W4XiYR313Ylw+MKyjQKQyOH/1/qW6H6gzTSh
aXhfXRNP6pjY1KDQ6T36s62Tgohc5XZirzvPu3MVOjO7qfvd5EXuVmj5zURk9wpt+RcUshgmg1+Z
AfO6l/PZrc/NTRNN9naYZoSxhFdRNQVx1G0AA7ScPncZ/7EIomndzAkIvhFuI52eFUeUdd2RjJv3
fkn1Y5z4UN1oWwRK2+X6tKOs79NqnBcCcB77coj7Oyei0GfK3CLrmmSGxBuhc4tsoyuANnCD1b0h
YmtNMMOdyOJwG4eMACsw8CWP6NPTcLgnj8xn4ks+eRArVlYI6HgoGra5wx717DPP/lvjRyce1Gm0
4kMvK6T6oPJB3NyXLMRy21U+QZ4haAIPoZxw2ZlMo2utWoWz0ZHa8CiSqD4aJnufaQJixwTZr0pp
EXIRimR8dKZq+CjDElNr0QExlBYsjdKPzAeHg/yv0LWttW5kLxOtyXwlY7LNap+aiUss/XaUjb/2
Qq/dw0aUP/iMsIXPs/3IGMGaL8B8FtSIQIyb+yxzG+R6EBgTu1xVRideOkN8diZTrvs0LR4stHwr
xF0vkE3CjXLHGJmXMd1iBsQSzds8hJiJ16ErOJC5Xc0GiGyjxPA5xofC/cusp+cE3MU24bDO4hlR
XxnxBwRavC7d8NkctBYNZtBhHWh+th7UtwpwRS85U1PVNB8tszO3YeTq94GSzkeEy85DGICrNoo2
OiCJSx98zbjBUOvgjky8YJX1bcKykIQnbxxzVu3YemiCxrxPSJN40EsyRJvS3+m9+OL4Bri9jC0D
GBLrHtNRyjfV2wcbrt0XZQzDwWhrPFfz/5wdAaK+Zvju9lrxKY/goYP+AOA7GdOR0jZtA1tQJLMG
VcBBKOsDUJz0QSsj774JEve7yivDRE+Zu/qKB0ARLUFHUK39MtNYIALdDp8bajtYNBwMsj+sSbEu
JYZd+PO5mBxXXbIP9sGfF3obfFOUQm5LvomPindw6/dldpvpYnQ2zqTqXy5+Bi4XRHQjxqY5ZNHo
f1AKkoLFUvwTGKr2VFQi/tsr0vFuSPxi1o7Hn3D9gq1QOoUsVdKnH3vL2MO9bOnz19hvqNFsQe4x
eHLfAs9aOnyKZvXFN+vxs0G6D1rzuHuuJ5kDKGmxMzRtGBw8j/2OH+nRnQLQsKVDX9wSeeAlW445
AyL20b4FV+JzLG9wYVkDZEMR5NPG5NL3TTaENM6q9iYqh4RyIzThqYb6PlZ2hBqwax7g+ImV343B
Y+tp6VNaddWhCi02M05M1sa2xCJNK4Bj0fApNDIgQRDBqa/HRmV986eQ+gRCSnfbpQOvqWWnEN2a
DdML3Kzku1uxPE2qL6LVgO3vc2mDiClFinkgSeUpG4X/orGjUfnobp24zM0VNTlt45TlzLMfWB3S
CdtD0cCMCGuyWBs1+E9M7Z8o5K11yUmYTj87kqeYoiP7M2tX2uV+gAaJzti58UPWLcepVsoghtIw
GCatm/zVpNQcapCA9B60v8XsB9CDgsJ2KlbT1Mot1exDQI9hDZskw8ZHogrSRvjMcXMKyX3h021/
VPh/VlXS15s8sGembv6pyEsKgR5cjDIIrSO8auyAo0Xsj6HBX1Zuvp0GMmySLm5uAorXG4u19Zfu
sTI3Vmru5GRZv8YBzKzVDmLTsr+zIUWuo97tbsFbFnez7vOGMr1G0oNpbSpYQ/VKdikceNK41wH/
3REwssh5dBT4qLzWTy04rhVVq+6+8JkowPAYn+O2dbd6K8A2dlYWsLn1OQ/VDmEtdg0mFa2qzWAa
nI8l1ay713P2GGT9sx9kxp0QJEuA0GxW+pgHBydKsFt1vXMb1vbRlA7GLGHuRvBF/qrEX7s3c7N9
MqSR7js5djtq1IkGlTqP9qJL3IPs2wGGbFN8japcfcvAd3+pjKY+UU4Dw9rDD4o2kYnrKO0GALs0
B24zmls3sJSMB+KnkrtysgtQqnG0h2JP7kMWAe0dg9P7LZ4L6Nssh5jZXI6tbFr6S21RTw8qDnSz
3GI1lRhyyplq4z5nMaXopPiQEUz1ZPGrnmm1/GJ5Yq9iprpCoScS69srJb/3HXuvSk74iZ48G9AZ
jnU++Zi8MgI+Ocxc+c1vNN4t5nn0I8Kmz0uf+7wzJCkseb2IEW3mkSTOhgyMYBAg1GURrxOJPque
ZxyzzX8Ggg+ppldwG6W1vC8c4LmTidaTPVF1RRBw2S6zFAJsQ8Af41cZi3an0DMQPsoHHkylu0Zg
QhvqI3kWLEdlIDfSi4mFIQLnmg5pboSddx4tdC1YI+bmIxC2RdtTWRMjugnL7ZQbydHNPXAZ9tBF
OPTU5yIS31ClP4/IiNdOFXWcDNifW/QJVk3pZI/JVCSIFa1vVBzie/qPzkMfyvxGlaPYTBpNtnQy
c1Sz+tybqgx6CIMxbOhx/F2huV1RyFbs1CAXc4wxf3hV+UBYboph1thmQe/u0wm1nkVXHmxXlv7Q
RswCKonNIxyKmHVhyjlt2/ZnqjDBjd5N3dcqNqZN5RFypkW12CAjStjNpF8dHAfQCCPD/jHx7YAP
o+4tJ3/89f5HcSG4U4AzMRVIF0kDAblLwa475ghFe1SihWaNm74a9yCe3QcK8PEeugpFoBIX5ufW
0UKmG3jqBp4qCGd9fKWDfqFnQE9hAhhE20PnhiTo85He8SdF2Or5thmF/dH2fIcWhegfX+/3j0xM
n/OUv86NSK8Omx85CJbQD5r/9d/zOf1PorD+NiwuDE7/u2q/I5T8h7pw85Msxv+4m2z3X5gRXmW3
mHAMvrv/uJuU/i+4p6BVJUGEeAfmP/q/PAXzX3jdMezY6ElBt/7OUzD/JQ20A0hW8HwrC5npn7ib
lhMCsieMTWxJECciO59zKn/XumlO1IwE+sEl7I30o0X5iQPf5B96oiWDm7BR6bFiXBk0gNnbBVUv
nG2fFfW60Kb4c1gX3VEP6SD5lb6lJAakBhC38QHsSNFuXKdsDmmMdGbtmYn12Dm1k+9MG5Lkn4/K
/96Q+59mrZtlgf91WMoujMLfx938b//bVmcoglIwsaKo4Z3+Y6gzlPyXjdGR8YQFCGE2o+HfI04z
GFc24evzekT6MWns/zHUaaYBQhhNBxK2WWDBavonY27psFaoowUiaaGkYc4z1mKmKjlrNZZZy9Mo
yvHo+pxvRCbowQuOoKgvKusD/KDpQ2yneMWU0z5ooKJu4iGA6tBoQOpHsvZ+e26P/yyBvxvllvP4
/KOQYVJxRkCCO0zMEpPfRJ9aROKH3msKE1QkbhqZNytCjeY1g4Mo3btmpWnk9U0RWakJPtwQWiUV
nCZOr3hSF/P4/ENwQeL6pomCmuZ1R/PbD/EmE/Sx2xonL6sAHvpBvYlHtEjv3+8rUuS3nQCXMbhh
YaDIZBai5HZ+v9RsNK8xO++keQmlcktQXU/1aY1wgXqX1xCwZze30nSnNYfy/hflMvAWnqVuaKRG
a7ZUyS41ynY/pH62scnYvHHw/R4yFqJ9A10SFkY3IOLTCPgsSrnDM18/p02RkheTUgmS1ASoJpv+
FSWSudB1vt4Zujz8I4g7JXbp8zuzxsZMOynhyWfZbdFqGyusHnIjhJpnrSqVHQz8Q/ZobdhJAzQI
IWawoW9BVA7lIUCyIXWAsKJcmZk6pmm+iyJ1GPLuqcESiTxlr5lQQrT791/I5Ws3Zr+JLVgu5lVh
8atNj3TKHhLaKcBKedCcmDJxUdZXHs6bV8EbK20GGNLXxXSfDl5uO2HmnEZESlTDUhcVphp279/L
0kI/vwKTjQibbpwtWJkWl/EFsEQzMYMXIIzhx9ZIbH8PuKfr6CEl5JbUstR3wonCE7DJNt+4Zl/d
B45e0e+NZVYC9Df7CXK1SLr5WIpEhK1UFF35nW88jVmxJuH74I91lqI19IZJDSPTO0XUY7eu1jTk
EdTWlY3ZW58a45DFGik5qtflF90je2HPpHknB78ZMThhcVuyWVvrmdWsIyA75O9GNUXXoiaHaHBI
4CvNJ07cyERNjPZaZulrEgzDHWngP0OaSAcECdNjRCginhpS1MbWFnduUWu7dkIZGBW2sRvblDAK
WgQf03EajiaC0Gv0mTefH7I7E4EpTeTl84O9aZotmXsnFGL9sRq5E7sav7MMxXu8j7P/P+l2wPbE
Kirj6j5TeUmyQCI/aWzMj63ua9RW4z90gSoIVXgfbJPdOAQPTqqLCQAlt9NSln3xTenfDiGpgYmm
i1vHK/Nb6rv5mmmtuq/Tut28P/BZI38/Xv1zZbKlYerPNkW5uDKyWELu0Ei9QKG5y/AZPikt+lVl
nkbvy76WSr9QPb5eDXi+YfOxsaAvbZFWn8dCdHxlLt1P1Hpqgk0sqOZS1t8UZTGskJyJKwvHfDI9
WzcU10Olq5ScNxBLA7Wfs+Nwc9c5eYZtPQQhpFRojlRWZJZ/UYFLurfMXkQ7TXur67srX+zF3M7V
mU+gTuFnJ0BwsUpHxhSTNlswf/kdqCM7+SugpblOxviaZUe+8XQ516E1hXXmkhmwuFQ5n/gSEolO
9KzaaRWUtb33M6P/3pVtcChFDz3QUQejL7877jR+9FrkNtUAW9xXf3d6Wm5QFOSPIjT/QlA4HQil
+srmSu04ghNbbdKqGJNM2yUy/juWbvjA/rykFkW/IcK0BPHWq26p475M+qhvC5eC0zgC1TIQFVBr
IrNndKridjJ0b2vSMJGqfaS6W93kqUbJJQ9pXufgCRvdam7yqvd3Q13AHKgiYi/lJDbKGPUrU90b
z4wTCcF8gp0ktsnF+K+VNYiuGNSJIFoXqDrpSOAsY5Cc6XScbIdzeEpE0fsf3RsjcjbTz3Yu1hxM
Z+efe2Sh5BQFskEhcvsOLKPYGIqAtpS59CaHIU/Sckkj0LHUB6/s2ysfxBvfvMNUwxYK1xtGssVa
11j6KJokZpwEQqcObDaPnegOQkdKFKq2vXn/bpfK9fmrn32GdF4cKH3McOe3W4VxRMBM4J4A0pJZ
3OokdIVC39Q2eFUTT8cuVhWBvM4o1gC5UMY1/XjFkXW5W+ZHwEZy2C9TC8Rzef4jhrTue83KtRMt
RLmpaIPfpYVR7mOoCsRKieoIsF+QrRyOB3+AIdQG1Epr6DkP7z+Ot56+AyCELY1rqFcQye/b9jDu
5GDlhTqhTkr2kv0puad5jmrW+tRM+Pvev9wbA9xhdGOwZKiB1ljsmqOxRxeWCedUYcFeFXPyV+QQ
5UYWnb1PotF8QPn48/1rXqyy3BaoBraFZEfAPFkMsJ6W8CSN3jnVUKe2Y5h9q4bYubJyXR7KMBix
lswBmjBRoSecv9FGdZTYmj58ybWiW+VT2W2bWMB/7m37k6eq+kBdcTj6acmihlJxHximdoQM2zyk
JX0DTJPFlZPQG6OMdZQS8uyFp0whF6OM+LKsMfOa/UWbZVvbGLs7UvCmjRF7CWbEUSfXkexhLyzD
TRk6/bHujX4Pp2W88trf+iUAFfjC8VaygVvum3OqpakPDPlFZRDsxyRoDm5O4hoHWO8vnJjdNhxU
ts8xmxysADpK1tEUI3m72b8/GOav+3z5hS1BQQhqC7/lgnARDSC7Bq8MX8DFlvmGxC3jcwlanviu
JBjy1bzrQ5Cc+sFL47S5WL9/efNyspWcSmeHrzVzGKkEnB2T5ZCXPprv7sWLSxIbC1Ns+zz36VPX
5ZotKtRizeteSkJ011484Vny3PKJMC3nJfLkcNeCT/yLgmrxIZam/9SOerdymqQ61hMLYocg8RGZ
Vr0hkZtGjO2pVTcO1QHi77SOUzqLEQFXgB90dxNhF9oMBgWr9+/xckrBJcmMwoYd1x68ifNbNPIk
GHNDT1/KnODuokLRiK3C3uSl2+0Biw9Xnunl983pmt2qgNPDSfzivIrLtC5UwCvFgbkCYl/vBcnQ
V5apyzMZdUbqCi7f93y8XLpo7TLJEsBlZHegAoZ6aR1NJPNsFKZhKzAZbEqg2lt0IdoH4J6E1YX1
zz409R9RnIQ3TpMmO5B74cm0hHflt80z2Pmg5piOY5xJnCPQxVYrTxOtSc0sfjFDH1mLn8eo7XLx
US+04srDvvx+JP5XNZ8KuBq0lvOXW4m2GGjIIYYYs+yxr/LiO/mb5cpJCxJEaieEE920kNqJanl/
WL0xh0Cs4miMxESfl83FhrKnd1BPZp28hLYyn3yLCUIQiLLVG3s0UXzm3zFvizXbx5ysS/zGytHo
9teG8ccDfD6xoTJUzCUurtTzZ1D2FgF80iI/w0BWge0GL5Sdb1TmFqsarPeVR35ZkJmt6IRg0Tqc
q45LJoBlpkmUmWn2At19eAGvF5E/rje3jSCIEI1397E0SDfuUmrIoqr7h1aH/02n4UYNyXTQPYvT
TcAJGaa4dkSTysYm6pGPJaF/XztEgoe2be3xhY+bKEW35BKJeyvsovpYlP01QszlFoBJnCeHnRfa
jrM8zft5Qg85rYOXeuiTz3Wkqp0uabZ0ZQU826wrLB2Rc23DNW8szj8RKgd0mAhjoxLLWzt/Z2nu
OGHgJdELa2WM/MZQx5zk131k/eXY3ysd4gPkvPEWgVj3EGWqvDJmLicpCwAb1SnWP6b919PSb1XJ
ujH1nnjR5IXlsdnIESF2T+TolaFyORFwlZmhREUGb/Dy/AxrUUFVU/GLhL5MbW7obmPMDHu0Zf+m
8f2XeVxvXmqGhZA6x9tc0kmqwFbDrPx5SXJU+rVCWiki8RxZtrq2eRAX746OHN0fC1EQlucltdUN
NZveYJy+9D6mCbwA/k6b9T6qFz04Tc3et3X7RVMF8pRmbB7bGJCt0fbBFpJIuHUzt79yjL58m7SX
KBq4NIPZWy3bwGE8aJWMUn6RV9N1pY4H0xL02vsz3uWXAkkTmb+BM3Qm0C3mWmV4xliQEPDSOUV4
h+HEJhpjgAGSB+kBYLC10QZ5LczsYvWerdyK9HXq55Ii5+KiFYMK850zvmhK/GqtirRUOBFblJNi
G1dtcmXpujyOcT2UBWycSZzHDTUvOL99GDpZQw1K1+mlTRP8NIjatioy50iGMkNX7INYmxptHYih
vcvayadEI9MrZ8KL1wkNlNmcL9OmZHHxG8x5b+p40nzplRltMpw9mAUi+8rHebF00pmAtUD1WKe8
S5/k/E6pByHv0kTx0plMzVptWMCpRoTxnmy3miIixbNqD5vj8PT+ODp/pew0aT3xbGEFzMVkLNvn
F44N2VctqQrPvmXfGW30kVSPfpUGxinM0r/fv9ZisfrnYjRdDQfuJOWtV5jFb+8T+1WTGgWGADRE
1ewRsdCq2lW8p5mu1k3ujvvEaexNiUpmC+NIfvDTOtvGCo9/3pgeOqYq26OaRm+VESFsBF29j9Om
IhArjOktICFid0d+Ltm6Gw5S0d7JRmdfWjUCsboerqwcr2yZ/7dycENzo5h3BiiHF3hBBAr5ALXJ
m9rTWGjpMdViIu4YLPdeUqYrpwzNrTv2WD60kiK7T91EmKI+dGTcr0iRVKdGmeFWl7LAzxp1MO1Y
UeM0i0+4mrN9W/bVA2PbOZJX4WzR+cZPGrvZLUI2tQHQUq0iFWq3dDXIqnKhQGaeeDEjhTkMv9wP
xw0kiFhymil9qfgoZePdOn6FpjawjG2Y6AUhzr3a2AaVxvff9fln88+TAS06j695S7wkPSdNb5Cf
rdpTX0MnikhuWRU9l3r/KouN93wZtnyMXA7XOq0dsVi6TY8g6EZ6Ot5TdOtlBpof0KckqSzvSMmJ
u1VKNsuurDTr4IUOWtRmhL09JOHK5DACDgaZadXazQZXRnHl110+AyipNGMZF3zAVNHOvy3H06ox
xcVzGl0888iljDUtMPfaEnjxCfMM6ETDOqMhxCZ4MStnUVADA7f0k9P77UzwUxvZIYtvE5l8oIPN
vRpe4GwFOjhSh7ryL91E3jxpIylJlo63ymrJZS8cwrZaK36g8dBfeRLnJ9v5NVFLm+sNUAQobNvz
Kv7bhy+DEMipoxm4jy1rM5N71ngGTZ6J1SFJzIaDV1rBvtX8n07NZ/L+KDnfjvxzdbZWtMroh8/d
qPOrF16O8dH2zRNeNmxGamhWoU/VMg2m5srLuHwXcxOfsh2zqo5SaDGPEwGN/j7JxImTRbqTrQHx
I0/I+S5M/z5lj37lwS7Q3q/3xnmaLZ3g71RzFhcU9IEH1n1B0d6TX8eZVqBXovjgGoTOWZQUNtGY
EuWJYu5G08hUMKvUw0kSx49xXA1XdrJv3T4FBmUb6AIVK+b5kw70GGMHj+YU4k7bUBK3yNZAiSvi
htS6VmVXrvfGm2XEUxBXdBk5Osxf4G/jyiTUxY9LVLxM8N4tu0TGUA5CQir9GuHptfZ7Ptdb5tx7
BfSEtPCCamZ5rZN2LWO4rXP1YaJKvOl67aPd+/Z2kr16CPRCf9EJotuJBCZF6VbmmiPrSNWm+mzm
vIXou9jXudNtNYvo+gD93pUF6Xwb8c9o4FMjUQWBk0CNcv487CQNismTxqnvTPlJIqe/7+s82Y4w
13cO3d9dGuXEhXVT9Pj+N3Y51/F0YPCitQJVQg/p/Moa5ydfYjZirjPNXR+b/a7CO3Hzx1ehmqGz
K4QeSZVhHg+/vW/wSdjmQk2eII8YZE1STa2DJL7yUb1xLwzfWb5BZ9mm5XZ+lTkJ3g38xDrVJsuk
zLPPleyuFYXfGLqS3btDUYZSGCWx84sYWpUbTj9aJwNI9Y2va/6BmA8CGzGIfPzzp0ayCwhH9I/s
3RfvZoxRComJS0GEJlUqo3mJW6m9suK/MfYo4PJeGH20L5dtCw5iyNWrQZ5CNjp7MJhqn0I0+tiP
fXw74ge/w8Qf78ktucYbNF7nlcW3SXSRw/Z8Di65OAUSJwoCAlDmyWgHN9jqHoAIoPyN/w3zKput
gEVFrDWjiG7DsIueq0ZzPlHGKo94eZ0f7IsJqkls98UIfNxwU2eQnZHVhJoKq/jQFAn2Ly1Tu0bq
dNmjUoXk7CXR9J2oQgJ1dUuPv03sOY2tPYapQ6aeTZWA/m2B2Nb0dwJYJYsAmCd8gIVTfQN0ST1S
C6E4ZJ2DaVlhXuX75nA6tl4BhWQqBsyiVWP9wECkvrtlV4lVPeHOWvkWMtS7IAhNDDPUNTcJGBoy
I1Vtl7dVQj19HTqV/g0XqPqpyQYeyDAN/SGMUq1ZxwZRyhs/iOsn/Enhk5BtIenq5d4jSbn3QR7n
yboRY6bfVI1UP9BR0o0JcXZCWi5wa0aTT/04MggnwYECSty14t5deS4JxWs7M5q7uIRTMAeXhBWk
ikx9HXuGJd5009kFGbGPq3AU7JU9MqCmbZ0Mot6UuUgeSnZi+6Lq2cKU4HobfFpW9UJeMRWpkp44
9IKyZzm1Bi/7NqXohRp6Zf5N1puz+Rc/6s9uaKh8sa1j8q0zGz/3iLgjKbACrtu0J9E3dyP4L6Gd
V6yQU6ATwaa33lPH40/IXMi6kw8X4W+3TTQyd6P8w3xOuWFWNdIbGNjVT+Gljr/Cb4IHc9DwDa9q
22ufzSQasg2Hk+a5KKc+3jdG035xBsc6wEixjNlpqbBbJdOdGIh12hbAvtib5RCzV1OTxWzbwzF4
KMljKFetZmELLyQYH9lNBQ1qmY2PVdrs1ThI8zBGdcwGqvUEprChGr90GCrUWk9944hBMseECZwb
mULko0ZKTK/8ajIeOSwbjbuaUsMi6Fqr4JGnaGP+7nMyYzZGmGBJw7UoXpyiij95wUTwaIV19a7x
dQgm3RipeCPtgfTlpvCwvqngi5GmolkNTmfvAFRG7ZpaNsRqYCH53+/PZOdVj9f1jZUecQCtNAgn
y0qZBj60o6aJsI615XnIRwRvbjmANRoY/KsYpde2zWS4e/+yC8riP9elJ0wCEbMMApTFipCouhgC
oFUn2+mt+zL0yheAMGZM+kf1d1lZHrqQNtr6dPU2Rd/ikUykd/BTU350rJDkRKdAllBy9uOTdI5x
LsIrK+PyydBYZBZHbTxHnPEjF8tJW3mmyLO4OYEtCB9iv062ThcpyD61v3ZjaXxiO3Kt+vzWRS0W
ZGoIVBWp9Z2vYTr7MgeGQ8duV0XrCPD0OvfNaasH2xHQSZf9fP89LLeX801SI6RhOb8Eayk+6gqz
HQet7E7eVO4rh5P9gJEOJZRRHRAHXVnQFp4cZ27Azwe3uTFJEZQy4/ntlTKzR9FZ3QkSV7+T9oTD
Cn3rh4Ak10PEyrCurTrdCjesNk0aeYeAMx7eDGESnRuVm4Y+9lphN9zyw7FR03dca+SbboMwqu+J
biRGqh3HK7uXN14KCoZ59/LaYVtqGGRS12TEhv0pNkd716XSeTQC0+BjzwClEby5DXoc+X/8ZmDE
CejkLPywkRdbDMovfdKUWX9yy6o8jI6mHTo0fyt0qP0majCu/vH1ZlUhO04Ov4ZasvFJLmqAB9XD
yfdhPUdmSUPUt9YE+B59OVZXrjb/+t+3FwwE4gccqlDzKR59wvlASJsp6ClTDae60tptEAT+2nar
ayeMN0Y390Mxid07VcDXYtNvm9tO+FofD+VwyqAhrTtrTI9Nb39iOWhuOaJf+3jfvJziXbmkRiB0
W4xutmu68kNzOIHdT9eIToathSz6BkbATwpP+ZWv6Y1nSJEMcQ27NKp/Sz1jPnRQZKZsPPWODHaI
lvNdrnzj+Y/HBasDOA0eJPDVZVIe/kWAL6kFlaUBlJe0j67Z/fLH4ZcCHbV9/1qv3ajFsEDsK5iO
aDFjAVqcRnxClAH/VtMpVWO7MeMIfoDSpm0X1XJPSlxw6NlxrTSnC2+6LvRWXiaGjQoA1NZAJQFE
wObO2CO8/7uWJwsKbi6zFaVEAMuslIuamBsmWgXouz3NsbW7wonEptF056DnLPnvX+qi/DBfSzFL
IpyaQx2W3yENOivEXd+eWrbgZFqN2ucygNvSF3axFXWObgEQ+lq6nb/WXWM8DrIu9h5et5uGnfj+
/+fnMC9QsqcpREP0/ENNjBzJogw66gFaeTOZLL2oNfqHNJADuZPUnoBfCcT4aPdMb5CbtJ3KTWtk
9QHwXX9FP2VejnmejoWNnxE/bx4Wi3LR5SmpzxrlYRTXt9j3xw1eagLJ0SRsbHMKVzJIKWiPIC6K
NOwehtBz96UTsZcdof9UBYEQU5PuXdq5a0eLzQ81wOKtVVjaQ1tnyXFKzBR4CPU0pIDDpg0C7IRJ
3l9RCy3PdvNrnusKc3KfReNHnD/X1k07qA9+dzIT+Il57oqHWHLEgm6ir5zA9bB79tUt1tXT+29U
vDWYMWrM8xRrC/XA8yvr5FyyQufdiamj2HCumz4jU2V7PCj9SXRzpl0lrR3Rk+O+Nod4T4bp1zDy
zI/tVBQvwHjVVmNLuJa+Hu6pBZO3GBvWtuppfDtC03AnuIxcS9abtgok7HxIKLkNw3QCi/3sJK2z
SvnYaD9B7zGCqgXxJ9j+w7jfFrbs1wQLJ4+aadb7sh7HK/u6yyEkUWeZdPdphGFlW8i0YmAJLkHS
48lyxmg3CWARGVmtV97v5VMmV5TzMX1whDkcoc+f8ljlep+G9nTyoeutNRD0uPfd7KZseu3KlPHG
DZlzj9uknzdv4RezE+Y7TszQbE4tys59PXXlDvyKt3l/3Lx1Qxa74Vm+zfRszYvfb2upT4uWk3hs
nFC/gIzDDLWaCvfRSY12+/6VLpdRFNPocRUxHIo22uIbj4Wq6H+UVN8746DHRrm2MfsVo3UEUyyv
PLzL73BOS0YdhiaTAt/F1E5l16i8WpxiO1bEko/6Oh3t6l43qO95TaQfxlzPXxJ9ulZjeeM20eah
qkYrSZt9+UAnrWo5wwfi5Pa++lz78hvoA/2nFgIzdJXqr8zkb7w/NiVIj2m5Urh3FpuTWsLHhIkp
TnqqQ0isQrUPHYB6pma3z++/QEYEg+F8HZdsu7DewdFnOV927MEtQaqPPHUCJnlbl1DYtmHV+Hdg
cCsXh4hUn4eoqQEuxZrzZADbQ0hl49peT72dHV3TQ2Wej2xCW7KLmxVnIEtQH3DIhnWHHAqCE+rR
V8q1/nOlsGwcamlUxkZIzq/ryC0KauNpGq3KyoFsAV8jENDhwUFRpcj6aCs1thUsolKMK6dq5VH1
sfqEFpK1yyzcVU2n8dRAM9mMo59T7WWrikhdOxS1yj+p13j4xOygXGulceeMORwav+fBr/iHWQ0b
PzC/AF8CiqyG0fgSyPJTb0FzI4KCaA3UQ1ryNZKAhfcO5oNm5bOUJpu8HlHVFyG/zR9q7YbUHwFe
KoG8qgrFcbjVm49WhDifmsvYmQfJEva5ZaP+k5609ghjbWrXjiq85xFir8v5Xe+CdYl666jDFEjx
yHceW2E9VSurqlDpV8j9oQxQ0zJYcpJGrkqgznQZQqullBJTcl3HNhDksdQpzFlTWMw1HD++JcTR
QNuYx19BemrfmR0owGEMK5hPE/tgxNM87+sUy1PXgBfWR9r4iFiIUsxc9rTW+ThpEKf94HNVyhiX
mx2a2Sph4UQeVE31M9XbHik8OqonXR/820bzYViNfvNU6yBIDaX11b4Gc1HwjGRFzU32k713kH0S
y4k4ZdjaNVSO52wKS++D5/qdt+qLMPiA6IL4iPeH/RtTCWYadBUu0ifaBYutkkHpucBSQ1paWK8b
2MKHLI6dXRMIbTfyma3oWxkbpUdXvuzL+d+ieD8rbLE16Rzkz2fmMrTyZAg091QOaE8Jm7XZIl41
S1xOV7MJlrrr3BBF5raYlQs5gcbJG+3E7qw5wsav9ybQ17VjlcE2teS1jfDlfMX12P7i+5zPb3Kx
3vQ5jIfQ6bRT4aBh9vJwWHW1eKhxHe7ef29vbLm5FN0uHFAEYrJknz9Aw8MtClBfg1yjAjIfjWlr
UNCEq9XQ2Snh3PgRmQoRCaaQK5vsb7/wyX+werGJIEhf86nNW4PzyXP+OXNSHWvD7Ec8/zk0+lp2
CaZ2qiZ73DRBGT7WYDGP+APIlhBeuePLh5wtfetY2QU1Tkb3upkADL//YN4aWIhAWYQ5ZF5GjhiZ
Foc+uMmXXtPimVxIndJr/+2G/29K2+aaEI+elQkoL2UhSs7nt0uRGg65auyTGQQYfkQSAOs0zb0N
jerwxzdEksxME8F/g396sVMCuzhqude6p4jQiRvgevGmCBCgv3+Vhcjq9Y7suYoC9YBcOEo453eU
un3sdDEWH2kGAIvasL4d0rTeMQOPIFToW9hZYG4nvzdW8GSsjR3AQ7zyI94YRUhpLMK92OzSFlvM
RlFZxbHwq+DFCzp0/bXKvDsOOWO6S4Gg+GgX5lXS9FKNpkhbPE84a4sjX4HzbLoadpH3f888CS0G
NaIvLCjY9s3ZbHX+TMq41H1y1XE5qgp8IYYriPfAVq18E2heKLZF0jb6sQZ67P/xpenRsZSTaTU7
1JdeeZ/U2yFj3jxpht1uQlpWa2Tr7rqO069xLX4NudS279/tXL0+v9v/Q915bMmtJGn6VeYFUAda
bIEQGSmYSKok7waHElo75NP3h6yeaQYiOnBYu6mqu2LxerjD3dzc7BfID+AdBO8Q8DLM4vPZJhJC
TvNCV8dKVvuVgQteWA5t/TnSMwkAQ1D3Gh0ER5SeacRq6pUFSLGN1Pby+MJnBsgIDBY0I+jJ8x9h
kpPEMRivzwnKajtdoMqnSzARbk/1Ss3mfJhVJX9Gs5WiDMPUTkWjyrRQ0iJ0PFi1qviWlGfP6Wg3
n1CAR7i8F/OOB4vlZnhjvqsaEyZgN9XPE44qGy+wFUdoOYaEFq5Ges4ohkAAO59/1wbKjGWx9BmR
pPLA/y170mWaL3kUVY84+eAhAT1pF8d54xVhl1HPncd/JLUeIScnyU4Jh3Dj7Xltsah6L3EOyKdM
S/z8NzW1E8xhPy50F204ptBTsLAgzZUQifDaqafjUihI79vDL+DEznOlDya63uhx06LSPN1uM1c4
9vDXgZHn21sTiDvXIXid/6wyCFWTBhNdoF4bXKql+a6ClrdxKt7K+6tjwcNxSVZ4F4AxWQWBCBa/
OSKo9BpLefJRqmfpN1L21bSPayWTAcwrCbLrWE2HnYaCdoLc0lGTsXZyEV5MHEQ7W3w86fa+SIBF
0H3FGcXFgkCO9yIYrY1i07Wfi/IACwPXhWK1sYrjShRYmF3Zyas24WEwz3TnpCkN3xHdkVaYwcdo
ltS+b7GpvjcmEoZo6vN7HTlONzX19lDW2NvLJqRmA21+z5njvnMRTG82Dvq1XUXJGRkQmmk4iMur
dZ0sKl2ROtqfq2lusNfJTcqhao1ZQSt9D8eg/xmNjf61DJGyahVB6m60IyBQmI+LeAbsXaOkjEO5
aAu3fpk1EnDBUdG1otqFF+z5xtJnNMJ1dFJgXqYSrZP5KzgahAx1NCGr0ok29vEFHha4jPImX0T9
CFvcdTIRS3igON0cfK5kOz+lahPS8EVBFGKFua87kXtJmQduE03zsQ2N/NhlQfgMdGCAxmzaR80q
Bm9UcLqUe1iDbRFF9zkFifd1h29ORhbzqa9tcTScQQYUgU1AHdrJ3rE6vCzCPPt8O7hehnC6ZYv9
NV404DDWxfeqj0oZTZX0NQU/cTdYkX2vlFsumMs2Pj+VC9aLfBNVJfhW6zXTdfSFJcw0XqNRddwo
zLF2CtJu1yj2tJVqX16M4H/ojLAVCATgcM/3g5rExSSFQfpaKZHp1p2s7vCVaB6bvBT4qvTdnURe
9ViidryTtFG+t4IRdTetU9yIELYP59x8hnqp7O3cbHdWmIT7VnOCI9Yx0odQnjeJ9Vd2MCV/EGoO
2FtQ+quzRfUW7VA8bl5JHVGmrYM4+5KPKF66ztAjiwbipH4GXlG9Gh3XsSsjLX7qm0WqPtKnDraP
jrLqiJz0EEzBR2OwFtk8I8nfE0tGiqDGnH7uo8B5GfIqfZJGYpE743zToxJdRe8hWsjw+dMatVS1
04LHxAmwVFNKgRBO2LbxN0qceQT+Mmab4JFwp7DG5s5B7hfHAbW6t9MiFzy5+/xDo9s1IvNiUhrP
FGOXUThX4VFxgBUJ0EMvngsl677KdViAtslEv8Vou7acpGHcAeBGl2T8fAO0hiFlXI3JK5rzEdq4
OZ4+FKa+D2kZ7Rk72bhzro0HOH6REARGCbL8fDwpUGmJ6VICE8g0d1pdxTsbuSRP1xcfl2kcNx7j
V5J/uppLDxCWBRHIWUW8cpSsuVISgZxHq1K7mWznNeqs6WM/9Khw40BsPcHyhwicZ5kE6keOEfTp
iwxr2dvB402W8fxgO9S3UTqhs0+TwVndX/wbDUfUEiLeKV3IQpf1j4su/KEaqnsTNtE9OYjhQx+Q
3dIOf9QR8O3YAcIud01zmjET3MsTR80ZlYG8uWyPVEaTPTZa//DyyTckhS7CEBhHrggACYvaI2Jy
51/KBls+ZolAGCEng4ypcKHnP+T/nRX/lSTg/2+yagsI/3+XVftQIltQFv/n1Gbfip/tnwpry1/8
t8Iaj/h/waJkT3KXGOZycf63ypph/AuqF3kfzyN4K0v14/+qrBn/IuRRxuVvEFJ5zPyPyBoCbBq1
+eWPQKsYBkiVvxD2uyjBwJ4jRQdzvTxUUPZbvcxV6o5NRhrjl+NU35E6Fndmo0w72cmSD6VcV9QQ
M8WDWJ/SaBrR767m0i8wD/oyJ8GvP5bP//cJOVNXW99Sy68BEUPLEyoYyI/Vr7FyRCCIl4mfisr6
gtslcT03xuyjVmbBr2HK8GTok/wJNLiEwrphhagWCfWnCXZs2LUBmPxFhlj+1FSgQt0R6t7oJuin
oImP8nmIYjKOIpRJi+HH7Z/+llD9eeaXn45gKowArkPkFlfxTksB/AFTif1MFsBCy36oPjZ9Wbde
nFmSb08Rzh/1VKFcF+f9+3EyoMNrofndSHv1nczt86mH9vYRaRTcDcgjml9ZVKIiNprBy6Q66W81
6OMf6P3Pn3BErT6kOGvJEXW62xNZZz7/noe17FQML8lLzqOBEomGVyu+jKY6JCc71BOPEKccbo+y
jjmMAj0MrO5S1eR/q9to0WeJazHGft5Q4erRrfCqsQbymcTRRjRewtfqw4DWgC7O/tZUAP3nE8JF
nIeLyYSkuPuNLVKMu5j61EoKlQHH+PT38yLZAM5NAw0S8+oSsrsU7F2jx2hYCv0hLLvJM/QSi0fN
zDdeSVc+lLPwRamwoI4INed8XipaQDkWCYmfFKBCB10b9vMEROn2hK6O8sZ4eWM/rd8RU27IQL/k
xM/CHO8TTW72oy1pG9/ochSCGQVP3uUL9H6NvqPBOgQjDjI+AQo57K7u8C5J1I25XKQIKNDA5Vio
JZS2MVpXz5dMjHqMgHTKVphNeQfXPLqT6Iah6Ce7VpizgLWqutaEB/UMIhO56nLcuGyXB/35bkQn
ikIcgHwgjjwyzn9CYhSJZfZp4g+R+rurkuaoUZs5gsMadvocd4vjFk4CpbV14i6PAQw/VnnBcABc
WiPnFVQx9ADXZOKT/HkcZd3Duf3TLPpvSiBv0cCvDUZ3d9FiodV6AbIAtt3FAIITP5+qV7l2YOJH
08FQpF/yEKre7S16bUm5PlUFIiZVJ21VQ+kTG+cRvUp80WTKvumFsZ9hoLq1DfhcG536cdZ1cMM5
4gW3R74oVLChHOjuFNEJl/RcVx2gPursAm505tvjP2nbP+m4CA0x5qOJfOpy6WMCwFsNA28sAlrL
8j6fP2A++q1RcnecKrdDUDftft7+UZehlVfe0scDNMVeX59YLLgi1SjnyHdwEv9Mg7RH+DqYDokR
NFs59/IGO9/NQFi5qhe5IcoMa6xkoAkALV2ULNdbikfhiL8MelOHAQsErCci6w7liuSrjDexp1GJ
f05o+R8qHfnu25O+3ANAEMCVIONJ4CWJPT9Wg6I3dtAniR9FSnpX4c25R9IQK/lcjrxALnRskOb4
vWo10cbIl1udkQ02AghblEnWET/XFCmvRnbfGDnTvsTAbgcev987uWM847Yob635EtdXa748dMga
l3UHqXo+1dAui0DIQew3QaT8HOzMfF/iBfWIVGmSePlAO9qltlEkXoqe2gnP50Mjp3Atbq/4SqeE
Pg7oAt44wJe5/nVQxee/o5piDdJFnvhWpTgPmsCLDbMn1a26ViWKpcWpCxrxIRmt2B0Mc9xjexjs
6MzOGyvy1t89XxEbwB2XOzVOIuoa8tNVyiT6KRc+VXeujwidL5ALCFl2+65XMCtOKIZ33uCU4YMk
NRBbehvnm2agY17q+dR6dS71vh5kRbAvgzxt3aKjdg/6wVSrO7sdzd6dWi2mrS8C+7ERhfoVLES0
C6fQAVM1FuKL1eMqlied3Xmj0RSPNfXG9xYVrfcU4AMso7t2wmkjrJrfVYcQ58bnuNyG5M2LWgz/
5fAvIuF/ooTQ1wr1HCKMX8LioAhJCtoqAV7HBoV3zPK0D7c//+WNDQmWVgvgp0VoUV1VZwIkAGQT
ooVf63V6N+OhdMDveevSuoxlC9WWXuyihANkebXXla6qMUFTmFWn/Abl2+zLWuCohbfaxia6QMgv
6Zpugh9eAHqL1fv5Ak4oUYV1JLU+OfzdaEHkH79PSu+GvBfAAe+QpvmS9likoCmm2F+FNECnqzwj
VQ7AqQ6RWSCLXh+dvPvZ2pGb8mi6veJX1+KNGo2wy/KSPP+BUd1HZq+VwjfzPN53wEcWP/fAnShv
b9xrVz4uCDpgWYjOK8S21VB8kIR7oxV+imMndkKoqtlIQ/4Ho5AL8Y4FEbjoIp5PyJ6wT6KR0Pl5
EJlPaGNg4lRsRofLm2GB0BIXqHsRL9etZ0HC4AhAzb7emVhF5WHmQT9R7meqKQ+JGYb7edbyBf60
dSddW8XlCW/TAOVGeiuZ/wHcgzZnaNakdX5TWLk3GLJA2wHl+7/eFvDAKTNxEpHjWx+RvMBnyBmb
xk/jfvKcOpF2EqvgYidUbHywi3YHZwQhBBREeExR4LpkaLd2jzZT4yflJHlOAUVJ0oR8nNmZ+1Sp
GvT7hfOo6iiwSwkQ7TLGBgajNe1DBghqb/bW+EkdhLbBFb5yNOg0441DykO/ed1wnbLYFOxUQQZo
oFKmzJIbVdlES6/tN5b7QqaBNeCp8kbZBct6IfwhKj3M5MbgbJQ4GkpTA7QMDCHdi7RBGgyfSPKN
uSA69LJSu8YwTLkXhImhgkMd8Ogx+1a0B9x3MCiXVMOtnTLfwvNf2XqkBprxVttZiLnnRyuf0Dod
m5KjZRkBKGG7Ohlj3G0s+0Wjd1mLP4dZZV24fqHZFTGM0kT2AWhq+KxHUnMwjQHkkKSKUzhYil8Z
jvRsyUHo6uEgHWH7SehZ4+VmoSK/v30c3i6eVTKA7iBXxgKX4geuYhdaKlEwKcbgVyhUPmLRU7ta
U1ndbsB09Iep0DVwo7loE0+qJds8OAjM+9ScKhlfQIG0d2rLpeoNCJbGdzHytf0xyHQjdIWZlc6+
Nrv2EBmSOrhGkSmpRwWm8s2ShGwj3r+1ydczIa0EMspLcbkEzz+iXcxjGJZO56PO3O7TqEkO/aQp
XjGYtmvlRunmZvIrsShuBW3b3wfifmFqdohRJEvPfyqyEHkEq901VPpdbVIpS2WZimmL2v8citze
Nfi8ephoql5sGL8j0em+rffhoYSH9FgEY3FCQsc52rFt74aobU8SwMj9aCXTrneaLbmpy2NMuISD
h8AITSqUm88nXMlWx/NcHnxZapFCEk6DQXFTuhiyJy+3t8nlAXHAtiEght464O23SsEfsbkeux4S
nDX46JpoCPplv2o6fXf/wSCADWgF8A8Ur/P50BIVDSin0aeGh/6RFCFbj97WRkS6zPyopFnkBJxF
BPTW6qdIe5Yz6K7Rj8zkC1qAB7Oa7kWZzC4Ey79TXluSfgYj6eO9B+wRecTzKQV44aY5epdkSage
1XM/HfJUproqYdx4e/UumKrLWNw2VFSX0S607JwYIDNemJPfhPATndCOT3WMO72Kyid9G6m+xzey
/abEpio8Pp/5YA/oh7hGW7aATQbkdLw4aTSHwgr81aOw0uF3glzyFgzgymYCLLkIOZDHLECr80UZ
WkhiUD4w4JwG5Po7J0LfHrv0jfVYtv95PKDWwHObluhSOVrXTOtclaxcYT3qxhSqG6D4Wy844Qan
jKQRPyzcsl/bWDc7iPmY4WG2huG3URTf6xSJVC8uVPkJthoIqNu/7MoOpPCHxCE1LS7gdSXSCEOt
0eJq9oc5Vr7ZiQmen4LMc4EA8I7scau6dOXpidzqHwOuHh9g25OgzevZpyQun6bZAZysq7EH+jm8
x2M9QtG+K+4kqzXeM+vqILJMO5hyYR5uz/zal9coOlH6IZZQ7zr/8lFomW2Sj7NfGp24QyldO3Rx
t7W+V+qWzJcDgEYe733e/efDZLEN6GIwZspMtnbsKTvjto5nAbI39p0U9fpetQb52JSpcp8YUvUR
U7UtUNtla4bfsKQ+qB8BaVsDqHBbRn8s7WZ/4sTSgs+np7IIeRcnVXpHo2iChSamPfP40TS9tJFq
XFtoeKR4l4Fi5KStjphCXV0kkcwXn7Mv2IaUBwxAtI2I85Yrr0/Yn6Os1nlKyrpQB0nxc4y0nwI5
cZSDomIVvnMUIZ5n3aSMkgVZV+NV2Co+5skqNYYqN4+zsEfH1aixfQxFptvuBA62d52+ETsK9U55
kAq1+WGjHtXdWVmtyI+zNKumC183eSyQjHC8uorwJL69Qy+jKAJzLDqPA5l3Asyr871jWNFYKIak
+Q32oYcgrqSjEyGfHOmhgo8o4kbOzpFRUXU1FG9f4PPJr1Nayr1b1XaQIvxkzEcrdqzfQdpI8kGG
R/UhlXrl8+0fuv7C4K2B28ADgpVDtF8zUOPYNqc5KVs/UCSsDRRtPg4O2vh/OwrulAtmHy7VW9P7
fDUGM081IZrOx//0fV8PGJ+KKVO2xJzWEZGqGE8+2kBw0YjXa7xd3ojcrptm8NU8tx6xjc/dakyd
T1JcWCfJnLoPG9Nasto/dy7EcbIYuqZkvXQ21mCZKlMEHPJM9oNas36INFuMIRUrRBwbvmPoZSjp
VW5JxotIGaVseC+ZZuDCRh7+s9VS2gFNG2K41vcoTFt11yo7PUFR1C0VFPMXXbU4A8BZAOSyRGQ+
K3mcce3XZvxPy98ukeGRROKaRdd+bxoFwd2ush4iAOyJW0aG3Lnm3MuQzYuAulmsoGgIDq0xdDdp
Y0HDU03bmUzd6P28gxWwiwYd/WmgJU7sCSNa4MqGVj3Fkt2kbpKM1Y/bS/gGSDlfQtrggOUWtDTc
mnWA6zpFTouihWeNE0yMCbs63zmDLb/T6x94NkifjHSevs56Yp7sIq5d2ewy/KINNcFIVk+ce7mc
q5+FQjfOTWe87Xd5gu+226Sl9Dr1ltK602DJ91EztdUj2tPzKQ5gnqGXoovvUWRX9dGyhHPH5+XL
5IMT+XJjNh+jzKaNEGa26XVzk8pu0olKe+qQbcBEQeTiPu+EVrjQBGUqjFMKuVM4Eq6hndbrn7su
LDGWbxPpmKdGCD3XybBOMhN1eIrmGpubqJzaz9WMa4pXNlQtPErsVuq1RddV7mB3xgsdv8rZQ76J
7idD6HheBcG8nwdRzG7sTLPwdAG8/EEakky9V3tdfFLTglJLj2St7YVNnUQPtpkHT1I49y9liZW0
m4XyP+wwjD3lqFMaFySOLHuTVUeZG1nRYHuplpbd0VAHno5VHZanQu3Lj3Ga1rE3DqOderkDQQxi
dIEmzahXx7xAxuiO5lMTIZEeNJ9VnTeF25XRZKCfqH0JTGWcl+Dc2BsVxHUAI/2DVAiWl3Iomnnr
xnk7YXPUoY7hyyj/7JVCa/YVXci/zDgYhTIWbXPeE4vLw/Ir/ni4VFluqGWxyOfoduoWTObkNHO9
cd1eZBz/HsZkQkAg6XEt8eaPYYJS5Nhdd5OPBEd1J5ti3qdSXXkCpaZj0Fo+sOGOT19OB7ttZrd1
0i3rueWyXZ1HBBYXnQUKOqCAV5dxUANNhrnb+bNT5V4sw4Auqb8mRN4dqkbdETHyf27HgIt+3jJt
ogCJPIksid1qzFL0libZde9bcYfBF/QOqIw5a0D9XnKc34Wo+t9OaHI6Ems23zUmcDIpqILXtgQu
GUzVOzUwaDZ2WtfvJ2VqhIuUZYwHuFCzh9u/dnk+XizQm9D2UoYHTXH+jdqil0H56r2PYZoMsreK
j7kyOF5KVQVprLDajRV8cAN6ycZTZP1Qf1smyvHLlU3Tb21L3IUUW8fA7P3M4SYZpXbeSVWruXq+
WW+7MkkKe0i9welB+n/d12iFlvYjlG6/cQqopC2eEiMc1LnXXYzq669xKOWjV0x19FvEHXSs22t8
ZaacsgVpBWaWqKedr7HWT20pA8vx20iuT+Gkxi9G0Z8GbWHQ3x7qSvyAkQyLEOcBdADWLUyoAEE7
CWVC5yONPG4i+ABBuqn/tPzi1a5ZiM8aT0leUGzz8xmJuhGE0nD2g1GMJztS9YfF6tMj4or7ceFN
TfKU7gGngxAwJohvE0prA07u+7xQFSDBm3n3RR2R/cTrkY20RBsedqs6YobyhlKm/Ca7p6thldFv
W6KgUSdxeZdW4ndC5apvK1TnGgl35DD9huihOOVaqh8iJxk33gFXIg+bG5zG8iUI0aslAq9ZodKG
c55Nb8WVx6J7ztJx2FM3o+WnleOidbTFSn/7t64+zJIqkgQvYsNs+vMPYxpZUmnwCHwVXM8xlrtf
qTmNO7NK2+MwS8GpoRv5pEu6jIpZ1mLIaONHGQn7hQeTdQShp9ByT+tHPTEm0NEhUjtNIiEJPFsn
WHHix+TEw0mLAlwkejvbqb2i3/cy/qpI8e0jssudo1YKROpSelDFwlaeh2EfF0VOLbHheMvWPsew
fl+PbbZTikl70uO+2KBhXjnxdJ6Whg2LgRbs6sGS13KX8lFmP2yMea9S9djZPcK/ToVMERrJo5eq
dXiXSphZ3T6B66ydbQhcmTYC9KVFn2P58z8uvVrkRph2wexXoh6eFHCQ+wJ6ixuokLaTqCmPt8e7
cuLJNanwyjKdIFoq5+OhujFjHJ/IfhhK/U5ug3IPvmALSH8lhC1Sb7SE1UUCdO0LhYuCHkOJY5Tc
sti+SDTi1wImJZHtjWh5UZhZVtCk27VgXTVkR1eFmWLWyMzbSMF5grvUM8Oo1gA51sN9OI79q+Gg
snIfDHP0vgxHdGPrzLDqg5Tqcu1lZQMj8u9X+K30SgvOoA+yOlM9aslTLtmy38zEVLTPyHBrdasF
d/HGBhZLn48shRIY5OF1Gag0ECaKgfz7KaYl+5GvUO2hl+pPMsqP6KuUFOYomL4pKxlJ7NqVHn2V
UrvGhBGHh0MElg/pAjtq0UhHoc+1zEFxgMpLof3X+SM/dWGnLk9U/JlWsS3pHepVOHD6vTzRnxNw
zeKg2/J/ujxJlNcB2C2UoAX7v+zJP04SL3h7NrtS9S2TMNJpUfSuDHPnIVZFdNKzFHXK2x/66oCU
YJdbGgDI+ihx44XwaGfVNwM72tlxgO9IAoI+YLt7fZAFG0f3Ai6wfHI61/9vwNXO4u2vFHWnqX6B
kEVoxcnO1ub7WLcekyqOD8pQ2nddrsVHS0E/P0lMe59Tmz1SjoHR3ZX1e6odxS4cDOWeyvZXrNqS
fU134FSYs3QYjY2jeRkF+L3Ix+BBSEXCWif0LTRDzDb5vUrLO7uxJf0wiBHRz0p3/pNv8cdQq7AG
BdGeR4ryvqPn0N40WvpytpCthyk6wD+UN6Z2GUY5c5BIFgVi+gXrPHhqw26K9Fz1K4w0T0KSeAqO
3RaDajkY59fz28nmC0BqRQ58taWDaipHtKDZYUaNQUlQW35h4nBdBRjY5mqjewDBnNfb2/ryLqQF
whFCLok0lO77+TmCPI3dnp1qvpjxXhlE9luuDPtjxwH/qGiLEr/Tz9+CWLI2wsS18wR9HSb9AiEE
mng+sGaqE8cs0fzRqOI7ova0o9E7v9PzjH7ypHYb411bXXhJNFBActFDWU3UiMh5nbHX6KTaH9TU
XuRfygGPUlqduozZdmwZYqMHeOVIsGV4U7x5OlPVPp9jPWfcDLjA+DEKKzvVbHR4UCmnGWXUjff0
lS0KLhHYMQgjBlzXA4O4H4fYaPBi1mr5WETWE2DWauM9eGU+IHttPheD0CFafTME+RClsZXZ77qs
viNPi3azSi8kKJvwPxgKOSP6gLC8AUup50vnODlMzUqafSSp1Ge7RaHPitX8USRp+PdfCXQ72i64
L1H0WM8qHbI0DNVC9vOhfRdEQf+lavXXMo01//ZZu1LzgB1HGxUsJ3IFFwWcqWyVyohN2Tch/h3b
wWletCiXYR4G8oFzGh1Cu1ZcFLT7gyGa4h4TE+l0+0dc+Yb8BhRhMU2FvrsO0yhOd6i+ybJvU6k/
xH3ZuYOZaEeN6unfh03SNZkHB5qHPKxXN1hchcI0gcv6PdngA9DdhDpdI29EsAvMEBfl0h7jWejQ
0AULdb5VyrrEa2BJOCbLrn5oUld5oyape6MI1PtWzqIHWYTDvYoevtcNCeqFaH+9y5NQfZYqfNCH
qSoORQqg5PZKX5D03n4YkVwjMV4Yg6uQYzeJPbVocvmT0yV3oTVEj8aQ9Hdxy23cLnVHRYvvsyx/
Ra+keLSmyjhWI2XdokqMV2kC6i24RwGAAOyuByPdSwXkWcSvKRZtXKnXtgUfa5GUoDJFF+x8Ee2i
TifK9rJvCbs5SlWXv+8tHfUEI9ji/1y5cpZWI6U3sDN03VdDqXjxmJkRKn6GCpdn0Ep4GpuseCdM
DKHhPSkLAUvmSlDFz9tf5NokuQIQZkODB3jzKm/gUdJGST8rsDNE4Ebx/E9rDMZdlij9/vZIV94p
PDH5D+V+FFFgPq7WMxBzytdX/dmu3pUU9o9KmIvvZj8WHzItM92syVrXoK3yjzKW6iejzaY7zYo3
roUrtx6BjaeujFYJgXQ14xEprHJuetUP1WZwk1l/Vwy2ueuolezmhN5UECofbk/9LV6u8hia1VwP
2FCjAywvv+mP1LyyeikdA0PzKyWGbV/bUfaoj/CjXLqRWeoS1O7RT4SsZpcw01w7bgzrUCJVH9ON
mVK/qI3ftAubaKfSI8EVSnZeTUcyv0tSF0uHyMKXk79VUbPprLT4nSTDOHi53VapF/Qtvt4NnmsJ
PgEon+Ms5ahflC6f3k3oiR7nSUjmk2600b1VU6Rw2ea1l9p5/hCkAwBObU5qPG8co2p3MZZis1dJ
Q/8ArwjleXNuJ4hkcpTlu0kJZ/jVikRneowU8xmp+75/UqxJiWhqwFtwk1Ky6UgZXTtiDR+M0p1g
qxwRYyweZKkofsD0Mk23Jb96JoFuVBc+ZHmcRycuvVrY5asmDRDpi2C2Z6+Lqv61WsSgEF9OfuJG
WVYn0eFw4CICAdc7Dys6LMIpk6MVBOEWAvzapgaRo/CjqJygAriKtDN9JYC7reYDf3leuNCPbWzN
n7A3737rkzzcC9iH2HeK/GuBrcQIbr1q3ylzuWV2dyXb4fkDjIv7WgEHvjpdA9qCkhoMmt8PRXii
LQiF0LLD4+2dfGWU5QhDsQaGhBLi8ud/bOTCatUgkQLNz/B0Pthyj7hgFH7/y0FUSjNIQOD/iDoL
ddnzQVQxJFapCdMXSCXuMSefdw1Uk42r+CLyMYqF/drCgVNhkawy0alLKsptiuX3TvDb4up7l1YW
tjsdRYDb87mI7rSmOPgLu5g0m2TxfD7DAGpCxKnkl1aCi0VWvU/lSdCcVuX7vkgMeL/RuLP1cgu9
dGXgBTzGg4LIC7V0lZxmdFeVdNAkf2qwu0ljga9lUw0e7nIk93P+U7JL200MJf10e8bsf+Z0FvHA
mC+QFTh/KEgTbs/nXAPrnCUtTl/s1uJRShUnOtSBiPy4jNvxtOjgPdDTS+6M1qj2VYyURZpDEUVm
d+Aw55LzrAvH+ZGrVcLTslf7fucEbVl+pIYSz26VTvi7I1pktgdSnXJfF3OOykoQ1e2+0RCZsvDr
K+9rzJ1r16rKHIkPmnzPqWKJDg0wE21pKWsBiTdp1N81cxVWLuYDI3RIJ4x3SMTHL6bk9C9Zzqnz
prIvfMoKzrsmLLJvCXQ7onXrtCEkt7jzsQpNX5Pojb2QD8Mvs0Ec0TVFq/5SkPVAQ3agJiEG5yEq
db19InQmyrFV6ulVYOmMtzCAhfCALhGwV6798efYGdrPvAnl3yWEXfOxTVq1cheYpoP9ewxLOeIJ
d5qMODV28EPbX2menSTCETE/DGDbaMJI5jspTYfHKXH0D9j7SkwyRq+yRjoyjFxzsuZ956Th3soB
GuCGZEzRrhFa97OPoNR48dCH+xAVm/4gp07R7ulAxXeKlKnhbi47SiZ2Te/dKvrgEODdfJBD6Z9O
y9LXXAeHwbeBJ/U2q+SeGp7up0ilviLM0UaeFERG4nV91H4RelvXe4cky0chNDnoThWeaidNv2ZN
p8luX3XauwiRZuK6yGr8OoCZhxvn9DIisGepNSwG7qBhtOV9/kdwg15fmIWlxS98hBgvkxbzs7jO
jxggpe7GAVli2Pn5gKEJT5Bgir+fsyYxyoiaFmZnpy9AMGJighN+g9Q3ebUkIe/qDPHBDHrjhCys
4UbJrN5psOfnOVUeMCqJN16WF4UHeMs8Siiy0ISFsb0szB8T79CmsjuKHi+a2Q/ozcsB4lMBeo/j
gMRLK/KtV99ldAAYJUNjpBYKz3jdYEyUgZeY1ZYvZU/hCF2p+Zik8MLTErri3NvTA7qeSA6JLt1J
UvApzrPpfY5J06/bn+HiOlukl/E0XxCe3OBrx3HZliLbLhL1xQqD8sGesv7BVPNp42NfGWXRoiA5
WMjWdB/OlzeM+qY220j3Y8qoZDqGuQMRlW7s3qujcI1RIIUwgo7S+SgVdmmke5OOxw99enA1kYsY
lr2/vWKXVwq6MgvtFrjT29c7H8VAp22Wm1T35xZWRUSvcCqm5Fgg17Uf+tKinEphuwpM5y853IAt
2ZgoXvFKAle37lAVuDDlQ9wyPdVBzgeY6bdwrPWDMzjTPZK9A0xYejnWPEsbOc/b+//8rFLKXkDi
VHMXk5zV8WjVybDzOjf8IJ8+T6kwP1qdmex6zYjulTQ6irKeToSUaGfqpfNuVJKTY2ZHIUXfby/+
5Tnlh1CS4UKHCXTRpTMr08yczjD8Nui7ZwNnsMKt+ka9w1mdSkIFY+LT7RGX1GQ9dUqSCxeQAg0I
mNXndsIEYwHN8AHuz57dxfljbI3hKZ+y4bls7IekyiD8JlHIZttqol1JIiiFwimhj0b3HGzf+eh9
HlljHpMIwnuofLlAjLkPp/a5r4qgQzYqD3mqtK+R3uJTy2+rXwDVZPsRz6qX2+tw7XD9+UtWW4DH
txTjBm74hUHeQP8VnuqgJ6fbo7xF/fPlRmPGhJkHv5t+yhrjMQK6Hzr0SfxGxgzYa5Ms/aKZSf7N
4A54b1SgST0h22hhiUpoX0gQlHYXiLQBdK9OkfCqKBgQysKrJzt0Q4u9lQmU9AsZAkC2OJsw2agB
l+IiF7fpHVmoga8U7xpoBSKWvgBpVyWYVWl3lynK0HopwNMfY0MSc3umVz4tyTAdX9iBDA2E8vzT
1uVIbtXYpj+NNLnLVpJOTts479jJ3QEor+oO0xi5utr/CEvxCU/72Wsx1/xb0CidBbY2kZlSgAyJ
fbXFWrVE16ysTR/wWvNSFM4vDvNwZ0W5/TCo45bI8LJP1h8Y3AWtBRqCQJ2082kv1nFT1A+mX+c4
3Bmy1T6mkuhd0GX5fmOJL0M1THEAzwhfQB6ELH4+lrEgp4lWlq/XkvEdiDrP8yl6UWLVeVbLjBMr
CemLNkntxz6b/ou9M+mNG+nS9V9p9J4GGZyBvotLMgdJlu2Uh7K8ISwPnOeZv/4+VFV/rWRmi/Dd
NdCbKhdUcjDIiBMnznmH8V4d47s2tqWfEKtIkUUW6LtA+FbiySLzP9gIintyqiaRi2jntAFAuPZi
BAiMhTFKuFnnQ2YqR2VnTcaHwQxmUIqB2DWgCKHRNeJP2x7kOaw57pXPqJ/1JkuMcjCiUjU/JEMx
HwLbVg4StdS7qlXCnajQNErjfthIsa58DBgLJBs2q52L7TL/FylWnqrtHJthcNJRuD4CJWHkIDN2
qS3huRzmdEDkONvRrt7yabossSN8wpEJxA4hFojjq/QDb8GEOGqEp6EJT0LO9F3WV9Utl7fSiyqh
OeM8zE4yIcqHIcqjiqbCxlK8PLeWJ9BB7i3ZLnX288kXWqsL3IPCU58u5G7Y8m5ZR52jzJgcd4B5
N1721fFIrUGWEF7oY5yPl8iZGeCJE55iGv0H1WqyY1BlmtvXFqpA86bU63KZPd/VC2wGHpLBmYy6
92q8EFRvyhU7OuHei7pBJqE/Et+UI56SE3BKJw3jZiOnvERNck2hggn5eMGYQN47n2MH7riROiU6
4UM0fkSGomicKsxS7T6YpLBz/TwtP0E3BHibiNbkUOiLVDhh5U+ZkwdBTI9P9MPgqFo0ntrZUH9l
4RDInjE12ftYrfMtuMCV041HJn0B2EdkogNy/siWMtHBUsv4FE6m5OVRGOyDJBNf5zSUDnIuBV7Z
WsqxVNAxDSy/vEnUygQir0ofuSdbO5TG1KNhJdYxUjpzN3Wojih+2Z0w6oxuW3WadnCdP8hBk9iA
7NXm1mys5miAyrwFTaQgJ6CjRsnl9s/XG10jNCAILMBw1pFW+IpZJ1ISn1T1Cbx668xhZmLdMUb7
OdT/fDPRBFlMajGx1Dm8zt+iCIyeokAUn4rYbHeqPLZuONlPaJ1OmBeFn18/RZalu1rajLZI1isU
kWhBn4+WUirPlNmKToDRLKeLixgb3jBzg6RpNt7iZY7F/Yj3hxUAYHsOg/OhQoQ8ExHVMaa5/gRQ
rjcOY4R7y+sTuhIbzkZZFePaoYO4L5r41MV2dOSMjpx8VsxjngK7DMv86f9jOCr+Sw6LE/R6m8rj
0JtWL8cnc9K1j1VXzm4/TSa2jpJ92w3hVhn4SiiiVI4bLgIM1GjX/ZwU25Wcq0N8ygi4O5iYrVeU
RngYBNkh9sC+B8Fzi+90bZEsXWKQ6890uVV8N0nEO8gJ8amGInhn1cpX5CeMnWlhnvXnr5M2AbpH
i/YMrJvzNUIFKu8FBdWT5U825bfsm6iUJyttbyJFfH19rCvrkU4N13UBQRoMwap6GjZ9pyspUV1X
ynKPRJ+xKzPUS18f5cIXfkF0E8ap2iOjA1JovSBzv/FDWSOQ6zEUC5D27V851BbZGRJilQNiQr+R
Sck8esfUMrtBagPH78MSZJeKEyfFFPlXN8Ium+ehcE1/bjCEHuJ53/b2zD0pxxZy4/i5sougXbBH
oYwvSpqrIDQmvo5DCuVdtH/heERat58Frs7C7sb9BG1yY7xr3wJ+ECQPmpQqgO3z7x4i7lNXVpIQ
YQ28lBdlJeSttlxIr4wCEhze9gL8IRVdZv0iSUt8PlNV69kJDSKNBhi52MRF68/XMMhrWoGw1SjT
rIXWjWxStKLTspMtY1IQSQVb1LCTXSHP1c6qrU0FvisxYRmMNAHOOutn9fIWd2eoG0F+GhS6KJFZ
LknXGDhSP8oHC0zAoQ6L4ZSNmn3UCuTR4tTWv5diznFqRhfTIrtArj8d93GvKm/rzkJsfcZp8PWd
cCWKYGNAdYkKC2fNGjc6dFaGG+uUn/ArSe4szAvuprrKvbbNtpbvlQ/NV6biR6OJ6uMahtFaWhbP
+K2fsjo2vRrrF6cxyuD4+oQuqK1sbTiPoAeI/c8Jwvl6ikN/4bclxUmWSxWwt6rf+iyvr3PVP+/m
2UuzorntsdXbkesU+xKU9T1SoNQ5dL3al3Nr7k2p/FWXRbQH5JTvap/P0M9JdGP06aPACg9JxXL+
EcB4czVpDjfuZdfeFPgCOptIvZF2rC4PehcgYgg07DTPTe5oyTR7DR2Ije19ISCyvClSaK6rC6sG
1Nb5mwpg44HIs8tT3moJyzHuo0OZ4eDiSAA6U69Ty+gpTKDtepVo1S/zFJSmM6Dm/p0Og3LqRzF+
9kVQfsxnw3jy86lp9jbk/FOhCx+x5xTzaoN8uQbH3yolgiP+1oX72qtaytpLLflZm/B8DrNdqVVU
JOVJ1YrUVVAtw7aowU7y9VV1bRi6eouCMXxFLh7nwyhtroapb0dc1urS0XCZ96Yo3Lo1Ln/LKu+j
lkzLkk4IRU95eYoXoVBNp4yvlccnoyjRHy7K8SbW1d7FmKI52PPwe8rNfee39Wd1xEf09SleclMW
9Nlz3Q+VL8R9V8e8kuC+BvUtP9Vqb8LVVMYvaohUFUQe4xBjYJE4JVYZri4X4f2AvueuNHrrADk0
do2w1ne5phYb0q9XDmpiE1pgGtQksDr26szrgjYIQ5Uio6mOwfe6YS84Kqiqx8nopcyRKkEzVZ6s
AO03LbqLq1o9YmIB5oBNJPu7iP/rKTUVrjljhPEoauXj72FciKJx7ss042RZ3uo9PCsTnn9IsOBU
Omg9A1JEs+T8Q8Z+NqawOLniNVr9gGGE8TkNlsJgQCsBqSRUGwvPEh0erCZ85Ru4geUBzedIcocI
So5b6X6X7Ku8054KX1buWya3F/nI4ktGqQc5Y3QxvDtfwh+tASseOrHRCZD0k0g+9BKG4juzlJpH
Jcr4GZQ8a3CSovd3iTbG760pmiyvVKuh3CnwjxOvtePpXu/CQPfy0Bgh3QRW5/kNuR+o8lIy9mo1
CQgVVhNh3l4jueHNcmUO2OKpNECDLpRviYTNgbqHyJwU2aeTodQahNl6rn9acHNLng7RLq5ybhub
75DzgYAygJ6Y9dn4USCPUjm+JtWfulZ0iSvkcPgu16aWuEAwVTTTmiT/4ft98dimszHs0JDIj62F
DImbNL4uYMoGakpA7n0wPuMoybfRkCAS0jB27SoEb2RwfRNASJXl+qlN9EpQtw2mnwnEoMqd7IYu
Z4x+ECY5aQgipmsa6/eklTROX99tz+WJsyWybDWq24tEr0FtarWwVUnTo7jQ55NRJWB7iAeILlZF
KWOeEFkYGgazabhTN9v5QbLTQf4c63K67wVGgx4QDiW5W8yESuy9avWXGEeMH/rW7+iQxIFbz4XB
7phaGXeIPhXfyn72WxeC23AHv13O8S6MzYeoq2d9B8tRPEZWG2bYLdcwsjW1RgZwUsY7MbbzSIO6
rhg6Faozgaj7jtLI/KWQUzZO1Vel6vmpnH5QEJWiNdROSbrr8LDAmbGI8nKXjGX2pCFaigmMsLCC
GdjxOoDuaYAxkVrczsy+VB/HKG9uWqATjYOgZTYd9LifeqfWNOoOY9qK2gUnFezNBq9Mt1B7W99b
XdkrjgSBoYUgPqGJg1M3Nj/FlHmxiO3UVSs0D6pAD3/6ZVDg4lMHYepmqWKEt9DuJLL6WA1/y3Mb
/IVCZvxRCbuRumRt1EeppMzvaqqE1SHtFns3ZDPAMYC6E7wzNZvvEsjJ+Y7TT3tEHNYnWHZB8N2v
AsjuA1Qkp8ZRBRa2NOhsbTH3X1p6kiCthjIwd0GbiOE29nW5P1g4Noz7uS6Kj6+vtCXRXC00YwGE
EEMW8M3auUfPDJxIp7Yhv04HVy9L81YT9clvomKvoXaw9+fph1yUykbv8OLIpMoP2YteMy2VRYj5
PAYiwFzVsTHUJyOc+32hy9hsFiD9Xp/dtVGghy/FZTRB4X2cj2IiEBSjg0MXwe/VW5YR3chy3kKc
XY6CE8EC1ATOQzlhnSk1c8YekbP+1KX65Eaq+JEWaum9PpWLVHzRVOI2T1nRAhm6Zgb4Ldovgei6
U4GkkMeVAPYi3YJ9UtXZ/vWhlvPnfE1QMwWexNeh+k8V7fytDUpTZmRn4ylHOddlU847+IbWnTml
JkQZQOGvj3dZDqce/HLA1W0oVguQPd04nmZtXNw+iKc2JquuinusAzw5OuBJY37Rdc7FMoxrh8J6
sXEFvPJ+dcQuuO4APbAR9zmftIaTT1Nb9niy1fx3YevJfT7NCsewbG0systGG9MVXJ3JSFkvXNrP
h8LCJKn0WhpPo1CKg5QZ/V0NP29Xa8N0J2zLwtNpiB/ywq+PAQ+NtSYdCanSt57kysJdON0ovS7s
BRB35w8S2oo0RQiannp/5l4dJ8pxKZNurNxroyw4OxnA3TLx1ZvN+3jq9T4fT/IsBbeJJL7SmzY3
LkVXPh8vE0wfTUMqBesUHLGpyJqpI55sY0wPxlxk+NQ1rY93h2w9vL5er43FruAGaYNOoi56/toQ
futMZN+m08IrdCJJqO+zIPwRch3fQOVc1ucpnuDkCQ0CkAHbf7UzjAR7zDDQlNMAVJWLkmzm8l4j
j8md3ra7yMP6sESCFHvP3MkWebzPsqRIbwH0Ye0Y88aEM5t68aHiEBqcqfNxYyA3jRcpTjD8rZ+p
O1BvxtPs+/r7NOIgc+tx+D3ORfKD2N1Nd9kgzTcQWjnmzHHWovvZH/KtatISU1YxB20DyrEWhT0O
hOWdv7jcaGPRq8FkTKcuSOu9FBqBN1CGc/zS/IhaeXEv16WxUQy49h1pw/6NNKLet1r+Ut/1WGBJ
0wkn68kzeyiqtPuNnY+93kZCd3nMUuEFnwOznasTgJnz6dFS1EfSyenUYDZLlUeRyToCpCulmT+i
If6YykXukDllWxC6K9HcBCtD1xlGGRylVTSnrTTrYZfOJ51MHWkKmm61gWJeUmgMPP6pPPNyTIHi
Z8ku2BSQZOczrYy07k1zkk82RBLIUNVnNVPbm3GA5vz6NrwSR4GkLWwaMgkuVOrqdO8yKJxlmuqn
GdTCZ9+mfx7bFgu4qiAPOT1qrDeFROPfyY0ULRB7tkfhBWUCbKZqzC+vP85lmKO4z+2cMxrMAu/g
fOJaFfQEBbM/JUWeQFytbdcesBN/fZTLrwkjBdATpZml1LB2wc6FHVWVqPRTrYXJfuhr5ixAvSit
hR543yobV+wrs7K47uOVB4GZitlqj1giSKsuqrUTLcTpWFjyF0zD5P0fT4rjBxAVHHwaCfbyEC82
f1c2tVzEjXHKaz2/TaBdHLtADQ8mnkAHEwmQDWfWy5dITkjVFfz18qHWOsl+U6XzpE3Gifq/4maK
BeBWHmK3D1L72FbTFg7wcvdDMwFFRK0aDW7+fT6/MQrQzO1D82R2qF/FCX3hwWqlm0oRT2gEjl6D
U+4hTItfr7/XS24XMYfPB0wO7VAcFlcnlRG26FXUvFi8lIbfmlaZp0BK653eSZ95w81DSWPaixpL
3IeTTx1R5cpL51HbwcGf3imhnrp2rD41JFwIxIX5yUKYdu+3pubARM03AvJlkYnnBXmLeAIBi+7t
Kkw2CWZQY6eapyqV8p0BL8U1uyZ+9AvkvuSBFoPtD5GHzZX9TscT1TObINopbSnBN6uFlwxAYV5/
h893hPOTCcYxQQIJDjaBtm63glEa9FjTMEKk/HWyq0riujd2AAmUsh2+F6OvncyKO6o7U5m39nGA
oowbRYpSoONW49BIsl68T8VswMMJI+sJJ6FO3Fp43RzzOLAPYRyD+bL8OpqcsYyCgfJKU83ehHve
aap0TKGMHDCmI+txrWH3pWdfkG+e7wwjrzNE1kIbWHwFOmDpWs07M4yTIzyKFMdOLY213WSHWXVI
TSPdURko/rI7qNt9HSYPFICzn2YQae1Rlob8c1VrdrzLy0g8+LNp7snas+/Yhoe1M8z+mHkGk/lF
XxpLSBRg5kehJrguNe2kPsvS1Ldj2dX+blAq5QboQ/wzwotQ5rCBvupamVZX6JEZ5V2DIe3vilwN
/WgRzH9VhTDex1WXJV4xJ+q7TKAid5hKzNKdGRPrI7ax2uR0CKmNbu2XYXpIh7x30zA13GSoKOmB
HRrbnUhL/S0On/ibN6U2dCD2jETZiMJL1FutiaUSy5IAPUSpRj3f0EgldpWZttFDKPR6J0mWfq9m
Zvu10SRkPNS+vcXHXN0VFV2TuVDGjWLs1eGfK0Q0SmiNrY50FG9MtDTk6MGYxOcQ3C3rKjFcE4/Z
5cxRjiHQdFcbgsyzm3bLFeEiVUM/kwwGyDHwdHRuV5M3IixGOtrOD7QI6vuxMDHWCQ0UV6nC7HU/
Du5hBUsb2/BiyjrJK0frs2krefcSYl8cEVLKBmVjiYesDoNPhsUrjrCN2gV1Ku/1IvH3JW5STp6U
xU8Ym9XGifGcS5x9ccbnDoNpNAEV3+zlSHkxflsLZeAJtAc0/oFmjZ2lS7tY6MP70ZqUd0ocUlv0
0chSHUMLOhAvvf6oNvhlwx+setTK66K564NsGvZ9nmvvantAzCfPZnnwSnIXBASRqqeIZfv5foiD
BlRpFI6Okg9dsNNHQ4s9rdDsm4SUn0xxRtrcU5S8hBhABTZ34xpANpBbDGKpWrZ1s/EFLg5NXj2R
kH/g8cTNZpUJUEmph5rM4wGdPR3okg3iBFoCQjIyNBGKZd5G4F3vsaVm81y5oVNHQ371xgMJoWes
jNSHxqi5jAN+XbTbh/ZTJRefkloWj1Ux6I+42TV/WptaRkZLbml5cmquWx2pGdRQTib1QUffyhON
rLupP/x+fXqX2SujgMFb/KI57+jpnK+ozM7GQZSV+hBNQXEr2+3wRVIHiKMBOoLpnFpukerqW4Vv
+42z7qvVatEN4sNbydfFLWh5DlBL3DFJT2j1nT9HWmpdHAWd+tDPQvmaa320t0s6SmErBV9en/NF
MrkaapUHkW1lmha36kNmYfo4llLmkrRsubxfhgousCTHVK6QRQWdcD6hyFRklHY64yGcVGWfyFF2
A3pa/TDlM40LvOUPgVDhzpZ+/77Iy3b/+iQvq1mLUzv4lCXjA362xhdF2sChb/jaQ6mN1i62skMU
xqmjtdUdqM7HPpffNXN/U2j1+97c8u+5tqwQDaNhD63ZoEG7esf9YEpym4f6wzyP832XKOoJrdTw
vk/a2UOEYLhL0jJ/l6hy9q1O0895ES3ypHX8x7kc+KoFBgnIAUQKXf3zz9DYnTmbEF8e5JrU3lHM
YWgdJDna9zU/w70HOUGnysdSda1GM38PQXdsibE/smJoJnduy0jxqtmOnza+z/IGXoZybSm+Qf7h
LBEgltbfp0kCkMggjE6im4LDKOtvrWBSj6ZWqAXeJNl0i0Br80FPQGFUcSbtVCnJvzeBGm1th/XW
gzwD5YprOUUrcsw1zgiIYhQaVFZPeSmq0GsmqUx2IiSvtpMqyd2cjJ7YjxDG/NYupRBOd1bVkxto
dvvV4nd9b0R1ewIE1SmqN6tWunRbBi3a1TOiPI6sNQbJAXf20MVHI3/rm+lgOgikS8caN48fFYj0
txTphxqWYNQ8WpyindOqQzk4SFH3T1o3a3/Zchm9rQpilKOiQWK7RQ4rzM3qpaYUB8n4xVKnFnxr
nN3h+aZ7NK9y4eA0Vwqv5nYhHQqjnEcKmWkeU/mgt+go8Ej+WIFsueOQJyyKhaw9Srnni04O2lwZ
yir5GGhJLW7GGfSG04YBWn9RbzXCIdwnv/pEpJ/wZWmoaM1J+1G0nXok+06fIiXWQOdGGNk4WWwH
oSsb2Ic4CiYnWwfAOhryrPg50LaG8gzyZX2xQAqqaLKYZ+1GyqPAH9LW7ftKOah59IB5euSqUjbv
1FaJd3Qw050f1PbbadEypOXfe8qQJC4Fwi2RjYtbGN4ZtBqAMyw8Bc7BVa6FlmoEykcSHyXMG9DE
PtIP2CnGN/wGUKk29ou8R2F8z5T4nT7zCov+qI1bdMxlkJe7lIcAnY9pJnopMBDWX5JMSZJs2iof
B5rl7ljgadiTdt9mDS6dRVMbHxNrHB2RKBuV5AvgC5ktNUF74VhxNBNGz9dQ27W6bxqZ+XEWH6L0
vlHeF/QBLbXzNF/yZOqqGqqrcfxgtDamWV+nRAOxXbqBfp+ZN1Vt7bRccWzxV5zHBzmrd8/x64/8
w++jH6SLxe/2P5Zf+1GUCE0EYftsgP1f//U/zWWc6sR/bzL+f/OWLOT7v+Ew/m/O9/qp+/n9pdE4
v/u3z7hkKG/A2rL/cQJbCleC7/e30/jyI7YbjS0QZlQOqav/y2pcMd9QYKe3wpENsBSs27+sxhXj
jQ2VgPIpfxc9G/Qw/8BpfKWYBwMCzCSNwkUCi5os+JHz5dWJMrfwu0VIrGeNUQpobtvJmkCJFrP8
pJa26By950IzyEp3n88W5Nd2mCrNSSgh3fRRUD5EyTAcQ8usfgLbDmw3rCy7dqJWnp8S4acHn4YR
ze4xtzbKgc+E6//alsvTL051hgHQlJ4ncfb86SV59uWp0Acv7PTp+zCq4mNi6LQGRnsunNC26y9K
HwoHn/IocaZMeEbU7Sd5QG2St6Ld1GNmUwHHWaxwBxTodaeTEvVzECIyWtjWvZRa+udaGaNPWacu
Z2Dc6e4cVopbVxmFEBP2OfZ1Uv51xmRVfh9gah46cm5NJyOOw7e+yJMbm0ps5A6ZNuJyPSXVoYlk
NFxerL8Pf0/6pUv7+en9z6tA4FMg50Rhf21rpCA5jaUlKrhEMmQO2tB0ulGmGVPKxsbd6/zK/fdQ
ENPRoNNAObG4z996hAmX0mYJKrg0nnZpXsq3jeTDabF7LLAa3zwEXX763zjTTjc//8+/L152rwWa
AIxLehZdlt/4z/Ai3sBAWJCPXBAX0Dsx5D/Di/oGaJy+yMtCiEb2laCUF3UbMqT1hhoscYWKPXwr
eek1oZ31z49wReQGSISBsERU+pPwssr/eSKU2/g7FrYqA3GfO18qc9ZjPWEEmleocurhWv5XYKvp
biqLH4XdPmFhduqqiRKRSMrbpu8CkHFStLE1Vneg5SkWOgHNLkGlgB7m6nKr4S9v4kKlgRKV5bvO
6m+tPPvVxPEnVNLvoph6BUyEFJJl8Rb8xHB48cWubM0VFevv8SnaLgawUEkvtDDZ/6XSdJXmZWgB
Rh4AZxjwWlK9LzP48g7OhG3mqJIyE6PIImHdWTAywYYmwx6JJ8nJyNdJwNAhs10rieGRV13qiLqo
j2lalv84aP/vof7vggX432+2T+EvTvPwe/a9OTvN+aV/9psploN56QuBWgOnsFTe/tlvlvyGjhE3
NWC3oJW57v9rvwnzzSLauXQTOEOg4/Gjf/abkN9w48K9bSGyU+MxzT/Zb+dJPPd8WJwy3UcVXAMq
mmszMr3mrgqpoMRMqC9cXYVmkddGuVFTWMf/v0cBeEvWgpDEGpEjssLuJxsUaNpABvdlam+JxN3L
7mXbDWgCeFW5pW15dWZYrFEYIjYZ6/v7jMYTTTIDLxFNFLupbmpXklEbe/G5r+3UJd15mVDQI9Y4
IDVMdoE6UCA6j1eGXdASMSvkxHChvKWmMz5GI5Ins1xMXxo267tglENsarWfo5WrniSP2gbLbaUm
sXxE1LOoZ4M/IF8CEXD+DHCO7a6z++LQzJL2QSrIFhwpLjrKfr3+xYrQlp8GQe1XicybuEIWx+ww
VZ+UnCxLAua68VIuXz08dJg1BBeNyuD6BtKDFpDM3MwPQ5DUOJdLmgMzv91IKtgC528e/gllegSn
lnlDeDqftRTJuRwMQXqIShxzraFIb2VDspwUwNzGhC7WL9uTpHwxnKKzx7s+H0rTW6E0ch4etCyv
7jIcF/5qufzl1MbzzzJY3J9KUPdbVm2XE4Rmjywa4ynUodaQLr+KjbYv7OCAGb35Pq1j9WS2nfkt
msEkv76ML4YiB1woYwulh5NtXckJhMnFvVWqAwZh1m0YYQ6QWhPk/bTaEkm7WBzPQ1GnWOrTVPiW
R3nRifBLG5B2M1QHqW3iTyGAnkYy641+B0H1fG0wyAITholDwEED53wQqjfpoMZleYhoTTg1CtlH
0Y79+6y26/u0Qwnx9fd3sUBM2r7EAJQogaORQp2PFxHibVweqgMFyg9Cjd7iL9V4ndTvslH6AYGy
3MhQrrxFXh5DwqMhQXlOYF6+xUgMc25YRDfLCFyQvb4HiWML9nN9FFzcsBHnprBG15pdLjIaKuVB
AbiBsGTX7BTF3wLCXB2FF8jtYKGzrgveZtTSt0lxfRrqyt9N8fA0KuZW++cisaQkwnlqLFhBAjV/
Pv9EfguYm1XJXDR1dgdlyF2hzK1Tz8qXTJkoI/q0nSsxh65Iu2hfiTzYFYNseK8vlWuzZTcr+rJQ
ZGAn588h8j6FP8SXG0qsUJrUVvcz+q8bC3Llb81CZLoLZZelQfqIFsn5MFGVGOg5M11ENkoPYHqL
9UWPD8fwccr6T2FVRk4EtEiVi0MQVTd+qXwbgzF2sOtI3ULxJccO6o2nujp3ghkp6SJbte5CIiYE
y1MhD5jU7pPkC2mvVdNWsnFtEDooBGpWLZooq72o6g3izzWDlGULu0Dqc5da4RYs7UrEXAowYBo5
5hSOhfP3C3MC4/BqLA9+ncvHLimjTwlR7XZszK1WxHkp8e9PSStCFjApBO3L1YQmPgYNjq489EVL
9pRb2Q4WYu6VAmmIbkwkR8+qaVfL05ZB1OWmoQmE4yRFJWobcMDJa8+CtRH4sVYW5cEYmv6RUkZ+
i0iedCi7pvSo8+p3nTkUvxpW8P2QJeltqqm+a/j6lt/R8jrP0ix0RiA0o5cFi1ajgX3+IBIw5KIt
7OIgguq3LEvxrpx6SsqtrzpJ1ycbm/QinlvAdxAOYPrEpYsyUeNbEJrA8BxiaJ0wdPIqEE7P8n0X
++1wXLyTJzRPtOnzHwYHxqVOx7GFKzORcHVutTqUgnjoyJy4U9zzPVoHHT9943S82CGk/DKXeYxu
8fq9uN1KdpMOwpzyQwgtw8tkEsAq7h9fn8rKTWU5CpdRUITlprKoiqzu0IOQpHRKxvwAwfRHUEbv
R/A+AIuggdlKH3kJ6pchQhy5PO9A8OrQr41D2AV7MDmAk/LybQGgAEQRmruvP9rF3l2eDEQbxVDc
TSAGni8mvbJjqxvk/IC5NCSdXseiK5lMD9HNLVj+xd5dDbV8ihfnNEyhvrCqmYUkxu5mVmg9zKVq
O0LEitsjNnpMBPtJixRrYwlf/chwOUmA8Nq11/efgHb4IHdDfrDqEfaiUYErNcIt3PPVUYCzcAXC
7wvFgfP5JWqpot67LNimo/OT8V3V2f/y+ve6Ngg0SZo6AL4R/FnFWlnSq0hGsv1QK1aFaZcwkUob
tmQ8rn2q5XJKpKX2daGCYqh1YPplzKrg7Nz7lpZ8RfpM96ZmKO5RvzZuhwBdLdxzaa79+QQp9OCP
Tqxl9OXRXqySPomiLs3H7BDmWvRFg8HmSTWa6RujXNxVWYyLWDC3Clp2Fy3tommqsEjn7GDE0vy5
siw0BulJHX3a3HdTWfWu1U4DuLcQBULJTN8hdqPusow7gNFl8yPxcrrRrAwb91QfjNKLEYj0wtyw
P5ud9jXT4BTg5xUhQKb1B0M0xOakqm7seGg9oOnlLb4BrZPLI3QQSe9OoLP6XQLRHNPQXr7Luzm8
82UERixqenQOafuGmLQe2pZUJAk6/5ClY/KumPJyA5J25XxRSQ9xDUMldIFJnn+BufEnBFei7CCy
yrjL03x4x5sJvQJsoVsHWvj99W9xZbGxmKlOcE9ZoGGr8QS2p5VAhu8g9Y100FV0yeo+UA9xYdG/
7vIOtRqTIyaf/oxT9hyWcXrUCMsI5lPoXIVlQGd5KXVNekAvdnSzosI8yKjHjcv58reszuuXo6zb
nzZet4jg9SlK8Fnt6Y2quogX156a1PFHzKTQgYMh6wUNDrxFicb566/3yudE2IODdJki7LnV60UZ
X5R+ozNJztgjOvnKMQ4AtCohlje6Wm8JcFx+Tg4SmnL4jRA6LvKkGRwqKFhAnTgPiBv6QvqjZcWg
GQEaAh4NtfdT7dtOqLLKX5/pZaaC1ykxC3w7xTX+cL5wBzWQ+8KQywOd+Pfg3nwPRFRxkuZivGNt
ye/MNNg4WZYS6OrjMiYVHoqPJMAow5+PCdm5bTCSLA+FklWBp0W5ZnhyaBfegrHIPN60DFWDhujb
KW2lyaG0ouKXXcXmvlYq/QbI3SiQKM6euMfauLDnRad+pNyhdgdRmlrkhFMjvQWwLYkPnaIHYj9F
TYDZVhCFn15/gc9o0/OlioIdcG36DuAzEQw8n40CTzyIEOs9mIg7hA/UxIZfWoSo+R2de8jH7BAu
ULVUNaexCxtcDQK9cYfJlwt4zKP915jOltuZI8eCMdXGY90ovelRNpS+46NsQpudkKR0WpwgdEfu
kKB3TSS9HuREMnHP7jpuXSLwFSBlQ98qe8ilzZdcb7sbNQmKb1Ucx2+zxBaD4yeABhyalp3HXc0T
lWRYj2pgWaEjFUP4DYOF+tfrr+cyVwIxSvIPqQmr0QtiWqbPST6jpHjQbd2/a0jL4G0a6heV2ubG
urqylNFooFijUosiAV59iLxHrlyqWiiFVGr8YHyLC67l+Gr+yaIf4ojGsjfO3Ys+D7Rh6BMQRBYU
Mpfk1dWqkqMmtOooP9Dv7m6MbPBvJ5mWKLs9uLUxJuCVD/luzEqfMlIt4veNOWzZmFzOe3mIpZ6/
lOCsdTqa4VKTiMbPDr29XDNSu69uO/Szb5QxmCcH5UHlTvat+efrX/ba5El1KPqzi7EnWxMbDcMP
A9wNs0Mbmck+Lgv5HdtD8jT2gTcObfsO4J/1DbYEToZFk+/jKv5D7uxyHEHc5nbJbQcpGP55vvuK
hpyxwpnz0KljcaqQtDyNGiY8UT9IXqzr5V2ApBbekuCTe62Q8AwRf0aAvngGdRXPoNbLpj+p2aGK
uu9AsKwHXZubjRP/8kQ8m+i6IGNLYZ3JIcmXlKvlpxQXmpsgatudOVQo1gchcDeaFPFdHLbDXksS
8/D659YugjZ4oIX/sZQp2WKrSbYNtfoerU5WmRp+aHr8ZxWRqVs55tVRaFs+f1CgquefMwySoSvB
SGCNgvlNq2TiQ+1PW5Lh1+YCyAmtKwpJ1CVWi6YzwiK2lYYPZqG3KtJ8OqF80W3Eo8saGmvzxTDr
JEbt0Q/GV4C0PM7wfdGG8OOIt7PHlVK6b/Uod6tu7D/kPtWPPE9hvDRj8svSUnU3j5LxLi/15BhM
KM5rSRtvpDiXgZmHw14Cz0TEjTj6V286HFSMRXi4XCvTz6pa5W/nKol2sRZulAsukylGousBXuBZ
zH/1tv2yBn+spbgWzBHG0XWuOqFph1hs1N9aM9+67b0+HBHqfGKS4GiL6oLhZFQ21EI1PKP+f5yd
R7Ocxtv2v9BLFTlsgWHmZOkoWNaGkmWL2OT86Z8f57/RcKjhtRfWxlL1NDR33+EKUXgHcAAV9FCS
Dl7z7nqMq1bgFEnUdlrVYltWJ4MQZ3kIoy9CKxHvbWPTj2uro71ehgep8f56EL0Z7ZI0riCu34u9
McQMMZpZLyx66TEfkcrIEGHxHLudz/jtHBnE7aynISHLYuSJaN2tB+m34hL6IVIzM3My5DAXzzT7
+GQb5Y9FWdoHaxFlcDvObPCHb9F09f5GVw9GPgCoTUtAiko1C0spO9MyGPAdyX51le1FXReUUfEi
yQkS62CtlCR7TKX6PgmhwYnSb5QskMrosWSQ6md9GiRm4edlFWh5eRZN6Me5fJRxvE/bYd3y8VAL
AajjV18/GqWtgQqbWnbO1KK4TCgZeNDIg3j8vkQ6zJe5c/xUgiR/+xHtLosYIJcvGSftmetlrShS
4s4xs7MmN+MZr4q18E4yT27Tp8gszPvIWmQ6ZWZ7ur3wTtxkiMk4ccVt8z1vYsYQlUshlVN2nsfe
8KUqrf22jLuD7W0AuG8nYKU6wdbmi1qdMK73J1kyqpFhnJ27rLC9nBldYBVx+zJ1jnUZmwVl3bFb
fvR9BfNG6eVneZicOyNvMr/SB/s5wUn+YOc70VLnl9DfWWGQCM9d/6TWaYpQLGl2ttBqudOKjjRH
BqCv5fa/HtuC9ljDCZgPwjIAzuul6nywaVWz+wzGCzYWKbV81AnEf45sZXdeJ0FrJY+biCuQx12v
JNQa6HFrp+e6DgWAqboJutV/+Pah2Xl0ZGnE/rUxBU1zE49bedZnUeF2JgZOjj0ozieUYpMvRT0c
1WI7G1oDFAwHRwHlus1RSq0okq422BDkxC+9FDqXsGrF3b/e0KpatlYYdPm4Qq8fWy+VYkrULj3H
AiNxbSWHLjOOzYiO6QdXp7oTfLHehX675rk0wzefumiVsscHJ2GQoIyfnTrWPWfIyrNRDY3fZKK9
NHIjXxa4b4FZm/rTIpnFncYQ9EGz4/BjnOjwX2l7/q1ZkVG70mT808zR4KOWlvjyIDIPkQ3GeLmU
PpgZZFJMrIaXbFFD3wgnB5HNJj9oOey9JRDKCJDRPl8ZjZvnJ5tZ3S7saWJg45tDZbqzgaTZ7be0
voXrshwPYVtBwAckCZjEzWekwGFJ8qFKzmX9prBUmafBsPvzpKfl2TSlMKiJRAeX1/uzvnZ+OYPg
aFbC+br13+5KDcMLQLFxcqZtlAUJKMVTXdKlsKzh8+3t7VRf1DtkcP/DKHA6rpeapDSWYwuVgL4p
pfPY23qgaJ1635c1vjexmnh1WXcvxkg7dBwd1TOjpvBv/4j3bxKQJ9AvGlbaKrq72e5AVQcsUCRn
9EpVaKh5B1PTKA/e5MY7dr0PWGYVOgTTSQN6e+30vQTmw3Hicw4Kjts/kpRTk8qhL8HJZuAcapd8
brvHSpTFXRw20cvsFN+jECb0Mg7IsnGIH7R5qc+3t/8eOLXK7QA64BSvOirbHFqpBH7cqrq+Aym8
k5Jx8uopai+GWFR3LorpuVCH7iTSQfgQ4K3LUpWgLJtkOYVtdCSsuHf4OHM2kY+I/m5wbZh4Y9Ul
ytpRaxp/hvMsBwPnxsdq3jjAwb/PQHjrbH5Fl9KA3gKy8UElK+qM7Aw3XtCUbbFv6WnDQ+WsXROp
S7eLkJuj93HUPNw795QtKoJNKIFZHL/rc6/2XTLMWp2dEbCTThPOOi50Np2WyzBeuqV61GfpKTRC
5PqqWT3bsdZ8uv3ad54z5QysUVQf1oO5yfqsse/7WI0yEvC6PGkMHC5aOfdeg9nEwQe2E8TQGoX9
g1cr4sBbqUwtSWNzRlH7jKhve48skH0PwLlz+W3ZqTUGtLe7Q4/Gna+aqwbyD4iBlfmx3Z9ZVGhh
seisahLqkkrjM3H5D1ne6nSzqu8hG8M1sLnatKKGklfr6Zl06HmZUvvF7lJp9lNkJXw5VMjcsTi6
M1tt9vuEdLoIo5q/yHXLCEncKZVSff33bxb6HJMNbiXAmJubPdai3MSeIj0v+fyc2Xr9mNpDBa2j
1A/mRXvPmCtiNS2jcCB4XZ9iPUO0w8xFetZqM8WUUQiIDHrfxge59Pv8AejhOiFCFh3ixBbaSeaF
wlJVkHdps+KFuhm5etL+k6ryC+HqyE9j77gyHlyrNuAHlIzXu0IlQI5RQMjO1IxhsLQ6CXJSYzmi
izrAETj3hz7XD66Hvc8RjAWvS1+ly7c8FJTBnXqcHPJLuLxBVZlRYDqkstqA3OHt87ER3H27idYC
AFI1SFzg9ZtLV3YSBGHlkAMiKZ/iznSTpntGsPARgdUT9KRLatR3bUY3NFRchIJf5bp2p7J9tpPW
LyKa7WPzrIfTF6saLge/bV17k/CA+Fj7WSj2ryjM64dvWUh5keOlZzTMOi8D8+mZU6W4lpKMviky
A1mFpnpeDLW8Y4sRMqQL8kJSb4IEio66Bnt3Iz9nBWqB16KnuvmWcNPshqzhW0KntDolEBUeJtH8
yPsq+zAWVnSh9qncDsStl5nddD/rVhFERd+cY8i/B2dk/ZzePRs4/iurEiXMLQ6pMKxJVnFHO6dM
h+4YVzsuJKIayq6s3lVCAxUQO+YfpYrv6rxU/yFPWhEUzEG4LkiTNsdmsKwylgdejTNWVO1KrXsl
+LPz7ROwu0mKBYI2nzql1vUBCMuChFfC+hBApurFdB6/yohz+PS+DRRaVdmb8f1w01EXz22pawfP
eC+kUbEjzYkjIFyFzfkDv6qKoR/Tsx0tzaktWoZceSQOMo/drx0983U6zFHfynBYWh/V48ixiqHh
IjY6yYHo4sTvO8f5fPt57m7IXmFjVJOQkzYneEqwqnCy9TaQFPscO3PiRn3+r8HuvCiQgKzDnEzR
tozCOnNS4GAyhpWRU9+PJoI/pqSW/+G+gd1J2kStD7BzczbqScvV3OTl6L2y+FEop76EDPe/rozX
+RslvkNljGXgehv9Vv5Uk5HlBePIMwFBB6hUza6NjECQVUdjxZ17jZUA/DKS4KvaCgoaA/pvKYLZ
59m0l0e87HVPzkr7DinV1E9RwTk4djtnAc7M6m+0It5gSlzvTBiTjAYXO5sg6vhQB6wgs+YjzZf9
VfjyuTrhVG7DFJVwL2RSobPoEbbKhWFidMwN8q/P9QrfY/7B2ByS3OYsWKRaY74+u8Kc6wczgUtP
0SIOWhc7HyogOfwLqQxXD4JNOOD+WVRkSNJznypRoHdi9scIwWvDqqKDa3kn7Vi74cA61yEg+dT1
y5EaJUSdwUjOwqDNVDn2P72GCbbdpB/kpurvy9bWD2Lt3pviXl9ljwHHadsmdYPCFHYE9OesTkj+
1EpoBCdmfNApeYuZm3sLdDCpBsn4ijRcf8ZvH9QwyAneOhBH0pm45zJoELVnW0k7Xhqlil96SZTL
KVGtrAlA53VQhcm4x/tGF3bqNnG4oIMu67VLACgTn0sw+6OJ1fpztjh/G+GynKSpM74qzNgQmLO6
ZCX2Nw4+eDMgBLeurEG/741KNdzErLtPWKH3khsr4zCepxlPcLdAFzHydAqvnxaA1yBLHDhgMhId
xT2xrFY+hmrj6KdhEMM3s0lSWEWNGLtzbQw96rEgQMbVvdE85yUQZi9sSvVPmbIa+9RSF3dCgbjM
A0IXZRqMydUEvf7CKsVLU8+I/quK5bVTj/96yaTrw4jLEBrx8De+V52jrr9vni5mtPBTOwdeudfa
wvyWV7L82pklSBG765o/4Fe3fy0Ls1svFNDnPTuu2h9mNp35lwWE9NzQTxBKDXzaKyPtPEcdzD81
3N9eG+oVA7TVqkZRDOYYu3Vm4W40W2b5sRELWo5CqVK/XXrlkWfWL/dNlUZf6syu7yCI1x8E/hCn
fo5LpuSL+lSPSh/IxiwuTmIlshcl6uS4EDppNlpmvfyhtZNNxz+UYuHfjgzrN7k9bvTlEGN6Y3Rv
u42yPMpja3Cqq7rAzAqsMrF7ncJIVbMEWtgMrl5S9Y/C/nJ75b1PmM4OlFXYhDRuN59wMYiFjsiU
nBMz7QIp0uxXqZinwEIw7FxTV/yVm0t4EDf2LhFYI+TxNBrJXDZBPe9VvBAq8IHFOKn3POXhThNT
eS7T6SejG/kgZuxERDqRq+YBdwi8zfUZ/PYxN2FvKYXZUvNV2NU5iD36VZX8vcDTOdjYztNkJcYH
dD9XaMZmY3IZGVIYEXt5ZnSkYqQ9Z6n04w4ETJ1J4i5P5V+3X+Bevn+15mZ3trrgP1JS0Zp2Iz6H
OfeLjO+aj4uv5SV6bbkKc/eT1kImHsPIfGjUqj1FC5DNaJCPmCK7zxqx+FXVGwDStkHVdXzsyCan
5xYj+5NuxJXfV7MRLFapHXw0O6dIp1ECdRKqDJnPZuPErsgmRpORLll+Ac8uB1GaFl5X6+1JbukD
HzzpnbvnasHNzTraaT+heZeeLfwo3CidwHtEenlKkib2MKOsT7UAP2fRDPSqSRtchmnSXZkWRaBW
o+Z1ueWcYJsdpEg75Qc9WhLAN0VpsrPr4z0ib4HSZM5rhxPhD01X0Qctvqv5JJ9SxxIn7F7qM07t
0kWt+qOP652uCD0kUMmkZisHkai/eSqAfKYitVQiiFxkzDnKE3Ia3pjVj53Z/4NdyEmfk8DMmq+4
tN2Bfngk3cJhw/GlrvpzUspvlhre5aZ4seTBm/L+Mw408/n2u9t7dbDu4F+v3BDAwtfPaIBRFNXr
UGI029xr0sI5ZX15pGC0swryBzwHqFIQXrT1//8WaDKg9Kt3KW35GWObvlfLc2ZnysFedsg9K0WX
Iw8ImHe7nYNhvAwhOlHCoJGAH4+1I05m1mUXsUzhHYNH69GR0uq1LPLwJDe4jqpmI59FmxyEnvcf
IH000KTUGwYKNdsu/Bj27WyFNQ2nWC0fM6MtL7WkqVh1OuWPutasy+2XeLTe5q6SezVq0DUKA2tO
Z19PQfQgtBWd6ng2vEpt6gM9xh0cEe3fFeSG/QWSDtsNqlKeglOynCBF0yvTeg0PMr1xUrcrtdTT
ZzRRsnKeAzqWoau0Ga6hulrx4pPkxa7D4T5xpFUtBkUIELZH+Jd3YhPIOL4pVCF2R+JA+X993FLM
S7sEBZ6gtVo8byIZ6VWSGa0w/DK2FI9E+ZWKVKdPP0rgfzIsnnp2oDM2fTVnMJJYdFZW8WlujqCR
O6+Kbi4YkjcXNI7q9U+zqnpWQuJRYHXx47ho1uw2kvwxC53pC8pBR1an70Ig2QttidVMezV12Y7u
o65O47hekrMeIUAbSrKNdE86PNl6oXlTGjGyDdtTkil/TtXS+beP5XrPXCVv6+IgbOnzMpWgYXG9
12USWj/EbXKGDh27Qos+mGPxVcky4VZ99cvQhw//YUGmTSRPMJZBIl0vmEiLXY8VtnjjUIXnHGvQ
T3glNr4zy2iA1QYGUXZ3xMN9F9vAEoN7IdLzkFcSwvWihQQZKh7Ypdyb3GJj7nhFOB+d6XfnZl2F
ewzhVXQ0ARRcr+Jkk+VIEVurI6W6iww58xYpj0+ogvenERj1QUm+xv3Nu6McByRNa9KhT7m5F4oJ
Rc8cG/bzaFjPdQlhkjaA/RSauLAzb7K8Qa2MD1E7HnWNdx/nbwtvDk09RM3UW6TAqUD0QSzREIRD
e4SE3HmcROeVM2RilfuuWka8tx3UZGZOWhb9WVoyK+iWKTmZ8jw9ZcYhq+z91cS1t3KU+BjXcej2
BpSiSFIxFY7PYaWqF0z4tNcqmrT7KuKktnZS3XVzn58xZgkflMgq/TDRMIlzUunz7W9E3XmzINtX
xTNA4nSPNuiXCDxYI6F1fg5jnC+YBKWeKrX/UBgC2ieyu7Rp75waI9NI82b6Jf5czqmHb4eG2Hvq
kbM3J9rsuj9m8ik0Zb9I5/g0JzZKyGXnTrL8cWzTD51wXjSAT25SW41LP+GBhoh5arvuyOd958hc
7WjzBVZTWktxEcXkefPPwtCi5wTsz93t57Z3YtaJJ6kcA2Ye3fUHWPfVEFpqFp/bFvWP0SjaU2bK
X0DDDD5iJkekpvfVCwcGaQqkMyF2EsA3d/pkCQn7VSs6x0P9t5XkKg5vuvYhg63ri9B4NbQ5OwFV
iR8JwB2tpTAPUE6SHgbt3/MY1t+yAqZozRHi3gEuNbsrIUlHZwdfvxOiyBGqL+3ihepIQZybemDn
y1HJuHNO154tdO0VM4Mz0/UDp4iIhIKd5Dlpu49FlKqfnagXnxRmlJ+VWK+9oqed5+aVFR686re6
dxP8WJoinASOnv6Wv0Bfb1HmJMER3CofImWJ3SwMMWjBSS5ILVojXYZSeD59m6yeOBV+zC3rTjPr
n5Sbf+MFuerfD3RLh19mnDFSyiF3S8MP+tSXiHzFb5v+CTh1ilRN/QMzoPbUi6I7RRgH3T60O1/G
ygPiZmIr7Gdza/R9iRQgoqlnSFwdXq9Y5ToKHPf/sAoFBO+JoS41/vWbogtKoReFEeo49eBzolVP
GuYjb6ydbAIMPjr3q8bXitK6XqXPskzKRsRjmMYvHpRO2Y+zXLkTJlvrFmRs157KwVHYfYCrPg6Q
LRqe73rGaFU7g6VF51Z3ftadopyMKDkyxX1fKZJI85VjskTXmBbuplAtm1BPbUaekOTT6kWvTcVt
lUU+RUXcBwXmUj4FdnYCdSR9kaq682pE9k9AxpJPYGJGbxwmnU6ebrwMS6f7zG8UctjGWh7SChOK
Kev5U8oPVbB2nw7TVFpHiOUpWy+aNE2SsJNkXknvjK6pog5jDvGv/3C66MSxAifpnex8leG6Ztcs
Ipttd9ZSYZzMpjhy89vbClkyGG/Kdv7bhHfNwsmSKQQveoHkW8xW4/VrVnB7L+8LJ970Oqpn5guz
kUHR9SEWfeboodURSSM5/VqPi36Xy7TNzSVBvYQ63aePUKH9BJhyqaaPSGBYp1oDwZUBu72MEw6b
ZYbyVFYU9eXgx+1EXAaLCMmQ8tG02Fo6CKsHBCmh3ELTbGjwmYnGpzg0MFJJHFqDxcQJ8DO7jV6V
eh2h67VefkgyqipGu22KoHNbLa5d6IDMJRy2TsiJ5HGQImieeT2DM5ijdq5/OfjZ66vZRGtgVzIP
Z4VBo5By/UwxtDZFBOk44ArsfwDC0dwI7ooni6W+lw1+WIvGoA8QW0dbMIep1JtBmlbt0ctdP9N3
P2TNDRDlYWL2rt5Z8E/ts04KZuThXqJkeqwjyb4sstADI9XES1GNwoud8BfdIvEr1COSo2WYPlZG
qXy8/VR2zjO+1BQkKwMERb71Xf/WcYmcdmxau5SCKp9rH0klxcVpPT3Y8vtVmNcx7zTpkMNK3jY1
21IBhb5wYkzcKV0ZR4q7OMcF6PZe3kd+VsEsdA38lLHvxMrk2cwKZQkDKmvky6t5viThMHiqmkwX
VeDGIxfqdLDo/17X9etk2VW9nGkuQA1j8whbDCcaY2LgkPfIByXKY6WJ6ucy0uA+yXo2nitQnI5b
OWWjeXif5a/IVE844DKbVdxRXsgdKkt+BZ80fwReI5E7yC9m6jifokHPvk8lAKKTAyQxOWuLKj7j
nK3+tBl3KJ5eJaXuqZM2f+9zRUx+rduz5OIZIPS7qZkQCHUYoOFwEmZwZ3NtST8jYZyHELMSZ3YT
EYcRLGWgVn6rpM7kJzg5hT7yeRL6mZKKvUBq5tHTMHfJYyP68M9pxHnKnJzqRxL1c+5mKXw0VwVZ
+HHoK/2LMk7iV9GpxV9pFdU4NkeyMTIlMgaOs5NQzkjJXxnf/nOCpI3pt4XMUiEd2olTbk4kjtZY
gY0w4QgvQxb/TO2aL6DM2uSHNDqKcBdpQh0VN+Gv5jJDFrZ72gXYDi1uo3EGzmmsFudB7Xp090EB
/px0pX8xk8IBr2ZgADwDWPwoyKUNVyiq9Kg0ehKeNByzL3GPfY+rSnL+PZbs8Y+i0tuPua4sbh3K
LS5aZuvFhnjMeiEhoWX3MjbES0WfqBjDz+ZQGw9EF+tzTlvvIwTm8CTocrV+UzjzQ8kUEp8yKWVa
mSGAJfmN3VbyX5WVdbarj06S0HNyJsMTMADGABJs9F0plqH2e0Xpn9MhzuZzY1SS7v0/nJ7RmKlV
Bl2JFUNUrXTno5SZxfMgF8YXtAcL4SJxGH6YaqfD88cqIrew0Z13FSHZ9LLkLPpi56b0cUyE+Hr7
W3w3xgARsrJ6GeagkcKlvIkrjWNNYZaGQdRWpRfGhfB6rMDPVmsexPW9lZAqItVjQEwbdY09v0Uw
kqBabSJBMxddiYeqjX91fVY/y0575Ci2vxICwQb1Bmn/5u4v0yiKhylmJaqYoI5E87BUoeG1vfTt
9tN7jxWm94f+FMIvxMsVHHi9qcyubFviUAZV1KJWpC3is2QxbCUeaBcuj5mrtGXYChbTj6MBElkm
jsLpxoQOzODbj+AHQILBcWPbsRorbSLqhE4gInMJ8gnrcWNypqDUiy/q3D/A72xcM8TX3gjbH0Vq
04fpnRJP3O6fyPmeSuND14V/Jrb5YMaa+auvlujSplp1uf20dt4LPS8QXBTddL62vlZTbS06NoRh
0EntcG5i+++8Ff0JCG940O3auWF0qGtggMDO4zG0ScDtKAQVpOVhEBpm6Q/CYDrVW5ZfFRMG702u
Ta7OMP6gOtvdH344FqKfyPhtUSJRiHEUy9BFtyL529Apsxup6Xjh7/47Z9X/vXJ4IJCq+HAhT27u
MguvNifGvSRwsljGkyqLXUAbNaqB3XKwq90zDjxtPd+wELitrs84Ts39iNCBEwzNCFKhBL9wIq1s
T+2iOqdcNYa7kQv3JBnK4Nd2VdzVZA8H1/faJtxc3pACifpvtpIkh9c/wkQAY8beyAlMLZlecnP4
QEjDCqzTUc21Wlonjjx9qCeKqdwojt7s+jjfrW4BI1/r1ZVkdr26IYs4lXK6/B3s11NRNLWrYwlw
Lw2IaOIXFn2Zy7Q5qZmhHnwz677erwxAHycbWrTbHN6O0JvAMtcJekDBiIxX5BKzcyS8tHdyFZJu
XjDVKlSb6/2NddbLSTE5QSGFiY+hXwj3UXoEvmUdzHB390PRBARk1XR4B0sn+anzTHUCPTHrZwZd
Jac3OQJPmXtPbZXy56JBE3fLizdAIDgkGqxSIBw0NFobaMqUP8n4QjwVNIoP4s3e6VRXHWfszNZ5
5aZkGZBlmSpibiAVcf3izKiCRFVXncpyEESaQfWHThMu6scjVFL1qNLbO55EVOoD5rFUoZuPY6yU
EOwPy7dTLv9szTB90CyRBBCHxMfZ0XGT0Rrdlyzz8+2IfrTw5vpD+5e8qmZhpPbkQNWj/A81tSS3
x2YZTYIy9mstzv/KRHiANt0L8MD/ESelQAR/sfkgO3NaGsA1vGBGfmgeNKVva3l+kbu68eYuLj+h
uvTz9mbVvVP1JlHxNv7iWrn+SnrTSEOUbxy8h/O/ZtMUp8nih7gi18LeGwpdDaw0Ku4bhFndSGoF
Pq4GIXoWLagyaWbMY/1hSE39oTU681ldFMcTnI4APK15qXVn9IahFgHDZvUupw0IMA4BTZBzBf9U
6382hYheb29q9+SulGsQbvp7Tbm208u56XiQjKBwPRSIUN1pmHbf9bIx+Es4N57ah9mDVKu5Jyht
jhpy76t9hGZ13gZ6lkwW36h5v6WFcbN6mBEngg6jhydZTvKnZLL7pwYvO2/RCozJjUE82p3luG3n
hG4d1+MHidLNL5RM9s3Myu9EP9kXUsriYZABsXULLmyqhHXSiAhRiDbbBd0hNA0XYT4luRKdIPvL
Xwx7mNy2ai3fQdvuJEdt7MsqYImJxT0Tt74HlPVK/Is1pt5TsnhZf+o15js6wkeM5/W4qyEXqY3h
yT3V1u1Xsx6nTehH7A/9qpVOAO5k/fh+ezJyn+OE23CAjE4MT5U9OCcMK7WD0LXzCYPfYH6C3DVY
pq2mUSyMJFTtmuQRSfRTJCZ07HCU9aOmpYM1Z7mvik4EJb2ag2bDXt66QipowxKlV6+P6w2WiTKM
A9kt9VMq7qpYq4cHOlZq79nmJIer1+j8PTdS5a6KOP1qnCFVlU/WCYLMNHvJ2Ot/FknTf+oqZOU9
tHfkR1uOsXlPtLZFVDdRkrt4scZ/TfYArk//HV0XHfFuPs7rH55hjIxmPM+sCVPt3MY4vlnqVAGH
rUt/UfXeR+2/RZXPaAHNttHBg9u5rak4AGxA9YAJvI1DkZLr09yUJGQCaPCshrrbVW1+MZTwIL7v
HUGwRPgiEG1WyP31RvGttlAGY6NKMkRBYiMrFsmRfHAE3xLj7UlnLgbEbZ05UCFeLzMlIhEtHvNB
0oxjEihtYje4UbcT4qqkZLnXdr2Zua3FMNmdw1D9loWpEoOA7dvPiz4r3+apmKma5ynDEKXuHJci
sPkLhqj6DdrM2Lht7/yQGroZbj0k88sMq/NnCKKr8fVpelpCCMArnSot3cKh70JnJlJ/5nKS4CQe
5kl+SaQ8YQZEK5Xqqpy7zO0mJ/l0+5PfmVStdAPEEnjYJhPm9d777ZsvHUtKsRB0grEz/Vpyvk8p
CDy5F6ciMi5VmT0MZf7s4ECL/serGOW/smF5qmZxHzUVvjPjaawSz5CLTwPTgarTvMyaLpJSnlQ0
MSUHSnPE8ew1YnuPo5WKmMfB29y5mmkhrtgJGHNUYNszk5t9BjLfDii9QGP2tJNF1eteqxuPitN1
vrUCJm8/t51bjDVXWwB17fFtZRmmHtXwuJjtoHN+5LlYHlBjFXdFBZzYHhAPbuTMdOO6yU5aBBD8
9uI7o91V8hWaKXMGwuBWDygPldCqUCYKUsbIrpXWD0rYnqW0+SxHNmN5pQikPv9UOMprbEq/dDgR
atIeqcPuPneLiRN1Cmiu7UWqoA0cZXVnB0vkPCtjvPbPF+6yIolOTlh3rhX+c3vje9EBGPdalpCJ
ocF9fVjHPs9h5/GmK2XUfEfYllfGhIjbq7wXcyTaEoFQvYcVSdjdHKgykdGd6Ll+umj+DtfQDgrR
gNMH9uurmUjcKmOGXjGHuZuyormAXe09R4mNL3Y4wbtLLP1sKlF9XpZ13psU46VAuuJxRlruAdU2
Lcgr2qeTGefP6Gj/+znn+vP5HKh6IMNvZdXaRZOKttLsoB7U7IHJoBrAFGzdOFKbs7Ok0lMkSdPB
R7j7argaIGqicwOX/PrV0I9e0JFY7IAuCabddm26WlkbBxfR3meHRollIFAA+GZbd5hLUzVaONpB
rthlAInDpEU5OkG9lOkXw0jaRxxKnQdRDPanJq/zg+XXa3Z7bYDoB4MDnxp1iM0mIQvUTi6xfJOt
Y/ncRKthwEeG5r0T30PD+HX7JO4+1BUYZiMfZ3Dyrx+qAdZwon1sY0DftI99W8A2dqQje+ODVd6G
y79dAVKVAAEbJjuwY13htrP0S4figP8f9oK0wptkJqjK9dn+tgqNkpmeRsupVHp03HvF8iMbdYn/
sApoF4RYyC7fAXhzI9OE3g8cwySOiL3mpwKFtoP4u3cKUSeAAwZVCu/HTXxQ7aJD0JTAN8WF+pLb
S/K8OORE0mynFy23EDOYWqjpdalioz78h94QaCUq0XWsRBq7ORXAGOJqqHOepFCLi5H2CskH8RAW
2nhJKe1OnYbD4iRb80G2sHf+16QMwi+8e7Lo63eo5zb4DJl4iPioT2v9Z26pywUqi4cNthTcfpV7
18vvi20OTKaqtcm4m2C/RPGHBsFrvzazb0rTfLJ7+zXG5/cghr1X6VqJ8CtoCs7dG07yen910yd9
1nO/5CNulKIpp9qtEBM+1S3k8pg793FpEYgsZulrbHbO/YiAnD9p9jqd7v+uFSv+9+eZOTAxh1ks
6s3bq6hxJLuXAM4EEepMlwIv9/v/j3x451FfraJe73sZ4iaK1ggwT+hZofyrB2h2mcyz2vZDFs0J
GnX/IdNHKwnr1LWlYryDwxmlNErOGtu0chlJGpfZM9ca+/Yh2gErgv1ajchoW8PDsjYfS2hpWanr
vcWNEVuIRaXNknlV1iO3jtr798500m+6lk2li7uTvLiJbEiZh9v1ZNwb6bDYLh5CVYTdTxH+6gfa
wq4jlYPtA9uz0MOTx+5DW5vqn3pFeuBqjQPRuV/mmoYMLfPV9cwRkaf1/OlKWb0O+CxHvJJVRK+a
k7ffb2/4vbIQZxgIw6rCwR35rn9rIhOtlCAmaeqow0ejd2JSE1H7U6zEpzZS7K9N2s2BFXaVB4Qj
e0BiTP/B2G94wfQ0v48zSfKWHoTD7R+2EzRhGa6wUfBJwADXM/hb/EfBUse6Cw2NeDEblyDZekMX
UkbQ9/FEJphZ4d4YDIb2hy03w5fbq+80HSC20qxcGXnyu26+NamGlI5rBwXR6Ke578V9LdX9VyeP
URMYkEewaOQEchuaB1SHnduVVvpaZ5KT0a7d7DuTFRpBPYxx+iH930o69d56rA6oyTurvKEN35pa
IBE2/WAnzdPBXGwrUGZ8F13HrjRc4vVKHITI95ECrh+YxpUW9dZEuX6Lcm41WtkOVhC2Tu7LUha/
xmmTeoY+WeeJUsEVTpi93n55O4uugwIQMcA3ZH7A9aIcq6rKFBwo9FBta3exnflD6Sh/hKbaPJbV
UvxsrOnQoHe9zK6TvXWyCfQFKDJg5K1ZS1FoUwX8AWhqT1rjh3KGu11od5rlLhatoOe2GqrPcjMm
kVe1Rvk5CVutI+sNey0Qwmz/7GK1M2DAFtpDF7f2THczjlq/iszRPsVDalbeMreW8FrNEDIdgFB5
DSu4XG7eJlPqOXmZqo92M9c1yjN9Grlx38it3/aT9qMHUdUBTHrzSm7C8m+nyMYfFu3cb4lVdjCM
UZUs3UZPm8Hvlna5a6DQ1EHaLhQvhTzauadnKCi4iiQtRP5cfsU/S8b3Oaeow901zMQlNMra8RLg
xY9D0uW9H5mSgPAuGYtLV8ioVsDHMnhGHZW5DzyxAqkqJjPzKQPzj1Nm9clpnpM/MkNqq5MchlPu
WdBIvs3hoH+c7KSuXIakU/6AhNhk+0Xpj9bQKkGumbLwTWcxEUYdxPTEr08fh0Y0upfNRQZGtpc1
8IJ9Whyct508gC4o7EemRhw3ysDrA4f7xv+xdx5dciPnmv4rOr2+6Atv5lxpAWQiy5FFT5EbHKq7
GgEf8ObXzwOqpVuJzFuYmtUsRqumiqwAAmE+85qEcppwQuSK4zuKxe2H2aJ44caagVwmkoK1JqO3
jQdEZpps7y2yGjKsbPqvrUvj3XTk6/MrfRUoXUuzgP+MLZhB9G4Uu61hh7kX5TdGVvenZmzr48s7
7TLAY5S1KMvLU9nYQmRbw2s7drgdQn6yg1aVzdEbAC6rTh8d9GTYSwr2xtscjjI3RYKZlx1iAZff
NAS9BxQ9DtiSTOSQ1Z4O6eUpibgguTGNQBgbAE7Pv2uSK42yKLMdToZsTlNH+ziXyrgTs13eNYwC
2gAX8XXtbBEuTWsbSPW3dmhHenYwonZ6PxixAWJQYTycbR8cwBLBkkx7NL4rRxZwDIbkjIStui1r
5rH0inyWNobHmRLMeYvWmZnXt0nmDDta21emktcDicKEsla2kJcktRbHykYrtBavueV4iW4HR1f3
bKevvNEqjIP9AcAD6t+bBUKJpYjLpLLCXCjxfZak+s0AAiqsaqfauaivDLVanMExh13NeJsg2OwF
UgWlgFCdKKvv/VIH8dh6B1kte5Wzq0Ot8mWr2xhcw01qI1qRtM3omWFpJVWojOibxqM+njQOxZ3F
eOXuhF6JgxLXp4Udy6ZkQRMQN/PFNEPMjGG0ZhHKfiK23qpLkn3VGk1Fhw8M28vHyJVGC9PILkCA
gHbpheCvqhFMYzJshJVFuaIeETCbJHdo7ph3Q541iBwO5oeRinfqGcnHzAD1iNtHEk6L56GWZWl3
C0oUBzs3uzB2szxcEPqg3ZHF6F9Gn19+3Ctz9LOmSJKF/xuA1/NjgcwyIjlYzFDBW5zDh7MhDExA
dDdNEYmblwe7cuR5FEvpmq+fA27I+WD0Fz0XWSQzxNzauCfqtE7KrAwn18DYYlaK8dXcinXfYHlG
xYKS8Xajjrkc2cIAiKMFlGmjwScu3CLZeasrK/onJQx0/Xq6bmsSTjqktcwTRrFn84Pt5fMxzpcO
GXduj5cn8MrJQ/UDKji9MID2W7Q2Jjt5aaQORdS50R4jr42h/yd76coVSoVOuANmhJgTT9ntcVAX
zmShx6mHNOSUO8Vzow9tFksUwNATyfzEVKqjW8vpFo+s6amomjksJ3O6bRBmeETk07r3bDq7VlJX
C5IteR7UxLB4eiTC7x2xtMGiKfY7Kxdz+NoJgvNE9ZfTElFP0BnnK6wz6qqzpaujc0JPIpfRb67b
7LUEL78Cg1CRhNWFhhTduvNBtHopehRy9RDT6QF0X9V+t+O6/PTyq1yqEwJ6QPsV2SUyWZbx5vhS
RiLIdLIdZB6U7m7OmyrMZlE8jVWW3IkHAcNR64eAIr6D5ElPdplMIkTkZ/xW4C1EqOl4H1IbuRAX
5GzItezetLLQb19+zstNff6Ymyk3izhLkSegY7BoEXXhXgRL18FWABqDVHGy5zF4ud0Yj77dWm1H
YG2rlGwkSw3e0HHwgMrqoO4JBOWo9j44BmNnNV0hnjKWjewCZBOwjVsiAC4tHtAz/KGTWMsCMvvm
oFWVFih1OoVRKWksoM18q8qqPaDzMx+GzFQCu6zLnTPmypIzEUymE+0SV+ETcb7kTI/kHF6NE+I5
NdyMEcLhxkwX9eVPeQV9yPtCfKB7Ai3pQqo/Lpe8jejG06SJyV2ghN3Ekej92q1JrC2J7Mqsj0GO
xdS9BLx9O1KO3llP116VGBWCLZVeylabBKRKBRkvEIZQxI6JO6CoAkPtzZ1XvTrKio8GjWFf5hSq
dLVqNfoJk250DtE8zjcpHvXHlyd03aLneTTpBN0atHv4H+K7559N7ZsJrpK+EgcdsIuuNt1oi/M0
Cod6i67BKxuz4k4nBtgJfa5tEjSs1xbYmtNsNbYRDu2ivDaZxEU6911rRcc2yvGy1sq9oa7tfxBN
hN6UGSmNb74XgvmGIoGLhmM/lYchpQGoaUmK7W/HpW6Ze3nT1S9no1ZNC5jC8Hb/a8gYt8o0OqGt
z9Wt3ie5nw/C3Qkdrr4V5/vqG0+3YUv+HLQZJ3BloqhUOm5AT0hSgUnKm6QYPxtTnb97eaH8hGNf
rJS1b0mVbo3CN6doRjtPjYRrh3NXlWh8917gWMl0EOj5B3FsSL+FbHKD+Kd9MxIehF0/Iko+NuIx
MUf3pu5RRlfgRpCUYOEhLSik5tAowdAWmo+O9/Cmx2bkQfRklnOHi4IW2fLBtYfx0C8rhHKM51uH
hCYAbKVWvoes6Y1sIgx4cRUw2nHy7cr1GcW1qwm3n9Q66bOR3lcTAgP/IbWmi5OmQUixgEUplaW9
Q5aqh5Yyul9fnqxr32Yl4K9e96joWZtU1qh7Q84LhTilyfUwz7MopGQBWgYqBJ1eQ9uB0V7bxZyI
q3kkfScKw+e7WGq1yK2EOnrr6bXfdIXxxeos7bEGkBTURAg4qKLV5wGJ2tnGV9b6iqkFbEoGiAX1
ZlVMceWZrZNwSg1W/dBPCEpredvuXC6XOQAHBHVTF6tTdGm2Uq9FYaC6nMes9Ti2AkMvR0T5AUAr
C8AbR8F9tFGVZufVrpxQZ4NuXo27Z8pseNzhkHdY6uWWvEmM6mGypnZnK1+dRFgQhITEbFhknX8+
BWZGV7eYTXpWOZ1KTyr0XdI9VPLPwthmB4PEWUVFUYNahzsfJqHdIwAmc3cCqTxWIHWDyOtJ3PI5
CvXYiG8XY1BvXMrIoOaT6U4H/gnLTOY3xYR2Mqled9DUzrxVUwN1nWLID52S/A5jW38DdEGDb2BV
N1qnybsuG74tOXwuTwO+NERF/zihFvGgdJEddBpwuDiNSshFizi9vPeukHDJCYAP2uhywcZx1+/6
rJfRDaWXdEXhhEYsZj3UDKnIIFYM9x+5pJvnJ5Vq0xrKYgQvknF+lMViNn5k1e29O5qyPdSo7d/Y
cwXUCnGj+u9Zp057tbxri4tuC/3etaNpbYtBohaxNCVFzKzp0ShSlTIYq1G/6xRrD554penEhHAc
UXwiFaB0eD4hVZH3mSNsO1Rsy3njOUKGbVRlDyaEs3DyIvldqfI/UnfqfJhw4i5xiQ77snH8Oleb
+760f8thNuxEUVdn4NlTbSIPoTRJbGm5Qz6Q1Yfa0z/SOUlv2goczMsr4kq2CI11bYoDC6Egtq1T
UahnbgeGMoXtj5YIJWazi+d817zlUShAB1WNnMCEryfSd0Y/3Qy6eDOuQO0+S97NUrm1tfJLZXXB
bKhvW0cJxgWr953HvHYMED9DhOdK5xxff/5s4VLlcJY2p97qKkpEy7Mf53vPiodjl3TU4XHLCQu9
lTcxvgy+XKrxBsut+kBclx/nyRiPCurmx6yY0xslz823Xp8uD/ZoAzznAj6m9qJ9/Q9oEBoQdAvH
cIm3MMLC4xFAj+nDVtrD/l2Bwq38YWLLtaayaiCcv9G81HPsZKYdrnJsv82yrXxkeIZDqprlLd2G
LlCMQT8perG8E14JLNFLyN6LwsJmnqD05Qm+uhFA5tE1QnkFL5zNAYgx6DSnqWeHYgW4tE2B2JEe
mycrMgs/zRf0Tl0lgcWJlJ2a20/NUA4QvXOwplGOrGGj9mEDbXTnolkvku25vMIjgXZDGOESOJ8l
TwFAlHO9h62IHgiayo92FtcfuwEtV6mqT3biyJsCim1oLIgZvjwp1xYdWuC0JpHzWhvT54Pr45Cl
dhrZIbnOfNASCAyESd7O2r4SEFHZB57MtCPAsMUo91o0tlRvaRJW2JZaUT8+lHP+2YQkcUw77/Wg
KfDxBswsPHxIMH6uy2c7aeVJ9Enj2GEvIucYTUZyqHWEhF+euiudKIZBvMakmPoTmXI+d0UrDE0Z
aciUWdb7SBPlATXjr4tee4eZ//4+zihzNI11Z8QVsrvuG1dBTaGfvrz8IJezC8ln9XCj1YnM4dZA
pdFbzY7zUQ+nOf9GtqUHlgL5OMbVHMRY2e2s18uTm+HQBOB7rnXrrSEkQsqrYnmph+aiKL0PDKv3
h7wQ97pdma/uZJyPtbnMSaAaerAZlaxInR7KPPsjktVeOfHq/OGL4hDHEmB6a/j5bLnkVZRZjQ0S
c57hh7q9px6NWVZHp+lIqpx5L7W/NoFc+ew2KiXQhDfj4RU6rwBhLZwc2fkVsnaPBH7lsbW06fjy
0rg2FOghlUWx6nNus8RSLVBwQC8LaEWpHvsEbIzauRhDOVG2M9S1WaRQAfKABhsAv80xhiIs5G3k
/sl3TPPRqKS8a6JaHmOwgPeRLOudZbieTOfHJuYCZPUwRkD5gT/YfLVlmTORVLzaolLTGqlLHRPs
KMkJu+IYqXVxUDRPPUy5t7cDLg9NhtYZExbsCh/ZfEAA5onexrkW4sDdnCosyOAJqNrOhF4fhaMF
MgQ55LYhuuBEX2tuomEzqplB11MiQWug2JnGayuEJh7JG+R4erfrZ322+GXfSMAEfLZVFB2K1bxg
LCjnoDbrZueFrq0QLBRI4Eh16D1tpq0wUfyqmloL1bTN/TSe7EMjev0QUxvwu0FMO3nVlfgDPDBX
KixzxqPIdf5utZfS9i8jNUzGxA2KRskeFBdxIVONLT9DmP5YsIqEbyANDZoh0m/UWl1uQWLUQVM6
e9j1y6nmcQjFwb6uQf8Wy1uqlTbwsNiktW4XOGqdhCMXWAhW4tPL2/5yps9H2uyNqCVZhn6ghqRs
9nGu3B6UZIbNlVCLI0SrHy8Pd7lSQf6w8VeFFhTHtz26FhWDoih5sVVf4+TV0XjMtbLeYXlemT7N
4uahYEhCQ7h0/jXdtgTwUnkLmnRteZtYeRyW4FBvyTz3eqRXXgiwKTpORGWYVmxzyBboaKdX1hIu
FiLNyBr3AZic9PTytF35SoxCo8yl+8uK2OT9bqRavWPrS2i1oqYon7+JsuitNrQ2i2Pew0xdvhNV
N9AAUCdgxgO4O58+2UdMmTHpYa8bdYgcSY70Tat8fvmdfgYb58cy5UjI6USUfCL6jufDeGVdxKSN
atj3bWQEozpF35dSt4xDPaJR5A9KG2WHMY8W4lmMsu9TsMIyjJtK9Hf8lTE+DlacmY9T3sgPtEzi
r0WrZOgBcVYcAIvG79N0LsfbqFzkF7wdbAXnPS+Z36te8weoUPkZF6hU8yPZL1+la5QSU2fTemPV
St4d4kFdFN9Ixzx/FO5I/lRoaa2BYlJYTlkDdnlyqs9qPmo91nBrEW9aeyyHl6fpyscg96WKChbE
gmm/2aAq/talYQ9qOLVFd2qmRCU5FeLby6NcyXi4ptY65NppXE/4848hiOdh0yHYHk0Kvd5kFG/L
cmmQJkTEIX2w5Kykft0WXouQO/VdH5qGMwdpqlunuIrMD4mtyk/dkkU3SgysamcDXF7h1JJp0eJw
TDmNyTh/vFHNEn0qszk0Jru8X1meB2MUxdumU8BEQNuAC92Wj/hi7CnEXs4/A9PipwwG1xUUxPnI
uCnSufTo7jaWOtzoCJcdDLccdt7vyijkbXjdgzdaCQ+b5Iowz1TGlA3e9emI5uuCTr052Tvw0stj
hJkjHqHH8VPPcnPLZZiB6zNVrNBKtPLOwCy6B6MI4W+as/KPRghnZ/Fe4WCtDuSrMiBn40rnOJ+9
Om+MoZ51mupmT2Icl1b2taIV3dzlir7Ufqvk9UM7qXF5r2QNDFxhjJhrxOpcKX5qKK597Baz+yGl
GB4wqxLRyYzm+rNHPVcEjVTgaUkIbL5t1Z7ie3pDk7aLIEMehlpL9ypk1z4Tb7H6OtHKBhpz/jqa
VTturXZLGFddcm+D0woSu3D/LxbD81E2k5bVMM+NBl+Teqn7Q1HPVegZUNBe3vKXlySfho8Dywul
bO7J83cZ3WxUEMtiyWVl7VdNYvhmVi5BzImzk/9em7YVt09th84vOP7zoRQIeGa8JKy7xhvfmLWC
Va7m7VXvro6yoszAFyJusy2Ox2BBnWR255DcgwKdVYwHxYj2Ivp18s9vrZ+kNejGK5hB3XZsGrUp
4AmaMymgIb4s1tCdwLblpwq9m6Dw0FZ7+TNd3UKrKQvVSOS3LzA542LnTU//LiwASt/nnT5UgZYs
X2MjQhKbxehPUpbBpFjl3yN21SO20vLkgK/z297Wb6J0jD8U3SIxHwK8rAwqCmdJBQ5mRFDEbGqV
Fnn6u9mp4jM7uXz1mbPuFo5PggkSoW2t0m6l06u1OYWNqY1hCiXhvtdz41NkTTqWn729E2Feafyv
7R/iF1RVCOa3zQsAAXkr1vnSlTo6zkLXvyaije4mXf1sT0YaosUBUwVZvxsi/AKJWrknWXYFbLES
itcYd+3soiR6vuDrOUptdepGAI6l/DswnxwGEu2xd5WMmz8UhRoITeWxKI9GPc7vS81pHNynnB+l
ORZ7Sg2XG51UilMfmjH69FRZzx9myhNrAKq2CnnTdDMap3+w0FQ7FHOuv/rkAl5CBWFlEoNz3hYo
nVTgtJMz1DCM8XesffpDC9xjJ7y/Nr28BnJDdG8oGG+B3fgVefZg5yOiTvonBGuiIB9oZ84L4ihT
/rB01t3kjGag6MOt1aX/ILvfA05dyRiJw8lhqC4Tl4EDPJ9VfbacIZ/FGI4ZUkGWVpl41enxY24a
tU8praLm7hnhVPZF0I1zexelOCxUSdwFRTKYO6fE5dnH0+DwQChNmnCRV2WSSsOgWENYJLbxQaK/
ehj7Kt5hJV1ZSci7c7ZSiSI537pIaLULnL5lFFRdauTx4/Zjt4Dc91XFaHfe6Keu9/lByyu5DsuI
VtR62Z5P8DLnPXG91tFwnLDpsaUIALi4WHeM7jIdpspUFt9SuHdO9ZBjtq3lmJgH1qBAXG+j0ewO
HuSpezpY0Q+rbZICo9+8y2+lHRnFjeN11NDSrjYArybt0Wod1PaNWiY/QAIO3ilOLAYQeDEsfmtI
LfMFvsypXwF2L32K/aXmgzGVdWC2VXRjdPS1keXR9bfQ3peHxGmdD6o5YWWs1l3ZHiJnVmMf0V9R
Boi290dNR0gv0CLLm/y0UgfhN4PePsypzIMUfZUi0LFLF4ey5IEOtpIVeN1VuLHdzMVMpw2nHv3o
4qFTAQiGnxZEKZ4efisaczrkrtUPD4ZXtLQjDIGQnwBsNgaroPHLF9QFSpj4Dgghpy1FNjj923RR
laViIvgFJwW41VHnIvwmogGBG5LLtzB58RXohPs+j6z8u6tk8a1Zjc4bk2arj2Y0LagETW0JwuO+
KRx99tNM9b40nIk3oFDTBxqS6SvjkfWJcQAGVQnqBumaTcO+kVKB893X4WiWTiCWxSF+HJedAOvn
EfB8BTPMqnBA75ZXXXVxz1fwOKIZwAKrQ21UdSwg0y4PYaqIxEcusUQ0SXNyrPXGpBMHEtlqDjJU
H4MSTqqvF0WPsZ8ORjaYR7DyfizMKUewxcBLq6sxpbuRdM2kT2lCxr4FSbrykb6SsPKGCv+o0i5u
00Hl5MNpzH5tvsi7AQ5g/rhor2jw5GDFxEBsH1bCFm+duU4ejFx47/XObm41hcq71WHLh3NFU32A
jjp/SJ1qLf/PwEtSM5V6sLSV8X7xzD0Z9e1ZuD4adwN1EoL0tY17Pu3lnFqqJfH1nrCVhtFriDCr
4j2ziW1Gyig0LxgFiPyaG65P8awa6tQqFjK0GEIxN/lb5NzbN9C/hqBPSuuNjEr7DQKw2VGgaLu3
4dZkd7Ou4BsAb6FcCa556x0UFTryd3ijhLlVfCnsirVhqGPpN5naf5ywlXobtfB/zTb6JjMbWeRs
Gneu4O1NYHHF0ykn0/+J3b4o4VOQ0kfHGMJhMaogaez2rm6EckJDY0+k7upQa8uKewCM7DbgRohU
SToXtbMlc5/abDZu5yr5ahdyD9J/ETmuL4WSGPc5DMeVl3/+SRHprgrpFENYR1i2qgIbHyfLjI/2
3MTHOkOjZUIs7xCNefMpU8vlaBqvhsXzDOSWBI0ryxSC6+bWs2PV1LTB68PFBURgJEUXLHW3dwBe
mdM1g8Uea3W+uYBJwfrxYH9GPZrsZQYksI0CMrf+vqAIsXOPXxsKepHFvEKV4UY/n1TRqnbrVHYP
lCJXDxpSf3dVNdd3E1nJyxfRdkeuUwfBlH1BBQWk6iboXixjGkVM5104agmOh4ZL71rZTWPgOGss
RvsBF9MuBL2yZ7R4YTS2Do32EjVnaCeXOxIepdGMsunDOJl7TMYMzbdkj6aAFze+Jpay8rn2649Y
z1PKUJeT3QNP67VG3s/CkzeRTumF7WaFhlFkeOKZy6c6KtOdXOzat4AOQT2RGh38uc0CH+hjRAL5
6lAdwSbYaMOfmlgOR2Cv1s5n3x7CYCdWuDBBAUcEpOnN8UiWMffYh9eh10ns3c0Fvc4xmm5e/uQX
QSLDWNTnVPqVRIsXnJ86i7NoSCoZak1dW4dsbud/GCqrwI9nx72bMOSB39F51tt8altEwEwbIGxq
WKPnYzIsKz8zWisJZWnrh1xQmEKd3HSOCVBZnGU0XFdPUaUS9qXabDzJpKwrv7WsltsbC4c7ukXK
mzEy1SeYwQrEnFzE3w2aNtzxed1Tq1fx0PVnb2wBFKVN0ga5Xbq/D0WmPllm332WphHHh3Roh/LY
432BsuBguW9dvI0RJrPE9C1RhEUuL830C/xNjOx0exhE6EXWqlxQav17a9DwbY2NbNXsQRVfFcXy
qcgi8EvkYZT4jCLAw3j5POpGEqZmrTu+gnpSHHhK4nYwHWT7zoygwLwy0OLzwJVfY4SfZMZt+S93
u9xqWkuGViE4VmcsodvULHdGcTb34ToKlWEuQ4ItVsNmraGiMkNjK2QIgLU5FJ4eETNj5jc2tLOl
o0QHYI579/9Pxv/zWxiYCmnfWm8ySbzYU+cHW1vlcOGQUVkJFebgS8Q750NpJop5MIbFe7TqHLvq
rBlTkMMsUjNw7Ub9zXKEdnSXGRJGYs/Rd7SBlvE428n8tu6zyjqZVdeK0NRRoY2ayM5oYpHYHCf0
7Odb22uSDzOsVJyPBZTlY1J3ke6X+C4cI0/EhW9QXJgCJTUmrInIXPUDLV0X/nrRxVByY7vrQ2eM
kwxlCU1FJd6ocSXFb2xajvXYy+JQKkX5eZRGZPtt7VBUmtm35kpLn1WMvBjM7D8pbH4LSXuUhQOO
Y63b+aY/g+Oz6fUAjQAlwnGHPIGuz/n0lnWnFopsM8o1fNRUSWmyFn2/vEsWmRWBgeu9r6uNUfIQ
7uC+q4uMunHZYoOz5AhX3arLUD0Z/ZKAiKOu5vcFOzYwEzWtg7TGA5uNtuTkiEvbHVMpkWVFMar7
CvrNe9tzCSc+qbA3HsZyrop3Lx9cF+UDjisHTMEKcVqbClsdDSF6o8v6Jgk7rJfh4wxmvxxMQ6nf
RbOnAKh0Bd5S0vXg6edwuJrDMEkPKVUmBWSQnX4ZPZH/M6r7z9+m/xU/Ve/+Ob3t3/6LP/9WyRnc
pOg2f/zbo3wqP3bN01P35of8r/Wf/vuvnv/Dv71Jfmuqtvqj2/6ts3/E7/9z/MOP7sfZH44leMT5
ff/UzB+eSEK6nwPwpOvf/D/94V+efv6WT7N8+usvv1U9ok38tjipyl/+/NHt73/9Ze1n/efzX//n
z97+KPhnb38MP9r2x19u2/xH+fv23z39aLu//qI41q8QpZE9WcmR5I9rP3N8+vePWAqot9OT/9kV
KBGdFX/9RXN/5Xyw4e1yCCL2vzrRQgj980d8e5Qp8DaAzwvM8Jd/Pd/Zh/rvD/cXSkXvsI7pWn7x
NicAIWyT01JjXU8jqMLn2wXlWY7ZTouOmkCPIqoTK5hnxPsm6H/+WEaftem9KPP+QwOLxetS559J
yauWzv+4IM4W0YsL7P/BpbMe/P/z0gl+zMWP8s+V0z5fOuu/+9fS8X4FS8eFSsLGecYS+ffScbVf
Ae2gTrF2k1CEXbPVfy0e/hURMxmJC+ZyhYH89+LxfoUTyuFBZ43CCx4cr1k8l2ftCsOiu4B8E9co
2OfzxVNOw1iWUiDbk2TdqYz14jGTXzLMTP0m1sVJ2GipdoaWfIM18Ls76vE7R51wKlnag1prC0pM
Q8TdUnkIac+VHzdzavgycfXjUCwR2lPqHKBpciMG8zfcU9qnJEKRJVvATT+b/D/3xfN98BPqdHZt
8CpUWkBwg1sgFtiUdgQi8UljACpYDM61OPvsSGokej3idGBPon87z/NJ1HOnB7qQxOWpnIygiqvh
hiJZ8ljpNE9ybbIfamUy7lSVeq10ywmEfz70Hxs3kx+mRX5V8z1Vi5/uiWePjiP8CuajUYaWFrfe
+VfQ3SypYyDSYYvkrThqZvMJj63pW2XWWG95jaYG9iSrH9Vslh9kPX7GllV9U8YYxyRFWRiBaZTp
u0Et5Je0XnLixNaLQOrbPdGwV4xPAuHzW2fWv6j10iUgqsGD4k5otY9TibeX3qB4qo001T1Um31P
kCr4VQfA3MxLGc4i+araeRQf6C1HxB+zJTzfSKiv//yG//8o+WXd3C8cJf0/6HX98zpb76z1b//r
ADF/XV3T1zAaIiQwxmcHiPnrCvnD6NhF0UkjqPj3AaIbv+JaRYmKRhT/PxTX5wcIKGuYWGDr1p6Q
8ZrzY12Yzxcu6SRqVMhygQ3kgtzWTaq667K264ZTizpS2BhafEiEvhyeTcaVrb1NXtdRVu8/bk0q
jyBhzreHVCpHjnY+nBQJc2+qqwwKqEgPiWLsyQLvDbU5RED+jzR/i+HEE/1mdbjdRW5kBggKqTt1
tPU3baYOxu5PMTMyWIT0z1/KdcfczHW9P1WVEkPItpSHYhhbPEY7IU+D50ls6dWW/r/Wfhu9xmAF
/XuFXZnUK5+Oojxq8Rh0r3pj60w8q2LSgohWKdSegoRu08bBut2JjOr1n27V0WFx0K/jRtuM0krR
atGqdaRJRbmnFEMPYK6dg6GhNvX6F3o+1CYO4vhy0e/Hyzlrkc5N014cI+HttVSvTBv+pixGsKlE
W1u4Tmn0MnbR3jvpauTR8uucj9Tzyn/GVGfR+PPL7NooXMwktuTQYMDY9M8/Tk9nIMml2Z2k25n3
czVFmHK0e6TnbdmMfcXlDyGf8wFT1W1RCI0xdyWUdadYL5vbWjOh3FLcvqVV5txhU+sE6Fx4B1y4
9xRQr70fdzXhMQUc3nJTjlJThaS07LpT31M1g9wojyM58fHlFXG5mVE4ouBFpZqHBYJwPovOoqKj
WOjyVEZaFaAFih/clNgB2hfNK+tr0N85apHVIyqjzLZFe0cQY9RWTvJUa4Vzt+i9c1tUdvO2dqzy
9uW3upw7+NUI13IfmOB3trjTYVB6ifdddSo43WE4m9qbpIqznfratbl7Pspm7rpyEOZSJMBJKLse
SohQQYV/eags+qstipm750NxVz1f7EaNb21X5AzVtcZNZWbW/RQXe9N29YVWzNPa+aOosP782XmX
FOlc1HHMKEs831hCH9EBtRJ4ZkVyePkL7Q21mTu7p5cMh646yRSEGIBWB4UNRQMQMewVS64uhmdv
tZm7IRJd1NK9OEUUPW9RTKDAnOhPL7/P+rznV9XK6KfGTRJMOru9qsiNKQSpbnVKW6s5xR3Uu0TF
4SNxi984DfOdpXf1nQgm1pxkFSRff/7sS4lYWVL4J9UpdxIlVNaueaY42c5HuhxlxaqAZ2AxmOiK
btZDPShOCQO4PGWi+9JPQ3aUnjmGL8/cxUqgCUnwRjWcojg0483nqbpUxx9ZzU+di1upjXbB7wYO
MPAqGyz3Xh7r4oV+jvWzE4++Coo+59O2ODJLE4OxIPrrf49iAvXWxN5iZ5iLjgcxKLSE1TaKGx2q
8ObzVCQyhSi7/KS6mXir2F4CT6/FRiLDPHNpyv5Rs8X0Bo/4+mE17nrMKEJ+7ftySQNNcSm+GWJ5
4+B+Q8AxpffcAO3HEjLVDrPjYtWuz0mFcyXg4B29daaNENWwki7JT33ce9+bLrLeanZVn5TYdA4q
aquvvbPhxlCEJpWGtUULb/OtTdQVyzZ28pOuKV9mFT3vHLeQ167a1Z2ShJ2RTNM0tkjHbIHfkKl1
fsqivAmdoh6O2DP3O1N3yYZeeT4udYFV7R0I+mYt0b8wVKVXshMGmOKHzIUxA0MxSurNpktVtU3l
EEjIrkG5FNPfDUN4pxq5tE9cTbov9FZ+dLVYfxiJ9R4Kg4nwa2UYM78Y2uVIKaIKR1lpFTrrg3z/
2n0AMouttoqco3G+Peh12Eloy5r00nLkQ4oePFaDsPvOzr6InZBIWJEGAAAA1wFtPd9tSuypvUvZ
/hQ1Mvo2S5QNqnGOw3mwk/tmaJqHaJyfHGRMPr78epfaBevIMBDZ6TRwje06M6RTAo7u0pMjRDoh
X5oaH61ltn5UspmTYMS1Eg8T25jez6maVYdazjWK2WifLQ9rVVn4Udd637PJrb/Hwp6nILNQRxc7
58Tl9iO3WAuTlCfJMLaPCQhXGyeaDSdQrAZcjvS7JUp81btiDubF6HeGu0inmBX6gbjGkYXCLlkf
59mlka8lqEZd0lPWwyhxPbQLOKNaP6vSQsH0MYlOdiZNrEsT7b2rOOprLy3GZzWsbYtVZWXbvRfY
Kc+t6NPTFNnVsROdHWA1mp12Pv668c6uYmPFPsKDIGQHALJVQ0dJ0x6TJk9Pddo0pZ+rKNbaiOt+
aNvJvHMogN3NsyY+L5RwggrHn9uxHiLzMJTddAuUxXv9a+OaTHHCWg8MnMfOpz1BWlOrpJ2c2kLN
2AFosTZJv7eW1t+yfWt66yuw1CJf2K6lZpmnpUdu5NQLZTpSpJRHLQV8+PLk7o2ybvlnS0hLormX
3BmncXaKY8al7utltueKcG3/sn1XdV4aB1RhNol/RFHP7WdTnOaheHRL1fgokrjBIkrQN/TRuO/b
QNa0q32wasmnvFLBFVR6JUIXaPFtgiphyX96+u86O+sPOTmJe3j9TOA8TnGJUxS9gc0jdlWiaBji
ilOKvsRNsbjLOzM30uPLo1wGR1SwkWolzaULxnF9Pt9ZvWhxit3LKcmK8c7yatT9PbJ2wvdh59Ou
d+92AQHXArUPCeYSWyPGvIW/04kTJZY/ptR5bBMTke7O+SxlFKau/o+XX+0Sp0zcyqmHVj7vCGB5
3cfP1pJwtWFpplKclK7OTkWf4DWWRHF3qMnjHzVtGU9KY3f3U4pK1WLFJSAZQ7zjU1pfX36Uy3OY
nbNCaSEZwfvfEmqrxehEOiTipBPwhjgXZDcWIn+nKfHiB7tHH+vl8S6/6vl4212kVyqafownh3z5
ZLupdhCrbIwBXWZnqL1X2xTrNLMd1DpiKBU58dCupPF7kmVTQBsGnS/wn+HLr3Z5x/BV1wDPxrab
KG999WcfNSXg6Ty1EidDRNpNnalm7icOrVYMNwftjQLyIBgdrAiiqHO/5Wmk/fHyA1xbVszuiigl
0gRvtHljYWRKjXGNOMW1Xr9vAHp/cWiSBn0UGfcjs36snSI/5bOZ3XkxJIjeFQgsyuH25Qe59pEN
WtirS8//Ju08luQ2gnX9QgcR8GYLdDfGcIaelLRBiKQE74GCefr71dy7YKNxBzE6G0VQs6gug6ys
zN9QvtmuRDLXjhcXXRLOk6b49CfUYBRj58c2SK//MBTAdlQUqZbSUb1e9GgWnRbXcRKikZEHK3qZ
fr4sblDozZH61d55gkIEUJt+rrwMr4ca6gz5zcKJw1ZNkgcjmadz2cGoz5YU/mhSZAfn6fbCkXYI
9P+kSwGvQ/n3385TjrKd16ZGHOZrUj9WndD+VZ3qiIZzG/sYhZyBUjOgQm7q61HaOWuGvlXjUK0j
8b2BJ+SPsaFddEckwczj7ISX2VHdd3dqtMtJDiyZJm+iQEzBkXyzikMQDM3ntR6nj4lmTAcB4AZL
QXrPBUrXjMobYl5bcqiiuBgPKFkcroVZfszXfPkZExYeaEJGz/rUOg844yZns9IbyldZheWuM3+A
xlJKV4cjRvit2Iv8OaR1OJ9TewMtdr3USbsSQLKSpTa8+n1OBvetSlaFG7RvAy/LjU+qW1mdby1G
+0+dacZZLRfzDmvK7KnR4/jeqPLk6O7b2wre6ZKJCZkVzdHrH1Wq2qSkShuHXeMZ/6hqJYLSFpAT
Xv9Ob3AIL3tBFxvnXfSoGet6nGUylt4ekjgcaU39qPUGp/cOmKNXrtZjM9r1/eJ1yb0X9woOE03z
cZ2X+ShT3P8V8FyhJKBoguLA9a/gLHhj5Cio4y3Z+kc1YTYB0nU8DUnRo7M7uNSBvRw/jSx7xucP
MF/q1X+8vhQ7K07d4YUXQXcMptL1bxAOIQvgkXIpVSf/qMDsO7te3h0c/p1oJU0beXyCJAEMuUkx
+OzgR1STghfu8E0Z5v4pTcpL1Voz8cs7eHXuDYZmJEBslSuQLvX1lIwUJ5VcDMplznJApLz4ztzv
FurXlftI1M8/vX0JJXwQ2UiTELltsyReBoulGJmc4UFo0vIpUFInP3AM2NsoYiN7xBrKS/V6VmOF
/IU9dsrFGesC9bSMXDCaj2o2MtZdJ5/gBClAkTfYNuFw82HEyJyP0OOVSwah+WlopuGxHRYvFH1t
/nCMKbrrXVeEGMccqZnthP6rkTe7Ro8lWbuW+YnOyj7Ei1uevV5GHYyr0VVsp0dgXunbF1V2lAC1
oPoN9mkz3TQzhj6jJn0BmTqHqiDqZ8rUh68fkJ0MhMOITwYT5PWwFSxMJbvB6vCR10q7COZujQOr
9nQfi+gjeMbeUNxjGtcMMHO6O9enRESdVkxJ512SRLhfnWT2HjIj66Vx9HJ6fVY3jCqCKLklLBVZ
duPBsgnW+lCr3YrS28XujPky44cLNjGSHsPprP40tKm6rJma/rIzt1iDGXrnzxo9JZzh1Tx07Fyc
Fi7eD/1owLRGpbnTfGCwSgDgsXlKKss9YZ01HQhwvRRXNiecbBRJfJTbIOxtlRJUXjaRE6X4judF
82wWUx+Fq2Z0oIrdEvQlB2BMENJz1OVTWqxgZj01SX/mSp1/0nMr+pAsjp76A/6jcJjYd+Q4UIGr
4D/FY/zh9TXe2U5pWgcw3SGUOVt3l7HO48yjzXkZ1a4bT46uLAnJQe09R25pn//DYBK+IBMCfH82
H0Obe6OtaCMGoKLSzh4aJMgdK8XZ6UAp/++G2nzs6gTCtxukCyjeU++5mPp7XZ+np3Zeo4MN313C
32a1uXoWMUURFlXuJcnd/guKKOqdQ8vmXZuM08GsdkK0dHxj8YjRJA7y77/lyLggW2JeMPoerGEN
lMRdz94EL/P1tdsfBWMmAEw0urYFpoLhl6xjm6jhj75X9YrfJNWRjJYMFNvPBN4ULScCF95Um+sm
d61VxZsLx0TRtt8wVKX/HSnmO5syrE+ZEuUbFE+tQB3xzQS9BQT6P0zztx+wiS6TU2gQFrBwVTqK
okACFh/ReOvNjRDgdygkQP+gegQl/HrL1tXLtTRvOIgazq38K2FFy/gg/dndMpIDaX2OjcU2/XGX
DK+dssI0XPX+TeY2RuS8FQeNkN2Dzktb9kGknNsmmxyp4vDgJFak7Wg+J4lSfJsU1wr7JjqquR0N
tTnodYfdBRB9TGHzoXyE9uCFgzmtQTYDzH/9GOwNBVpB3p68nbQbPU9bJP/XBVmoMZTiIesf5qVK
T940OOfXh9rbJbDOhFnwEfDbZG702+ebjUvriZgTt9p67rejG5+WDGD766Ps5Dn0IdEThMEHvWl7
/0RVj5KJyNimSVgP7ZKmDwWYtTukKQw/1d3uUVRJ8/0/DArLiQUEBkR97XpqAmWOSuQ2nCIxNWfZ
B8M03Zwe62FY31M3Hv4acyM9iLw7eTiaRLKMJ6kviORdD9p0niPchVPfZLn9XE6TcdFdpTlbYGuf
nMQ4Msze2T8JX6dqIL101K2Op8ittVEHvmVE+arTmA71yaqnI0egnVnRzsQVD6giIi7GZlaqXtIu
aplVxVPipDVtFQxK1iCXkH3Qi0PJhL2yAeNhLQGMmuLVtkWYQfbsBGt84Y7LSlqTev/RGGtlORto
XuX+WBAezcaoPsQ9ZmxNKltqE12fxyqP9XuFdOXgAtr5JAlhEGtpCHCSt9HMUNGVwRMCefc6Sk/D
QL3CiOiSIgP9X7YU+U0w5DiHSHXW6yNkgtLschKjSwPq+aNA69o3Y+EeVAj3Dg4C6yTnKASAudlc
NbZST2pPQfoyOBzPUc3KUzr2b3ZXljOQjjIUCBlnay0Qj2ufRRmjNOCyLpkz/r0iyBy+/qHvTQWy
HuJFFPQpQG5iGNZ7alPA2L+kfbaejQXF3A5HkLffmlxl8AGAvfB+3kL+XG/V06LAEcTwui7AhBjy
hpuMB9uyd84kQxYKqMzVt4VbQ1OKzk56XCD6xb2blFh7iJSk/AjXuzu9vmx7Q/EuAx0kO3e0R6/P
2Yo0EopeyNdPPBRDHjsuwPFxvFSJah7s0N5QtHWkbyJy/hQEr4fKE00464z3g+nOfYgUYxpUZtmd
4x4pjddntVeCp4VkkXkQrFyEYK7H0rQMmg84D3in1n2aK3DRauVMgfoPB7Ur3Eucr5WHFmRbqcSM
Xv9rGtofr/+G3ekCM+Gg4I4D2vD6J0RTGuU5fUDC11jh0OdS0cvN6ty1cNZeH2onZZXpD/wVh+hM
ynA9lDW7Q16iM3npG115jGtLx/1W570UadqTleoQ46eqPUOJEh/dtj/S2tn79GgxQHGSEFWU5K6H
j70hh9SI3H3hFqbv4IERCGLlQfC93VOQvLJdh+4sip4gCK6HqfExX1LR4n6AVQmcqTSqUNAqnF8K
akmPFh7CpwYxo3NXZ/XXcTLFJa1GeLPZCmn39QW/mTE/haAJVkbCl16oZr8nTGur6TNShvZlcNXy
0bTT4gEJyIPUZXvfguEjYQEEA/oXssy2bB5DSm7cVogQqnP91JNHB8NQtd9jTY8/VZTEjorD2xP7
MqDkTALNALiwjdOY8OalrsETsLu2P2d5AZVkEKpfdX1/fn0B5cXy+yOLih19B4fSCQ0q2V+/3ksv
gTOtV6ugd20u/1Iz/LWqWH6VXdze5bYb381rP//9+pjb6b2MiZApR4iBb2SmE2epOl2wnmbR6ac1
ntFFSmo3AP+1HMSf7da9eFSgvQLhAzQm75Lr6VlupsRGZbdhRJi/FJp0M6tVzieQPF+xK++NNAU5
HmVmkC0SinnzzNKRHSqFGNtwroweGWt9vRdx1s7+mOYzlEO8rukk2/cosdqPdJrxdHt9bbcfxMsP
kG9/CqfSmXKzn+gzF24Eoz7E78mBtEwA9kt1Lo8I67fnBuU4rimK2zSs3C2SxR0hfvJBNqHnpnEV
NJUufs62kJj4ukrvXW00TiVAxzdeXXJ6Ut9P0nUkUF1O/7cHEobopIO0C8JcFH9hSZcFXdN+WTXn
iESzs45UMXgyGEwOEe9NJDcad1JabalDKH/WfdnCgl5iZTl4ld9+CVLl8UWsmEyJGHM9nTWeVLsR
XR1SB5m+T0ak3NOnqE5qpeSHObOM/tefOsQnYqXcMF5928GqNjK8sUrKsKkgDwQw0tP2ozlSajyD
XonQU5ogsZ3zZHZjfxJN3/oa+/pe9umof0fT+oMPtxDBokZLeUom3QybxkBKbCga50Ht837286Ru
fli1E//KEyCLVArLaHhc7R6jRLzNRzso6eT9Qlok/TKV3YxGTbmcBS6L7/Ns6vAzw8kIpdqiq8pw
cpY1BgqBTtOd0qzGN3XopzrsraULFLLC0xJpxl+twVMWxLNRnhu7Vf9O0Z35R1lMdTnFQxEtlN3g
A/nV3In7pFUW7Yyxe3Rn4unenvWmLles6B0qw7oZQ+HDpSc9CLK3h4mVB3uIVDQUC+QLN9us5Vin
L1kVJgpETtPpNR+g5BGj5zbWgeeTUgsk3tTmtqmWWi9qSmmhDNt4RMBAG8wASmw4mVoc9Ep0JGe2
NykeRdQAZfp98wqds67JqzitQqUWXgCWKL4U+XwEE96ZFK5/6AbCJ0evf2tJsGp5tpaJVYejnaNl
tBpBlpt3/VBm/oRq4emt0ROvINaOxr9EnG3rBbDwHYukrQ67WV0/GkO9XCZPfSvklrcXAk187SSJ
stCz+erNCP1BrdXqEAth890EifabUatHZg63sYVReLeTByLUxBJeH7piqdDbGkxoCKsaXWBHUUtH
LD+cS+OITLxzFKBDUUji5oNqs92kTLXaPFfUOhRI+/gqsEDa9+ORTNzeKJxucC1crISxTdqpUNq2
irmAJzJNWqA36wAZQTlqAu4dOHodAHFhgoJL33yr3gylt2q8Kpzy1v0jWXrtPC6efc49kQed00b3
bz9y0K6kcAdPP+6czTaNWpm3+lqFI4Z8F9dRkqDEyevNaQHlG43ZQGBEDs3ZpAXz2GCCNBVVWAM5
Old9Aabfrv+ftsH/l4e3c+QQyqL/DImAPGgL6DAwgeg0HP3CZBIIR5pVeV5ZNnCow5u13fiIeFNK
aTd6U3yw8rb7LRNoiiEtlYwLmrrt4LuZe7Z64zt94x9dUvxbFuIxGavP9eI9Nmn3xp7ty9h0HvE/
sQmA23fW1EXFRN2hDr0xRtpdEw1A1OpoinurSZFMMnhpclLpu56hTljsI7NmlLoHJzwQYDH5+Ji6
3VHYkwFnkxmQzKEFgMyNnM7my/LW1lYgStQhEPXkErWj5bu9MYZR0WfPxhrrQQ3s4w40aPypLcwj
L8qdD5ukjqHBkMkTuhne4tJq2jGtQ6f2lqBTdOtCe/StetRy03htUPkmVqHev6lE8JAtVUvAYEoG
q/+QrQrY7xSHOp7kpA5+lavi4KO7zZEZkcIzgiO03G9QrblWVgrSt1VY9Ev7aNfj7DdxbT51Gvqj
PsmQ7gN2aI9c725APXKm3CpweGSUBBByfXCsOe4rJUoIYfNKy2pMla9xV+UPbqebP5GDTX2SPuPD
kFbdg06S/m0E/HPwMN+ZO3kOgmM8Efg520ZkapaTNqpeGWqDpzxkc1Y8mSqV8N4a4JZmungCKHAE
Pdg5SED35O2ALiD+B5tYinPlgLocGVAHoOwOLyMPK9N4OEjad0ch3wHSKnn8W3BPSrR2rVIvQxUv
vo9r0gwnhaLDQc4oy6SbbxIpQEgCnFX2cftR4FxYjVUxlWHUDqhtrI3+HpYpSnk9IqgYDU5+1iaK
X7djfHr9RtqJO1KfTyKykZGkVHx9fIZy1DOja8uwbNCKVnmjov2GtP6qq0fqmC8x7GaWPOr4+uGi
gF66Hov/C6ZoaspQse2fvDbeWcrwNKTeKSu6D/og7uyp9Mgo3Pt2aU+5kp1bI77rmvr763Pe2VMp
LkWwlcAmaMLXv0Ov2rgauLRgWHdEQFRC/CHP17efHJi71F3lIxbfvs2HaWTQiop4hXNoainZsmFd
Yrs/ggDvZDAsJi8OCX2mbb4ZRZ27VutLcM0mXrB+VRXKvQIUDZGS2MeN8a1dcqKNZNhxUondcBw3
CZMRzdo4NA46ql2jnoq26v40xbQe+DHvxBP5gpK0IUBFiGdcb1DpxFNqaHkeWl4+/5XMen/GDrrz
6znzHopWaA+ZiLUjkuiN24ucnCTq2Fi98k3ckGtXL6sSuBwhMNV6wuMlL8ISFs+dU9hDmGXxdI7K
Rf+4aqV2gqdAFxqD6svUm3agWG4RxDxbcWdsnYMU5KYpxy/jKkOHVVY8ZHHrekEWBZlo0K95WBu1
8DMlcnh7V/h7mN4718yeoyhNL7oav3eS8l1WTc9l6+p+Zs2/3vzleKg3S29gMssbYY6sq0z0vCGu
KfagPYy912L4MIqDaLjzfcpHpk3LT9bVto3xRgzzaFVKFpot2LgCl6OHaLB+vj6VncBHkVdutdTj
JL26XtK+KtzGXOwsjFbRnOYkWQOvhzc1euPBSDufKK0eDjLSfdK5bBP2jBlI7potWWjPax7EKfGt
d2J2j8x//b7G+dFj8KZmz3HhrgJRJc3igLVvvtK+mvJCpDDh3DWNH1CARdGpjJX08zTEVth4c3FS
5rQ79YXr+fOyJI/dgmv8aqflwcnd20oq9ZJoDAaOZ/31KstMadaiMgs1VXTntS6VQAHl+UaFCTlf
aeYAIpZePEH9ehTXSeIiqdUMSm4dX8YS804PkM0JSSj1IDTdTggKI72Bl6ySB/BmadUlMScnKssQ
XpZyb0bzj34y1YNn4k5Sxyi8AziatKORs76e0KK2WTboBlRmLLS+i86z/2wzC6NrTek+NmWiPWml
6XKfdPqDU2H7pLn5WxuHpFX8BopYwPZlZrd5RfIeKnREwwmB9hpfZl1ISxWr9wfTOcqd9xYVZWJ6
aXQ6+So30x0nHPx6HEpCvUXiq14wOCPNfPvLwyNLpL8LC1/6SW2+Q68xrKr1uiJM8si4wwhHPBfQ
sd58FglYNFspLYEh4A11vXWJvqRJvkxsXZrRKcvcPGxSOwlgjL+VIyN36PehNh+XGefs3spQRVN/
wSkhDqOoVA6aHLdxkkGkzw7gIUna28ynitexdjpRhCJWe0hMbXSJgDj647wMB0PdBkqGAlZC7Cdc
UDq9XroVVMmClhobhKfmQ98MOpzPulSDApPNxC8qlP5fvwRuEw1GZJeoLpDf02O4HjGLutTrMka0
2t54cqj+B9YyOafOrfVASpVcRGa8vXDCoBQDJTcH0S51s215nhFXkCkNbZFOD6I2Ut+BRMClsBw1
bnY+LEgQHHiSKBhiW4KjO09irSovD5e0nJ6KUrf/zltHeXtJUNrNUASS3lnybX+9jE5f1mixGgxj
6dOz3tf9n0MVlwdRcWez+KK41Uh2QVRvHXvIclF8BYIUZnURB0nTavdI/WlzAPVXe5pEap9E57gH
qLLdUXFwpywjTRndzW7B3BvtpV3yMIZBdWlNow20Yc6e7ShXL3WM/DTKuFb4+rnc2zfmSCMIphT3
2eajo+iqyypJHg6NJu5Sb4j81kmPlLRuK0FsmzTgJv/hfbIdZRkS25yRbwutwc3ubRIix5+H8ifK
JPkF9xc7LDLc1YOlTNwHY4iOfJx3Z/nb+JulZStNra+HPJzWNn43N1FR+rUl6oOIvLOD4OYc0FAk
Ig51r+vT2ePuFyVtlIVrZQ7PwlrUYDbjNpgF3rmiN7t7pSzjb6/v4E7KTjeRfI/yBEWuG5BX2i9l
1rQtoguWSNszF433nDadw9OsN/6dXLf7KTrVeaRJJ5Bszua7RFH00IaJ96SiUn5wonbCOB0pDVlD
asOc5c2JKomd+qw0WQj9egrgBRbnatHUU5sYycF3urOtiOdJCQ4OL9Uw+fffirWlGy16MfNIIKsY
/Cxp83OVjUdttr0Jgc+gWAIqEITbJuagWN2p2L2Sv+cJrON1bS6VmrnYjUxHbandCcnGrVSrlTO6
npBTq5HWWgyVtN5fse1WD2qaHFGD9k4pAAmaN5KISHXiepBxTqBJuHoWGm6Ugmxu53NTLfE7M1mU
IIlt+x5o4tFLYW9mXO6YdVG1uwUHZ1FZjxibZxDSo8mnyzh9mkXdfn39W9i51+lNcclKeD/Yyk2N
AqGvyNRLHkCOlU7v8zjuPlRZhAbHWGEtPkSGdfDF701L2n3R2oEex+Puei2zpW0GEXc85LXaDS3F
7C/Koh5J6O1l6bxsDBOcqKxCbpE7haKWwsxFFnqFmB7UZJrvp1LD8qcZ8w9xDK2YRKa4B/ScIrS9
Uv/BgaAOXl/cne+ApUUMDAQ+z/KtuAt0srFy15g4467mN0/JUr9VEVfoInGE+N9ZVj42rKMh+NNq
3Fa0xmmcZrdc0rCq1epvLzU5nb1XnV6f0N4oZGN0chAVpxe8+bAzfUqreskRNFG0v9oSAKGBic7b
wyGoHalCztn3broQlDl5d1dJGs55rASUmQS2Fvbil7oxHMxnb4Ne2Pk4sNBj3BbHy3Wq7K5xklBL
lD/beI5O6aR/UDBj/Q8nAY0dCX+nR4bJ4/Wp5/ZrxOIgnlI7dhzUS6+esTtIfC16M3WBlwfskpdS
EI9UypvXQ5mogkD+RwN7QYXZhx1UXUwlds+vn4Sd/ERGWxioNIFpF22e9VlniVLH5i2kKYW0AQD/
KL0g5Wb3Z6gH83labMyWI9AYqz8V8BDAcyjWAc3lJnjx9nHodct7nNC81cKTUMch7vm+0GGs36ci
6wMByNTHqN454doevbVsLMdDG0CW+nhubY8//nsdsrBVFgrHKS+eOo2+aw7xwfm/+chIIEFRAubi
GcLLTh7a3+5o00b+lQd3Gmre9LNVRnFStS46eF29dNmuCv5yFLgElKFwHePZfT0KxWlKmmmbhgq1
hMZf0h6AgoIuW5H0xic39fJne8KUWDc7JXQybUz9stPLJ0dHDy/uexwtPE3g+tRjVFa0yJN2xjSf
Z0CFuHwpyqlLEytI2nFVAsdolw/KktrfXj+EN5+vnAOPGm4uqaWwDfIlEoidPrBSJq4R/altQU/7
tWsXqT+TNx8EC10uyfWSGVQk5aGXtQogXNdLZqZmnsXKhHqIrqNDEC9tdnYjSnYPKrWT6KF3ptr0
i24GAh/N7a9uXeJnr55q1FWkO7Qbae4DxOLqV2IbSlgv+lz6fWzVT5j3iOckN+Nz44ztI7kGfVC+
XF+ghBxUxmreD0PmhpVQu7tyMo37NlL+Bv17xPm+PXtMUQKKyY4h6G8rCqmmVhptegSH6sJ6XvI+
83OzSQ++ox3Ne6ov5B3SDYCn9tZLxM6MWCtQOg4jPfX8cdUvaqN/StoBgLb3rR/1R9OJPiAZV/hm
aV54Fd97Jm7cUdUFSbV8mCvxJRJU2id1Uv1u6i5tMRr+gqRMbcwHpY/bNUE6h4qRNHahwL8lTEFO
9hSTztfFrMQi/Ko2S5xbx1E5OF+30YxxyMOA6TPSTbsvzpF1gOruYpu8Gp9TJ6t+1JShSxrHRflp
BRN4MODexCT9gEcs0CTqptfnOe+duRu5Gi6RJ5R7L+PdZcxJ8daED0yILFJJ+pfsGGzuI8tLXUHF
D+pG0033GEilJ6kG91/mIu2tKdhTU9ne5LZR4xddMpdsWJKnWG0nvynz9OD5dBtweNVAd6LKQbZ1
E5qtfijMFET9JWY9xanRC/yIkn4ycn+ouiOgxN5oCMRArQEyxEZtQnTi6rXIJ/gSQ9u0J7tNfOHW
/1RgMw4Wb+fkydzRgkKAYyFSY9cHYTDiocYNzIbHFi+PU1tQVzAcXjrCmr62i30UZfbHo0kloXck
D5s0MjWtAdoc9IhyLYa/phH9SdwRF39Aj/I81Zr17fV7Yueg8xClqkywoc+xZYOseTVoKF3ZF1cf
9McosbIzFar58voou9slNbRpnLzInV6vIuRyD0EvOSsD4EwCHOOuN5bZtxb7iJ6/t4DcfIRpQF47
bavFRYzPWCF+UNB+WNfWeC9mYLrrO6vLmoNDf7t6UlAPHTb6ylIWc/NiG1Krro0oNS6dvth+0nVs
1KQY57eunsXdCmnnhdpLqny9ejUOjzPD6Be39X6sdq4F1BW8S6eOxUHVcG8+Uo2MXJxrHEby9UgD
3svEH12/dJ5SAM+3xlMZF9Gbwx7zAfdJR5ZtIhG/HmUxYnWKY0OnCZtlfpqP2lel18Yvb141qvG0
ukD7kZRsjVU9RBmTOpr0C54x0QWNFMzyGkv93OtWdDDUzrKBKtDlquGQSHXyekKriUZw7c46WX57
3wvTehxL50iFb3cQNgdQBtLW3ITXg8xtpKLcyyB2US30FnBETCflqKd1WwCUeQdpL4737AzR9XqY
ShSonpalhmdp1X3pkgFEBlfLkHxUTJ4RH7Ro6tFgVZsc9lZUNarfQDaO77u4KFLqklNS05G1xFFg
vJ0+sNoXZBwGB0T+zdFU43KYUhgdFzO2838K8IZ0v9X2oE96Gz0o0qvUzRnAlVK817P3yqXsC6tS
WWS6ea67IPEeF+9E0uKMVxbdwZe9OxwkR/qycKicraC1mmGmDWpDvfDBrPdVY+qX1EatKBZl4s94
5l1e/yZuFlGuHOmGbDxLoc7N5oooNTuzMq2LKWzsfnCrO6ur+WZwD6OgEwH/BcobN+em8IglKpJs
I/6n/ZL+MsXgBF2/mPDph5+KYpUHL929OVES4eFhA03mE7zesrlJs77tVOsyN2YRIM7enGPPKA4i
/c1OMSe4vMgCgBrmZt4cjBb+XtoopnnxEjsOZ4+avynW6b5vHBCTZnIkTPnyyLx6UUk6KkmAVC2U
0JXNIqYjTaIRBdFL1kb0LZtVDBG2Gn3RBWtrwmIxzaZJKITryJ73a6FbftvF0zc8KqzslCiu+VVg
gPy1APGj+W4yDdq5qDVsTS21rQcMXAcwycXULEdttZea7+1PR0eB3Jnyw5aLr/V2Vy5VZF4sIwMF
v7aj1uLfWeJtUUwT+k4ox/9DA0VJHogWremj/KE9tG6fr35ZzDFlETPV5tMw1chNiUH1RChwaf0X
q/nc8r3ZgeHfRY145AZssQbFf1N8njtd/er0qIeehSZfm5WliTe7k7IrPAOBqZMsYUOy2ZUxY9My
rTUvhLv5ewWk4rxUin0yGgiCiCS57+ZpNg4KErcxWY6K3h94FBohtL2uj/g4u6vqxLz24jUpnutF
eI8e6h6PbuHidNZiTeHndj3hO98oFftruxfKqvWzWWfRD1QRxoNH6s4nR5kItBl0abBa2zJMrIpG
mBn0fK9KzOcFzSVfLZb+rWkCs0YiFIoyYBIYvPKT/K3YQ/FxwFVmQA5jMJd35tTY1AQd/e3hgxQE
fW9c2iTBVFbzfh/F0FPUPnLzsmDwEVgCzevR5At6PfDuhA+AYTIiSqsSmtrXo2SUj9R0do3L3Pex
G6CjpgCaVdTPw7wY7yY8oj+9PuDOFrE3cKccCd7iO7wecM6dRSsMMlOFhqwP0oKvYvC6g8W76f7Q
5tVBaoFIlToXWxjuVJmj2o6qfjGlirenMc4ZYTUNW3UyFT8l3OMcaA/fXp+cXK1NgEHtgLOhSu4x
o19Pzl4KE23NhVRIm2N/XObiSzbNzllrFpfSYDSeazdSP0bu8u/rA8tVux1YNp2gdOAZtRm41Rw0
yg1BfqyP/XkQ5fico0N/v4y2dvf6ULdVSNaWSoeEP8Ajvamo5t2YNngpaZcqVQlmXdIUAUJrPbOe
GyU/RZQufyZmZp2AYbtnmv3j2c6czAzw5x7OKMd1D2Bg1tNANAZt3nYPRZzg8+IMqPoqNB69sU4f
Wz4NP1n0MhhTrekPivs7x5DeNeA2ogUgiC1C3EODS2VrtItndfadMudZENF7Ovi6dkdBMURHvVgK
emyicl+aKoWoQbsodve+6yPnwxBl2sGh2/mEIcNR2IDxDpR4Cyyre2rCszpql1RZCbWp+OE1pY6o
mLhfegoQr2//7pRIdFHoQRGCtOP6iFepkWAP3miXAdMTXx0M5z5fMaN6fZQXgt3mQEP6kI8kAiCf
8Cb6VfgAdVhfqxe1siorgGze/YmJGJVVCkruDyUvk291omdpMBuotVGSnaf+UghqvX6cjSpUR1fr
/22NOWr8DnXPfwynX/+eok7k/owJpnmG4tDhT9mZVhF0QKfTEAU9bqwCk+QGXW3P/tsqG8/DMHlB
vYz/wGOuDWnZjG01ltApJuN/lVPk/vJojv6j8bD/Ikx3+joPCkbc1mKYf+LQkM8+hHnruxn3UAKg
tQyar06TBmBVd0EBFmaszkGJou0nNxeqG2BfQocJvmb9uUin/M+4a+c4MMxSF4FQ67ULtMadK0mC
KQafH75Y5/9xa8dJ3L7CXjUqMtu3Y3C/vlq71Y+DrbkJNbxZKTij8Q5/jLfP9QGwcVURrl4sl4WK
Hff7MKKgWLs9NSHriMV1e9heEgwZ1cjZrC33d+RhOWlZs1zSWnRBPJre+2RKil+vz2hnFPAsFnh/
kByS5HQ9Iy0VS20s1XzphPkEad/Ofa9nLQ++nNsYDa6WS4mCJzfEjZSK5xbNCvBOvWi8uc76XDT+
rKTNqe/nI5GrW+g9nyfCG5CIgCLxMtgkZqo1dnm/tuuFLFZUwaSYNNRVxBx8rSzT7n7uMqEEuZFk
4ykyRjPkTQYcsciaokBkZiofx7SKxmAhL+4uZl7VP19f853F4B1L5kGJilLz9vue57bJaqhccM9b
PfAgiZ7oYWu+3rRHPaDb7UUcSvqlAPOCKbctM4u6arvSTNdLMSMMuhZe9tAgF/rmjINRZEGH+5+y
+fbFPKqDMri1taBLGlGH0Nqo+aitJj7FphkrH1A3w60oXgzUvl5fyZ3pyfqbtIPhTYb98/XptQar
SCJz5nucvPUhr6N/PWtSD2bnvpRXrgMyeSKiFXSYYNvSvrseplmxRJ81r79E9ZR7d603LMq5NLU1
PxvRMv9lWi1aCGodG7VvD579TaRuprIOk41HTttH0Smp50I7CavMdB89YsX008FoU1/TJi05z15j
6WdSptk8J9bcfpm9tU6CKUrnDL0F1EHucFikhtmW3txe4qKHmm+h1Hyu0Ckw7tYpafJg7im/+9yV
RefTD8jiII0ohD43ZYlVzLIWThaUlh7/0S7CVYLGFYl78qrGfQcIMjbv7LgFy+x0tec3+aR/Ucex
jX0xlQq5W5TF4ix4RObnKC7TjzYyCCX9vtgdghfp+1M0qrHqGzoZtY8MTfdP02lRcTK0xW78PNLL
P1q7K75AXCg+Cje2f7XRqHwGEklPolUa7bPTatr30Rhd2GlNZZQBdmdt5bd9bdmg0vXpySw0Hbi6
NXvvq7GrI9/LnUz6sNfOfOmxpkZz2VHW+l2JnBJN/bWG2SNSZYxp+bq8z9vG9dJnnuOlii6bIz5z
anXNxxhA/doKt0iDvDFEjvbKWpb+mlpl5KcGei9hazdJCZ9Nj7ITzWjtkzl1qXGeCr1v7sqkG78Z
VmL8TSd+QCVGaleknS2ebUVJCt+NUVH/GqVN/5gmq76eW9ObEkmRq41wYLJV4Kq5fcrcuXR904rN
f70usi1fBWIIftJMYgMvtUV7LyZirJ+nk/oNsxqzu5C9xf+HvTNZjhvL0vSrpMW6ocI8mFXmAoBP
JJ2TqIHawCiKwniBC1zMz1a7frH+oIioEqWsVEevus16EWZBke5wx3DvOf/5h2DHndLdVY02NoQO
GIRMGavZA5O5WdCHHlaQR9Uy/g4xvdQS9sd1eSxV2XLSfI3HNBu0hcwxqWhfx0DyCOc5s8yqcTJi
qzOzAeFO189j2i4ZiIZPfTutpboCJlutvVSj9TCOQTVQs+pZz6OeTkHkmrPp7gx3yL7WVmNfmc6U
3zKuxslCq/z8tqJyv/fTtqKEDrx6jPvWZ3SjF4Z87taJeKfBqya+kKaSJmKfnHBcH6zxoslK53MJ
E4V5Kggw30cEq71Li3T5KrvSeWtOo+vhOG8CcSy9u0zx5NEURQTKAj2TDJSxMjX+sB6hdikRJX2q
346uhk7fhSUSmSIDtZqnLJlD4fszbKsil1/Nxkk+OW7QPtY+EstQTb51pzZv7sgMaLhxIzG6s3Jv
vDG9anOZPEyy1b761azKqB0HVUeY0Xovkz13jwTnmsahCyp72ZujJcRl5dp9H0550T2j0HJqUvwy
P9ubQ1aSEu+PxXUNq7uIPHvxn2Tbji85ONsdZyfB64RbZ450LGFfmiAbvIiBrVaHE6GfT3jyDw/L
Muny0OAhzb96wdjHljCsJhowt07ClVDDB0DkvIp0ZqpGWOMs8FkFIF47UshNJx6WhPuirJzkIy/L
4RIOkxuW6VRkUe603g6yqUsP42jefY/V83ByitIPLUP1t5UlMS8jR9XjZlTZZmqfB1wDVXuZDC0o
0JfBZCbtKcEsfdzzIAU3bmr7RKjNC3wM22i6NFSuySA7xxjQCwFIpwdqx7ULuYRTQcFpWJd+4y73
lij0aMI5HMRKX+yLdg0Mbloj86cLZU4SaS/tYh/hN5uKkC84kaTnuepSc9z8LnH7uY7LunIImhl1
+22SJeLOzVrlcgkbo+RG7I2jw+jntglc1E8e4zLqUWyT2p2yyWDQgr6GdDnkVytGbw+tbRrr3vWk
017UZPG1kcpH3IcXFaxBlI9ldrXF2nBv2JM77xspvHG/zn1TH8ahkDWQZu3XxxIrTahKuYBnPDfq
Y8UsR0UZk+yDn6Q266yscZsXanKu/KFDk16ZrXGtw6xzo0kUw9loFX5nglTIAzmfLJ51Zi35BYHR
aU8ASzYZB8cdWSpbDG4eurKonjNTm9KDk/tzuu/Hos4P1bTqNI40AtYhd6aAol5mrEhFmstPHGAG
vM6oR9DfBsZbkkHKMeQCjV9ap+0+2ZPVjeFsa0sZZZVXfbTc3tUO3TASFEc2rZmFDley5OLk0ozm
QMxOaA2J34SMBfqPws91/BoKHXef2rPXj2R4kwC3it68882yOlkDRJMwn9pmDi0LG4Jd4aW5Oias
w3pspoOn4TjXeG9TjNHheM2u9ogFhJAnz5OaHtL8bUVgUVcvVT50Nu1Snj7CtOguG6xtEzh+Rgeg
LT2al2WVy20SrNpIVE4tWL67xJlDryjQjxeaXXOp8To/VXPihA0t1GFoPT1a0/4KHb26HSfN0fcr
BVwRmoShqb0j5cgpwPaCTLR0C/GEjDDc2vmcFiEsw/RROZoYIqcbEV4wnCwu9MGRXxrASJPtpM9K
VqWpYtHsSk3GVVEXLalJS2uEqXSbPF4WT7saBPangFBO9mjZvXtel3bKD6yW1hxLzWQry4yCEzXa
wo36rjXKU9IW860zFOpRNEnVRFbj5QsLqlNi+TQZMolX+EFl2EyTM8Y8NFWwS8XYP60Mog64bS8+
uHJeHtuO/SMuPKnSp9Ip3XWXl1NqnLJayz55+mjL2Mocs4h7IyWabRbGoZ/zZq9yiYOUbZWtEdWL
FFecy4LmNW9UE+WrlsrIxMvveq2Q3X4mkLWR0VD27oPsHOslC1yUvq6qJn1X9T5W+TVfdggLg506
1P2OJaJvXHVTdl370rfsdgfMFmEKWipZ6IhZetVLOg0+W5MOOl8n+vLBsGbxMq4G7Key7Rb7oRy1
6bnvvmTV3ijE+oWkav9xrtaaWk4yB5iTHlaQCX0Fk87Rc9uY6+YwCO+05Q7X5v65H6rxQ0MedRW2
aJff57M3fqEpobCTriGncDEVhZ2Ni2L1dqtM7rJh0bLDWGVYZAaEkI0hShJ0QJ3TD1OEE8icReu8
IiDTg3x86DrT+yB9p/9Y+rkarvE5qJ9RQJdu5CvD60KRaN21N6v8q9PX5kfTsiXtp50kX1nc2J+V
aYNVETMr0pD3qe8Huzbelbrw3o7tokPAElo2RHBAqjaeWeq0mKexCk4UUO68KxtjPrkrtxPs7e3u
KZGnYLmSoZz10967I1msrMI5kxkqUkza7vSmstJ40vr6USal81LiKkb5XIzBO80xMwsrA0e8qCTQ
bupuqc+MN+ZdPhrlsquNTmyZDvnwJETTPi9tjxRQJIlcHyaUkMaFN0/yQ0FZfWwsVTzOgWVfeWlp
eKQ64nsWjgnjDr5MuaCQrpvyHWeuHC9GfGLeZ42WVyhqGk1er21naPGog+zGHou/DAH82J2KMne8
gzQMAF9cJlInrtLezOlVlChu9MldmncqZ/WIVGfZa1zOOlxbloT+DrP1TkZ14C19KLhnr+uu0++W
SnOJ39An1jnqsHoJJRCyCI2MNNnQH4pgCcsAH8iQuayTHs2A7Dsy8eYuD5nxy2FX9n76HoZl8KVh
7Aht05uzNewhX74tW5eooN7VtU+CmJaVarrK7ieTLTXMc3C8ubOTNTQzhjDh3KRNE2oJ15Xnsk7r
C6c35owcjdG6FqCo5kG5Q/517uvhs9mYZRIHxSw8hIzz1n4UltFHpGjIIeowH9UuJkK6ciwq/Oyh
8LCjZiFctPk9WcfLeAz8tV92gkaQzEjdbeEokMbKnhOYmgP06w5y7yZrXh9bBCVXZtf3S1xaBTg7
bW+5T3KzUTgaWs7XLY+awnSqfefUDM38BaavJy+EbaVdqDQvAdgyUxGV6Fw+WlbDI1X2HjtK0w2z
ujFJNxbHtBuqIOomJy9jY17n97XVD08JHNg0KocxU5E59fIpD/IujaDIes91sRIQO9T16oZ+xfWL
cgK/ndDW+u5DrzMvhasn/KeqGfB9xBUPtE4IJ73Cmr7VdnrvGsXOUjIj/Y5t2gpndAlpXLmFnsba
mo6cnjXfjCLTchWH0RRIZkgfK3LCWzA2ObhehTnH5A7A1WnRWNM1Lhr1dDsqz32neRjpROYi1i6W
9mQ+QUKarAdP0sBzumft2JpL/wD+mdqRnlvVW1+b2HtB4FwmTYkPNIgXLwaLEF8XeM2AjZGTjq1+
bFVlmY8VmSvDtaaU9CO8nepztqRtcwrKJbsW1BZuOJS1XYd0rP0jXkX9bWcQtB7Oa+MUUaBRwEas
BMgqV8cckqh2exxhKhMKQui3S0GpX1TlW2yqKiscxjogYFQNagpdjKvrSPiBmg49d4V/yAMyPCI/
zcbs0qytYLmkmiKQwpOGf6paiaNwXeNRG1WF172tjHL4WpesoPFULu39hHPOnRhKGoUipZO8LBJV
sdagfiHuTDZ9dqVJrZuZoHZyJGtTlB1nbObBnLOp6UIsi+wnJPQqi0vXkbfzTFTLUaNsOJQlI/xd
M+rJp6XkgsQd5WAZ+X2r38mhpdC0Jr0pduMwat12arzhDpC/CeK+HHoV+mvQWmFRW5y43jJTSQ2q
NwM1z8z95mQrBApImo5xWeasTxfZ2PUNFUsqP3ia3uenEoHZo6/jzhCva9qtsQhqEs6racGXk4qr
P/QDEDNGzAlBpf3izS+CQfmFGh363HElfyxEw4hjkS5bkbCq+WIMsQRIzwoB862fSffO1HyWeKNN
hb5b/DYxw9Gl4garLkoPSCXPAo41lDIKMj+QoblO+rM/dnjSmXLuv7QFdJ8jSsZk38xrkMRurern
QVmdHv8PKxsbSRTbtC+33rkpTYrNVpv1v5q/AQfUgxNo65tmZ3PbfY0KFcugjdLQp72OCBfKNFqx
Wl9+FTfz84SDFGLSEqEBMhL9yTSIVU9lKS7v+wBzxrMoMnHbiaC6MBLH2reNb/3CZeGfzLU3iQQM
4s0BAXHoD5SmNW+t1XHSaT/ZxPc5PCKiG9lfrPm9hoNJ6NetHbU4NIfOSh0tirvCpaDt/mq0IV46
kFfhklrMqrYwhtent+tH9tTU7LEPKqbjJMlhqjEa/csIIkfB8wZyN0wSlLmvj1KaKJFSa+r3KFsR
oneeYoMmFeZf45Q/Ib5A0YyoEC/oqLThMr0+CuhUlTfpiIl4Mo3noiKoA0jU2Srb6q8O9/xt5AZL
CJ22iaLxh0P1cy/TdazEvu09FXVZnd+qOZ9+MTbYTstrRJSZOUxO2JzAopBUX38hPrwtFNeFi1Mx
xRmputzieU5GUC/tEYkehPhfsfB/Oonot3R/kxfCiN08I18fsxp0sfS6w6WqizIyRKHFHpS+yAuC
v6xlBMPmvqAY4BFArvPD1zNX5ayJ0y97mwSaMKdrOKwQXn5xV/yMXm9HQRuDosUmOnL7/Xcsh6oQ
9TTYLbC51NYdpewarkbzl125tu/Cf1ti+mY+9sMNkQpv8oy+XvaaPruhA6i0z3uCG1el/WGa/W+v
fBzVP/6dn58buXRE7vY//PiPG/lSv+27l5f+/CT/fXvpf/7p6xf+45w/E3vXfO1//KtXL+L9/zh+
/NQ/vfphR+Ruv9wNL91y/4J4qv92gPSl2f7yf/eXf3v59i4Pi3z5+2/PyET77d3SvKl/++NXpy9/
/207a//2/dv/8bvrJ8HL4kbkdf78VP/t/kUOn6ucgdDvb/vna1+eVP/33zTXfwOXGu4YsgKuCsOf
3/42vXz7lWe+YQTHuJcx2WbvujFr6oYe8++/GcGbAP4vdBuUAkzTN26uaoZvv/LeoOyB2Q+DhekL
M/Df/vyUt78/r79fH07KHz//rR7EbZPXvfr7b+gVf3iuWe9xTYE0wuoPJ3E70ve3pNQqs1isatox
WvG9ywIgadk3PW5D+7KsigcTvH3a+bYCFloTVYx7BXOhDQfVVpfK0BsztrQybS6UUy38YaCPh8EA
zIpIq8+f1sEEyF6rxvoCRE7gUsm8WYRS2sO7usDnOvImSAKh2adaQV+Xd/WJ8U7jxpXX+e/y2mgA
KDGTpsDsrX4J89q3gTw8OriIFh1QBEWfX57rSqg07MYpIGZs8JIiYmC9pAfVFB76Lunp17UxzQ9e
qUxGyoOPz7khZjxUu1V5cpc03vgSDI4XSker54dOzz1xLH1/Q0gwLRyv20xgoJeMSraRFmT6Z0Rw
yZfN9GsIkXeZdjzSALyFqFq559pQMohKKrHzFIzBcEFEpbmEi1Q+vV03C7GnoTbRnEzgqfgrofiP
DBrFbt8bfi6uuV/7Ka7FaA3hog9tt6NrG2GLMga5HR38wOOJrNUnY67LOvRcXhlBKp3VDvc63LQt
N9HMaNLzeoqbuR+yT1lf6zc0b7oM89VvQA7Z7sdr6jx7Oqh86j4o4YyMTALECONOy+G5H1spywc6
ytKOxjwQV1aejXPIlEqcE2/UnybPL26gA3qfcXi2VZhQgeGQQCzxHBJCbxvokJbiprKD/r1sg9KP
LOnrORbbLFxxlmjW59Wb0yVUc7G+SxnmTYDVycwszYV6s29hj4M1aquWR0uj4AR0Ej9f0ktbx7sr
PFpxUKt1dA6r1rTWhW1nmUnVPiVj1EDpIYPIMdQ9jgVeu8dZNzlLZ+zNGIjDe9lm1NU10It534+E
HlwV9mi6RzlYZhmv9uqTLTwnpYh9MVd4VieIKi8bHqPpVGvARtFoLuZEJ5aoPlb9LNOo6lN8WAoD
J8bIGNvA3mP9mGnxIJyqjGVpVclBa337bLui6KO0VxAcOpLPrMMMhVfsy3yBAJc1arhXRuZRyCfe
9GyIaR5Dl+XGDgEys/Gq7plKQFzG6zCj1J+jAGRUhp7Z+U6kleN6Gmyl8KFxJx1LGtcaDQC2GncA
ENs2iP2ubN5i1J6AlNdaGkS41hmoLCtMwx8HR0t8BjkYkYfOXGofeoVVbqicWXvf5eM0xbnwnPf+
NOkfAsaFSUjRXXtc8Y1dCsLG3ZozrLH8uX0Omha7MrvQ9SGsi3wBQO7Gz15djrfaPM94TY+LxfwK
uvtXwBscwpcSqgtuQRue3IuXJYHaeJjddZmjNS8TIxwDH1OwnPQQFtBORFU1E2FeZql67uGU9NFU
rf6VTJm0h03R8th4WT4/ZEPpXNsMcAHV6qA1Yng/Yu9hDQPwlC4ecH4j05Oo+LaxsWVFhQNuciJu
JPHwMfWHbGLT6QL4fEZPsyKoWkimsTvCTZD/MbIICE5adqBf3hlE3pCR5jkMEoIZODKqx3yeIbKI
ybo0Uwf/DKHrz8JMhqe6swFGnYn8OBS7lW2Hi7sOxmFGZffOLooadAEm7VuHm1Cie81yYPfUGT7o
LuBYmPaBCTZhLjN+R9hEyDgfuXVh8GaMn317AufIuQQG5NQ0/ZwmmX3W+9KZMMw0LYLmxzIQUTq7
ehv6RHame3skKWnvD1ZZ/ILtZGz9xPelJLbBCGlgenrw3xFx/tBvmJ2eDWruJobgXKtQBUntRzkp
3rthWItzVugdo8Qi+TSVmXMpct8qYos94Rdc8h+LsW8fA7UQQmloLuaPJZ+Vz1a+VsO0w6OqZL20
OHWV8atYox9rWJd3RzGB2+XG0eR2fL2/Zspqp9a12p3bCOMCtG58dGSh3rV5bVNU/GcJ8k828425
8/q8/s5LRp8JH4Zjvj5UXSeBoapcQjAfchGN9uyoXUma7xQGvfSNq66tIHhlwoQnB9tIHyJVNPkf
drR/qSb8byu9V9Xhv6wc/y+sCTcZ4H9ekK3kfFUTHrqX+unL0/eF4PaCPwtB4w33+xbfCRqGc4RH
M/NHIegab0BPaRUp6DzYUhvL8M9C0HyDcZS9UZWhi9MH0RP/WQgab+BzIinfAmTYo3Am+guF4I+3
Ke0/AkQwB5AAvJi/mUJ+15ks/GMtvZYHrdDgjBTOtEszvTwKu7Tj787KP7lNf1Kpb8fi45qbKAFS
3Y/+hEaDBeGMX3jcOoF2rgC2wiSx3ThQyyez3HDUssp2m8aKlGJ5281Tf5gwY6FoMJBbO2kRlX17
mIYVMA8EcSMPKgh62nCYRLMXY1Ow03YBkxMmYrVfqnBdbSIuKqYpbibZL4JmpWLsrbt//dV+bJL5
ZhCS6bk4idYmQnv9BHqkLAZlwuFXzaj2PTV/ZMyq2bFntKGFbiWshsANV6qB/b8+8o+L2e9HBr/Z
bjG4ij8cmXIdXjnGD7Fh1OkO6wvQPN1eftG/fmPXfr/EcBiuGhpzpBfQvn7syBtGvPkQBHnMaSye
cwdaCVWJN5B5u64VdswylwR8pMkz1N/0ccF/sp2KxYuMUnPfQtS58NjcD/CTmCg5dAVfs8nP7yA/
9XVoQLAZ2LialGHqMBSXs28Un4pu9mLAOGBUWDzWpQWj5TRMzvzh2xn8/8vWb5tHwr9YtoanLy/s
CPLl1crFa/5r5eJyI4FCZ8JmjRLk9cq1SaQh8XzrRbkt/1y53DcQQEFUQMAQNvOy/1q5nDfst9vm
j4SHBhjHzr+wcm0N6qtbcguqoJKng+VA2ES9fuZcmrNgscYhZnD8IenMNWwIMImnmU4GNsMvngCb
j/3T4dCDW2BuMGiDH1VVtFjMB0uzjzuWrBDXHr/f4Yw+fUrFMlysk0LXDxfQQFWdetmXZlhkfZSd
ZZz0cu1hy3ntcuUSffQWz+f3mu+L95WA0x63hb5bDacJu6GfALyLOmqCzsafsK7cg1ba1QmOdXdg
QqLvtaLV1lBvaHsosc+yT4L7DP62jGbyM/JgRFQ2C/20LOusItdJ+iFeHFqg1F2yNBTM0Vgek7G8
m7LMZ+YdjMUv1sJvJ/7HCwPmAVzuQ9VAP/T6wmgJdt+0uJypoGo/1Z2Q79yJvXHnahDWzZYNJ3Tn
0SMuq9Y+8X92ujftium8RnNDX1+wAYVrYcXoGHV63NJlIBOoJn1XSMFIqcxzRaBUjtx7rVHXuU5b
QhcqxgEK4DoaO6NxjS9qHItiP7DuMm4sFqY9hdNihuAeZ72H0IgPiP6SIrkOe+VORxsiw2711u2d
LNW8QDh6YFaRko/I/GVNcI77xX74k8YQ2JZ9nAmvC9iPnc52y323965rV0mUbgqW4eqHhY3CqnT1
+gTLzrjE/cIfieMp5BU2o9rBgIPVGwNTst5CX1PRbfeT7hyYlsHcVNA+9VJ/j2IgPQg1V7vvloZ/
snf/tMGxDnj4WKI3A5PFk+P1R61Sb5KlWfUxxSZjx9VPjpNfz5TnehY7cIIPvtd1+NV341+dUnCW
gu00Qb1hRIFU9/Whi6Jt+bZFH2MBt7Wi3Rz7sDIB720VkSDRHT2GinvUFXDQ1jS5wBrGjJwGNyuj
SppfnIif9tvt01CwwblCgIh16etP01cOnaiT9vHacx1oly0swJT3q1tjO5+vn6HNBsBCAU7dCFD4
w2Ego9ae2SCyhjTYXplNJU9Qjs0pyjagJMkmcadbCUxiXdP8J9IYprDrbf1tYvrJTipNvqxlOd5j
pzNcFnjXZ+E01sl5Grr2V5L1n9dhnhRcaFgSaczdb0Kq7+7iUgx6lhaGir1Uyn2anqvWU6epW48l
8Nnvy/Bf2qz/X+sezG2v+O/34Yf/+R8d4M6rXfjbS37fhm37DQacECZBf79twrzZ7/2D6bxhmcVs
Y1PK0yJsfmp/bMK2+Wbz0cSBCmOETZ3NQ/NH+2CxCRsMOyjiUB1tNlv/55swODReM5sQb4OmAw75
wybsBYNiI7ZsyNTF45BNV2MVXIpWhmKenr47K/9kCUI28eqh+P1gVBbb92ENwiv09bNXwmYgU9UZ
o57IwPUtTqmGvEALhFvd0AM2IauYTeOcOUHxtYNL4h9EZk3jzlCDf9SV0ESYQU1F8GwM6BY0vx2c
E6tKoW7N1oF5WYO9ZnsHVxbt1Crhzpdmm/Tt0WWwciZjsG1uMPYyrxyV9+l1nQFqxVPQze1l5kBx
2K+2WWXxKPx0ic1+ddTewO2xC42iW3cloTBks3TV9iLHBP+yGexi1jv0/W3eYzuxH62yti4GKWCP
VHULd82e7KSKpDneLOnAO0FZHYvIlUI+gqm6LfjbamlRqzx03N2YcSoKpuO3RZMSfAm3nyxyt1uZ
rBNEM0QT2e8piegwO2EwFbAfINJl2nmaZ/1EPdUMcddPEyACTUTZHmoXWv3VKHOntmPGch7b1Oom
/ckM8OJEzYUYKpxkPkBcUEbQHbK1yfvQmJhARSrlIoYwDAIvdNSQvgdxXuvT2oz2B5pNG7prqn1O
C7EzDO1OjlD/cdSToRL9EpVKajsc85gQoPBBPQbgb03bO5VJDXWRI46+d8inYWdrtQH4BRQ7ZOhR
3d65DqR3n9KqxLgY4m65mSDNeMRrmfkRxvQD+Oa9NPMzSQ4ydMzyi6NhBrgM5XhiBB3nMECYEusE
ysAbCoTDYBCAM1RrAOOHQ4dF3l7k7nARkKcYjTSsUB9LBuf9oRHMJzQHhyJPw/lmOo7YFODdaB8r
VXdxWU53c1tcrrrI46zQ9phgk3gEEXnI8XjcyAeAg104bUMNXb0Yk4nvkD5CKEmgs63CPJuzc2/X
EDAXM33KlHmxeOlZAmnHpXLHuF0TEpVqtbdb59Yfq3ijqMWFoV2PBp54fne/GOl1uXbaEYnFBUZw
YeJDBdY9NVB6dWfXLo6WnhXxXC8Hb1qO61LfGCtHl4171bjjLfPLF2KPohTHnQcYvW8taCLw066Z
JzHSGJJ3Vo85gJ0cNQKdd0MAb0etyWm1iuLkV3oGVymPGYuUISjm9pkwR8NeJALVDrt0fScC+4YC
JwhTD8e6ut+0gL4GibcUNXMA0cZVnX2wu1SDczPcjP7SRB6pKiHKpTjIsrDWgi+GFjRhGszXXo6f
cuaoFzVjDa8nI2KCJXtLMx931bpPVmp2WaqzNMSDWzawctvgcjLXq3rNbxuEziFkjWhc9es5AdAW
y4ar6UjWRU2tnshm3idWI0J0au9NGVRx7vcMU1Z18JkQOW7/kQ96Zfp8laDXnwOt3LWEGd+uefZ1
TYe3w6QtoYHJQte6l3U1fHSt+Uj4aRtiTJlBflOfsy4Yo2xJhr011DYDkUSLl846a4F56S186VWu
iCtpXnZZWRTnXrZrTEwJRnWNfQikvF01ZYYia78QmwDsW4xFOLbrcdAaqqbMewG52ovGby6XMr2X
Rj9H2exOABjOGtotPfjQdX7U1OuVnVpdJEyGFZZVfgXCxwuwxRip3CZ1Gt81OZfz4pywbkt2CapW
qtwXwuHgJZuaFwZw+Bx72DkzvONR5HPY+UFcYY3McM+8GVeLf+nzS5XBMMs1d2+JPIsWD4nAJKDL
F2vkZ+IiW6xTmpSXOqN1WJD9Th+TO1UOdri2PKqmJ+6KpOhC+MhTRChkjwzQeZ/6Buny3phRO9uk
SaNci8XsvmUIeGs6pX+LwYG364m03RWN9wAZPDhm2AZ4kBNp8KCHknldZN3On9rTsnI0qyMn1yxt
JLaZsd6XbNPQt9V5gJ91yEuZhulMztLU11+Xqn7PaOpLPS2H2qBuXvXMirxssCIrYVTEqvG8Ih2T
tW+GdjDDCIXptUtb9P38eAVv0IlseyxO9ahdzP7CJ93cJaO0pfLPRJIdB2/YJ6nc2ZbKI7tI7iov
vXZF99w63OgNvU6D9+Uu8NFoKIcEAXT6TFnzB6EHsakmL3Snnsmo0ynW3fRatSjbl26T6WY4aNKN
XXPTNzu4UJ1xhu5MquuktBvdEioOBjpMq4KeZ8FiDMex3FeuuvACvAm6BGJ8EYyXTVtdtJKw4C7w
vlpTydJAZBP7YmpWu9w3ep/T0p78Wrtoi1rHcBLWWm4n5RH6ZnY06/wurbpHiDFncPWH3hLc1o2H
wF53p2hdvQ8MeKwXVQjtujaNICTp4ow91LnOYOo2EJ6iCvmir1r049mDiVPJyyIqPXbc9sZzh+Wu
bJfqwIhgz+bHjLJ57CVLdCDa5VRo+jExqzl2EnkkO5KwJDR1u25qTjXNbZh4yedlTo9T63wdGy6u
OUr/WNiZvB1FMV0arrQA5n3YmkYtHtKEHXPA+SYaqsriRHGRan1+V2NqCq8x28FjnMPKlfcmCECM
Kct5bQiurEE90XAjrF2s6xyFRyhshVQgR4agoZBgVu6wzXbDzRCodNNjwvFLRf2hplaLJKPo646I
3LALhvcJ4GHklpDQ68zRwloky4XXycshDbqTTuEaBSK/LLg3wjrVdfQzxWMNzfckdeejD5qAGHL9
lEpxp7FOJXgnYzUTdGcT+WFs5aV9pVvlGpmIZMLRbrVYsL2sWMP5TX7nNN3Z92oQEfR1xpICBZse
jITMtO/XYElCS+jkY606FFR3fXRm4hAX8mmTZvP8t/T8qKXM5wyMIO5aJYtL29TOkgF8jJnbY8oT
EeIbOly5QYGaDaeHXYDE8ctkVc/DPDfXxpzfO3lfcuEoeQJfM97DhdjXUH0Ptmw0mOHu41oLuYcI
6u175HEMObnsrbZYN1bXHxTynbBeywlFWHIqaQl9kZ1sc7hBDPyE/OvMHW5fuaMYYzep9gOUs1Bz
gutBMA+1Fr8B0maXEKVByex5RMqlcWqvl0YZ1GFTj18avdoRiXlZ5Q5az6B8ckvrZu2Cm6LPH+Ro
x4ZenbsMNn4qq+cyaOFp0ydDV9XjfNWPKBtvXdO66yEKL6b9cV4rvi4lBoUcy6Df+uFc6U+9nyP7
H5z3fNsGlu38eZzMd/pmVpF7E8RA4yHgRhSm3l3YAzNNeM1Mt7s0vxFCcCsGHYN31T7KQiPK/n8R
dl7LkSNJFv2iMIMWrxApSWZSk/UCY7GqoAIaCIiv35O9D9s9azb9MrazZlOZRAIB9+v3Ht8S46Hh
yyzHok8pyqx2ldPe65c2YztpgdE+84S7hMqZ69+Qrd3ymGWdMsJyhSiaaka53HMwgy+i266yqMeo
yJZWBLO9gHNMbJQNK+7BclyY4mW/le9zMTUKZzB6IeGR1Dfvhwm0FlssNT0s+oF/BHNwPVy03kz8
f1EH/9mu3zoTH1oATh+o0TfYxk01+FsPnNYGl09mWthUBIuDQhlN1HDT3dUqS9JwzdelDws7+TdG
z1/Ytf/TCW4fzAoOaItQKhhmok7+84NbvJOTazrTLTgnchogKHHBXBDJCKXnlexK73yywMWKHQhF
seJ3x3ltaFxndCdi0OUzYA+FNUGaHyR3M7ygek06qhrTaCM/ICNvFY1GZUjeLcPbHFQmzqBArLVJ
Dqm3tRcMoURyUqGW63/v+P7/VaWzBbfkaTeXlPefQ4eOzCDhAJeESdXLt4G085vS5EFUBm9hsQr3
w+lK79+2av7HHrS/fkzGUzc3INYoplQ3weNvP2YpNrCj0HtDp1Aw9ay6NV/NTmcdQL8sWB56Q61Y
lmyGyLj2ia9Ey+pB2uF8kSH3vP9v2vM/xbf/vbtuHFq6H+bmbBP+5xdSuGOUYHoekiUzzxW4mfNS
DuK+oAG9irYV913j4nsRM1aq//4T/FPc4aP/Eh0ssFomKBx0g39+NPB5b/LNdgylO6ekgr2W46Le
CDqYBlbysHc3599IBggaf9O+XEpKguu3KeFfGzr82+jz79d/NpbedRMrjSa5nSr3AKEhnpqP//6H
3Tbe/+fnoDDcVpUB9+EA/H/Wz7Ko8sRNmyQcs+7sl81LllD7tCVYc5PQ5DMW/j6Swj4tWXlpK/vY
jpx7BBOHw4qBiLxYfnspZuTWR86YxvWH0+JmfxwxHZN0kmVYjQXVS2OWj0a/4SwZZEHBmL3fdmFy
xlrt3nKIlfrEtgZnN9Cx22vzDN/65ObOtS3myNH7yBHNw9gbh1ESy3VEf8Tv1AQtLqKkriCeKo+X
pUkOrKA+u/Oc0og3QbhnrubrZCYfbDyJfbt6xqH5vZkVuW8vi2ghHqQzv/f2crKlhmC6qvdkmj+N
YfkEMPaemMapMOuz4GiLirGI3ZbmbtG7o6oEG5GF/5LOBnzSLtISDfuSs2+s5ajp3cVXlnsePO+7
MDCfjqQo5xRJaBvYLw/f8hn81gPTm92a4z+Do1mZXuQsc4R/9secdM9kIr/yLoHLlR7W2XzKyWdM
Kmdw6BBKZC1qbfbvXJWXRk1TgGq9w5G9L0i4VsL+oDy6H0T6kFVrBE9hh8lpDPp2emexM8eYXgd0
R7vUEns7E98lLzdDz8EJtup3YzUvHJI+IaBtP+fzCW6uHfJoRKJJXmuPJI7XjvHGqBok9lNmGh8s
2AznqXrb/OY0VZYMYBzA5FyGnYuLjAhEUCTlsenJ8rb+Z73YR3L056roHliT9z6n+a0wPZRq3uWJ
+qrwDAaT2TyZ+fwsC/Y3VXAOBv2HcNyDN/gUj/ywSm6XYZAvWaoTZepkNKohJFgyczZ7TbNLt5pG
oqg/nVwsIZyglvtIVaGrZc9Uc68zAeYIOawLJUFSpkSa/jgJevt5vIxm/ZJO64wBbxkIk/Xyu25M
F9qtfpcUzX4z6rNTQYkgT8THaVWUCCLim3tilgsGveI3ZjAI9wDFYMu8vSARwubscY+t/261c5MN
acOjmMzxoV4EZefI/nBvONONXkQ3cMuvgMZFZp0Kpz3TG558ok5Qxtxi1/pNEehqc/dTDwBCsODh
kFXleimb9k4VJZvsJiJXVnFjAs3FQaps504DFZe5rUfWBbxaSFNHq5vEIxLJn0Kq7da0vo/Anpke
uuEm1i3UmFIfJ562OG/yz9EfX5wqqcJlvWUiuRaauzHJtscbjcIOMg6NumruRE2CNikvXNeoRroP
MkcHjbDh3zNW9q8SjXRCSBFZqBmrhh7Xx5bM790hOchmM95Wkpv8i9OL3/J66dYkwpXZvHstb6IO
jeuun32231CjBXY7ykiOQAkCfZzOkHX+JIZ9qqe0Q/posrgDWBK4vXXvZ/4T2ah3McxPc0a6c2Bj
qUug57b5oEJYZFjaJNaH1WvdSXTZAezsjCBgQ0bw79tijdkF9gKYJZaG7kZuQ0Y/4ds7yr5ojnpg
kfjnUBokELt9bywHiB37Fvr9ONhtkCD0kRV+gBt7SXx7Z3Cn9E3+1bTjSfYiNsQUKQQCAZ0CmxJh
3/IyrfnPqtbjrNEOubSuONPC3tvOw0rOSZdyp/nNvvP0z2n70jP9HYhVcfKL0er3ViVF9j5gv9uP
szsErkltPpNWGepJxM3cMyWFW8eXY7PW5Pp7vXJ+O2LGeWf5AIukvrpMEfPtmNi1iZ92asWXWxtF
kED2DJ2+qJ+lm9tP01z06LFcdJ+zMTXasy5U/Yj1s33QRL7sV5+Vrd1QvrEigABxuZZvvpuR6x0g
N0wFWwJVVrrwAlp68dL7NQr9uClwHaWPUW8Wf8QEEYSg3WJHjpmP83ErkySe+/Ga0Y2HIjfNP8uG
THHKxgmtMZFIYYun3TcltbpX4n7Eo8EkWnkBUbDtvs21V9tQ+pOmFUMCMMN9Zef7FBcDQzQpWS1T
FzopR4O/9Oz1DQWl6Y4/09LqTkXRrveChSl5INOSOJ67GhEwmMuMorHv5HB0/PzMAgiLLa1McRtv
28Itob9ZZ+c+V6qDnSLuvNm7jrNhhQkNSsRcH6ZBQltG2OlUp7oVVC6OX2emuMzK/m0czI9uYXfj
2JdlYLtYWnunEyfT6x6GZX5c1XhnMUAmy+eOzTeJxV8mAcG9njh6qDqBHluxvk0AOEnGT19TTbi4
LLr+KbNb2ol8CQfpBlNtbbpPbW7bUz0yog1sU/C/6UtYsx0713JYEON859P2DQ996vo/kjlvn3KR
izTS0v5SaoaHfRY4QBsWmjOaxx4DdhsjxeN03Hgdxwl0wRqWTjnsO6es7m9ZZ0QpAA4laUed+2+w
wcQEquim33DVa/Pg+ZvpBslcbw9Fb45Q78XY5ij3+XxM6XEu/dwT/IUUlG9h0rFuOt5U58L48Ypf
PdtRXvXZks/NOtenVbdYsgP0FWOBrZcxgrz8mLzei7vWKl+WYTPuCOqiIXPvOD3FJLfi0V9dJ9tZ
evvCe8+7M/jbTqZooN2646I/yNo7NE3PKIOuCLhW6Z0dQlxh2y87exIXKmt374nmTSEpwwkiwrwZ
7GzR6jwukAdDtbZ7jyR72ORifs/s/kkHiBhmM4cfTmPnsesqGQ7K9T/EmJkoS3ligZcxrZexL+wx
7laLhKt4ACBHSeI8LHWm7dWSUSb42rlHikaZr5t9gsx+HKweoZPIIpZwYR1Et3nH2l7r1zKxH/FI
N3RqBlb1yS0btPDRqwOe/v5w29MO464vrmrmvHbU/QBuKTJUhxctxdSb9sN5sLgPbM6X3ezOvNZc
11hDF1uzF4MRMT9n5noHo7f1S47JG3XaNYdTO4MvtkdxgE2iroZh/x61tIkK9o7dmQrlwkMkDtym
GDlIB95aFbl/zNIpENNVe+tk21vI+M66T5QWSFM7m/b4w1qrH2NnP9wAA/3W7lMKC0Mv3EjUZrET
DiCVQLowE3UC4b9IctZ3SbrtChdPBrWOthz7qU/2qV/hpRCm2qydaSh5XgwOz5q8x83D1p8ZzHRs
l8AKgOuiiSwWhh5hlD4mZDICsUkIKi5x18ZdQZbkw2Nt9yCaKnaiKz9ucqbZDCQ0XMqyOU/zds9s
emVpz9THoptxBvflF2/96jBpc7xmnQcZr/wa05R5lS/tqDPm61C1EUyUmx7vBuAafqeO/eQYYqBf
6E9GXdzNxgwVwZquLLz9Jki6RYKM+IogAp1rBEewYSDJU/1QYH/sTfRWUXLziXS+1+peBsXsn3B+
4/POxvvO865pSZB7G8oDHunbIshlv8BkjxeAvARawXJMeX9I67xlCfy2vXp68spSTBUWkB6Cvp5f
ZAIcx7Qb3re1rHVEf2oHNht4wTBMxo+Z4gvjC5WkORfbAQcDU7ki1+e47ayNa+3b+XW6gbKGzZRU
AbMMStu79jIx7/HiWXuhbO0DjXA8EVQOrZoIfmv4Moa31LJUsYEtggBL/hlNtgvdrbfdI1ehxsTe
reFQuwd2tW3Q7Tftu++JG4B39cdfIL7lXqARXMbafJTSWh7K2jOftRkSRbd413YghmhXgCKdebhX
C0Hg1c/2sym2x66mQoX/8Nr5xdto52vAUsQJodK6uAmO71rHOVWa6yntEV3Tuf/hOeMQV9rosyzJ
c4cLXipFLLtro1Ut4JSUeyq8WgWDpj7qMqFJ2Mr8rkonByprtx5smvAdlI42TAZK1Tll2jQYeRFZ
ScMOG3OCc63S6+3MDlGhHhqtkb+GtloeDVJPkU4qyPyrxU+a42Z37GSuHqmumf1W464uxBuA9UdQ
jVxuDA/+FDrpqiO6Dl4IkYKXw0CAdZTxoLEXFYtrNu4XMXk/R6JoSIeJTxV3K0Y4yI+ZJLUf2bzo
8hAsVPpsmko+r5Y9vzlqrHmCEb8nkFVNwy6zsRbRMsok3mrK+GlFoHMs3t9ahPWSKSXvR2NOHvS5
iCfl76mr28Nm5o8MD9mJPFygcQB2KGKIMcA8GBCjpey1xpx2vcscox/8P33ptRM2qfHdmllvANc3
RDvjQCVWvlt1bJ5F04qQzShyNxR1EhpAzYJsM2KwJ9U+BQp6gCdBAr3+UvptS5Nm3MMvO+tTc0LO
AY7QWLGV53GeulYM2EYEM4pgADeJCP3cbUG29FfWwZwnqFRBo4pnWTd3JrPGysPlx9qqMuiBZhkt
Qyw37R86MlDXxYLK7fblkyUHuD415ULiyqPq5qt0WAR2a7k69H8SbOUyhVWrvefruLE4wTwuSoNH
lNR6BCH1q5PGK8Ye+4lxNzWUNc6frg40zc1J+o91mfIrV+9JZdjMEcfPBnZXwFTAOub59iJWv3n0
sVAHLP314tmG7DNCY9/x+BztwSceR1Z/ZxZIAbAiOiagixYh7ukPbkO3VmTZh9ZQJvqqZj5jF3fm
CuV8sqmt5+l+NTlmuCeZ6teJczYcBZ+bSXTg58ZjOvhPieCyd+6f3tCH0C38R3dx0jjvbMqfZgIn
I2jN7fqBDV3GXnpjGUttDteaynLzzzZhhWNujZRgPo0Qy7C2k2zzNS5UWpx4dmvcBKP/28zFtaIC
nza7D229/jIH59xVRX8tyQVWyn1jBTH58ZlqiDnwUQ7mSQe0cNLN1OPh7d+6lZDNyMDkyfKKa8lw
516lmPuslKVk5jzdKTHZ+xRITzCjXZJn8jf33M09InPWnlYWKQcWNuOdAVIW9kAtD+lkrIdEpc+M
FERgjYjfFCC7pHXGlOS+eMx7+zgJVX2QA8YzVzSKssrk762TqM8YH7ZzDh1FPY9dj6EhHR4k+e0X
ZcPfNcotjTBD5HErNYJpAAf5hYe3Bd7CYfIm5+SXGb3UsNaH3lbsl2PHn9HkP62tXn41s9UEc237
p6Xcfmq94Z38hi0iWfHZdRbyj9t+VmZ/3bS2jsfUEUe3mmVcztkQVWX7gtXld5KXWbBxxsZ1ZX4B
I6nD1hv1cGEwPWSzG3sFNoJl6MKtzU/Z0BmBsaRXmddF6MGloNYQO2zsD+66qPCmOBiWevaW6cIV
YnWIUx0WNR2GiSFLZjtn08jW0E66ct9xHKP2XgoQORTVrQ/NRvuhrRu+SMt7XSf9D0O+KRBNcyTv
cM10ZR2MMv+QLNPZ0/eKGMJWxwjKqcOFxMwecNV1heIXpeS1Dn6V8Z7KmT6aWvezHZCqR9YT3Oyh
D4NlXZGHu7Buy8vQtRU+Sa6/LeyftlvwEa6VHTdnS0MSi0+lMkkUSV44+qSdCVHuSRTAKuyX4pTN
ev1LytrYj/xPlFN8TAYPZzq7dw2P6r1sl+eStFjQeXTr09A+GIvFN9nyJcqM9rXrtNfVd69ptQRg
qmBvWMYSJbboQzzDL7qdX6aWB5qthY/Mmn/YI7WQbxfnlgxTOLNoEIdvfiYiy4YCp5Q9D4yRhfai
X+y2/JVaPDm5LaKsNFvuHmbXVafh+MlNlF1CXcHa3zobz6YZmJUVciDH68YbZe39MbL4/wUQQu+G
tX0Fj/m8saUt7ArxMij5DgfxwFWEMmnzf6zyurT1x2zLo9/R2briJiP2SxmtmCi4R/wl6swJKqfB
FFkfRWx37TMF8Ktkj10ghu6xyCXjqbY/F116b2rzgXxTfwDJDGFSm65Jop99w7uHxPJUFyCA+8F+
szD2EHnMKvqk6r3WbBRWeSm27NW1mBm1udpZzXpcEvllectrUWh7CIwQ4szqA5xo8aaRwcDHqO0y
LswdEv2AlAf1yeGtTRKuuFsmIEk68iK/uFUcNdv67pa2CLOx2Jljfc0nl89VHzYF6lCUtBc33FFa
QsPpnCYUxm3FA0rSYu+ZVV+cFOMBoPnJT6GKWsuX6pvDKhSVR9E2u1n6iv+KKNu02rNqs7cu237z
cFtnq5FFxOhHxmnSxeUAgi+pvMdSKrIQ9k+fJRakXXW189R40Kfi4ixUlMJmmSZRy13KnteA+osh
Or38DoD3lfFxTje0QZkV3nVl0R/Skmx2jCnjanTKD78w5qAzZRPNHEEZENvA6+HImk4F2FF43E51
8SXT4Q7HnNpXMt+1BiYEyARZVC/q2jldFcjBfkA1eJo9+6PzMdBJQtc8XdFY+xEBxp1c0PXIjmUR
KJQTv7FJ6ezA1JIlxaPV9z/spf+WGcvt6bE2TsUFquOWIsWABkqMKKvt8TRzFEeGuRDo7rWrV+mo
6YmtM7pMLqst71ZN3TFnuk87ZCmznwCQaYv35Nrr67zQiJly+qxKjRVBq7nXnOSEka4gisKLsNEp
6JPJDbTKyx6yjQxoMTlf3qSvvDr4WNLoSexN8yMJfSMYXbxPtmS/IyaBU+nPb8B9X5qBhtXvqjs2
7LAUUCtfrNVKuCHqg6RFjqYisWEW9sih822l30M7ew9tYp61RphRJnOJE059Yyyn7prkc1Zre2kx
fAMqTsHUqeNsbaeuHKihMgavKoFzJpuB8E6jvY0Wb3V27FGxGzmZ1rVDIjdkxAZZNwCoI6K0pZPB
22eGFsPVBVFG84fDIjB4YL14NLZmiUFxjvfAsJ9B/tm8LFPvkOo0BGZekyDYDDtOvIVnSsL2s75I
GI0fWodgZjUVB5p5Tf2MMOpQa0+DxZsOelsuTuuS/FI9jgOj26qfJC/EvTuyGWHS/FifkzM+OBPh
s16f9GRDvvancwN9DYcQkL5l0PxzBtlpX7eiDaHqXoZCQxZLbPTGnHNmdaeXIRHcK7DsMe8B4Be9
CBmqtpeEuzWwcseJ1sFls0zGgqxoyET7hj11eHGSZriuUkuus9CbuO3rablLHHwLOlQnEFqDRy5E
kTk/e6MdF+aHz/Bu10wQRnzqenAkkWPUl6JiUlxpnXvHtq/DRLtIroTaW9N7HbcktEr299p022Px
ZCfox11lfcnCWw/q5oqn9It0S/uol+R7EI1z7Gz7detwe2KH6gLdk7+w6Odh1m/AfZ35cyuxXWyZ
c4UHt0a6Mb2lzqQz9EnxbE5Mc7NpTGLwiZ8olXMMkfqs2mEINGYJcb06iO8isSJt1RNoBPU3UyKs
kaP3NM8mKotT8HrX5Gl02GU0ZeDAOtw2uSj++EnPuSc6ETr6qO/9RrXEtAloV/nRLVMusJO/NyM8
tg3jzWY313FMeeQdfaNqx+ZkD/rn5vCdCOP/Jgv+exaZGwPDO88QC+7YdrEjo3xnKfW1JfKzVXCQ
88zD96rBKeibSoXdhuhZJc6NwJZB1bRv/jpr/ZrN4akT2EDxFvQhMNYmtCRznqJW9l1FAcMLpTy1
y3ae1vHK8/241U32ZMywz1JzBaemuYpprJDqZ20lVSR042JneXFv2zfiWuXhs0TTeLKa4ddKW40M
WEKfjqaOx25fLE114xDnDHq4Nka1t1Ve1TEfyptAKdnT7ZpZfhbaqEXEBYo4uYnYmT7QvJYtALX2
AWxiQasL3Hjrekx0ktHH6JjXrmVoxdlzVLW7azNqceSejV0+YBcgWBNMZ7ts0OqIK7BiVeDSG0ZQ
m2OjmvkZ1bsSzs+qnRgluiBm28Z/NTo4zp7/DGz1ItNXpIiLP1XyYcXoGk2r3x047ku8ktZhwXmG
JwqqgpFZzcjZzn4IsFtUhIWeRMsmDDB63XH0W4SN6tNO/D1qeMa8W97XtuUGMnftwBXjEX4cBU6y
YLie96DEX3qTlqXcDO5U9ebP9b1y6C8cOia0ixWQ2zrY7l/M6PckUx9q3ujoUD8hYbMuYPNf0cWe
Z10EbjutEfob2q0fL3W9HzMqy3T4UWUKqirSVZzMbh2NePhIN6xhlzRvmEVYCVMf1yK5n5T2vZjG
U7/od2yxMFAbBty16wiowVQPNf4en9UsrCuOp7aHb9WUT3BEeoiJuBz5xn9wrj4A7R72MlGP5Tyz
69gp8VkChOAjJc+heUg378xD1AVgavuAvMWXWW08NxAXzKUGpArYHOpkaLfqamY/KrPLQmSak6j9
2BMy4pu9M3J+SYbfM+t7Be1TJqrQ6r/TYuQF5iMjsm3j0LjWx8zt3QAqaDSwKrypzyka6mAMJ3rL
w7T0P/Rti5thi9m+gJoES4sjYOpAjLjjeE+sCHdldlkQCbhrjnQve7vNf7jbAHMNLwfkWvcw2jou
yeWY6daxcrNs72fu87bgOxqM5jwma73r0MFpJDdsEXnxWybpn9au/iCnXhPbulCav5e5POttWkeu
MN9STeLtdFkTDFeUAn4TmEZcoul3hFlx0drUfZYxvxbV+kgpBsQw03f0HWe/kpHVtYSa3KZxdsXs
eFwYxF/QKtvFsHIgx+OK0lYp9dkZDr0BCPsnNnAlz5bHwxiUc16Gq6WfwCkznB917kETDo1VCBbu
LF4f1cKdZCzF6PwZpJG+st4k3ZVbN+HwGMewnrRqPiZaHXL2mbGBWGzk24ZnVcemxsS3n/AlzJoL
xrYqFHljHQ9lmQFzdlotujXyuZclYZK430k6d88Npyu43sxJSCTbM9qT7k6x2uwY3z5/btGaoZNt
x7FXwM9s281hxZvOErqE90JWxam9aWk/0Ex7nsbs4PGavWyuyRHRavqe8u57kK5/8cz2Y7OY5Whs
BBizoQ54ow5Yw7xip40T+W5Le8pTSN/m6txtOA0wQsQrM5/RcjE7t337nHcOu9SziifPmkmW4UM2
W/HLaHMvqp2EWf2ATWyx2+YhI8NGVeLv8SjvSbKpmEXsGZZW+7unb3pQqfXiJtlj4lLP9ds3eqZN
Qg/O5WZlLn9xigZ464RMN/014SmPxOCmxzUzLk6RvrmrdZR++zy09mkGIFraze2Y1KqvuqJxLoez
sWhyD8BeBpja2VpjwTL0pf9NmUIAY8jRjTTvVypF8rPYOMX92uh2bWcSf+w6kWNlc6ohwMeM7OcN
j5Zc+QrpWJ/BUBykdtv1tGZ3hA86ECztXgAWYajvlIdsJOHR0Bcy0/M+hBCvm9NetNWdw8VY+KNg
I869YxNGW3Qulhu7GzNYqyDk2M5lH9kGzcbmP1IoRKNIJ16P5nMlfYZDi4pSUb+n9fDdlTBI9YbB
oHtXbVaQpFAy9ZJn1hqvUzMZsStdkgRyiuWmM5dwcPKnBYh2jygqYVFxLlpSFiakk9DwqibWrP60
iTnOtnqnj8kSjwZT33bzt93QTcfVM6uY3/1UrF137Bu08iIRD70qTsIy3yvS7tEgfG2XD+l1Myd1
L9bis8/HVzYErsdx8BKkCdjF2WQDrbXHJ7esd75kNakcMiagdcmTorHFj8UMsY1wwsTPYglDguVg
Ut1Z06cPjN7cavwzTZDw50WezurF2ao2gMwFvKpR7NrptullTZNnAIfTLefygZ9mCim/r4XUd3Pp
JBh7rOWXNon3dZj4xhNBW12fHCZ2DNjorLI9V6MvAs8rPhYSoRnjtmdL1SQK6oFDuTQ2pvIYRNaF
Mr/m+mptdbYL+iuzEjdmzXbNWdrwZGDGH4NysHnbMMEOe4xOYZZBouGYe5377A6KImDDgRK88d6G
irV97DBwGfqWDNI73owdYkbgqXWKUD6Pks1PmK26kyM257hSs0WLVr3QAD+WlVNFuS/h7q74j9za
FnqIvWgqwp59BfT5QwaLZ1Ktho1NQBrd44Y0FCuaBpWe+e03f5e3Lo7iBPdk/alLKF3B3OnrelaW
myKxeqZpn2V2k7y0qZxgdY8DuZyy6o0L28Xt8n51Gj6k3haKKZFaKmy7SctfFgOVMl5KQiAnRv3s
ANDtGgq/IlXN4wJ/Zc/OEYJSFELrl2u4axOPMIgcwEO0TrE9q4L7YHUmxqdpU15UKYBvT1Q1oms5
uLuRf/QutwF1xy4l4y3rUvIoDj4FBr1UUfx2WKdSv9ULzzepB4xFMJDyafp9Q/xwA2AHOzAW3fr3
Hs0VXq18QyHluqfTePtPto5rQW2u5YoIzXbEoO50YR6WyhdNiAD4ywIVxSinaHNeulMDHaypqrsl
81R/YjqEx0hPV5+dVjXfa3GgpaJ+Se1np4/F+j0bSnnfC86Tt2xOtDy2eAb4WpbmHLa0m+snNeuN
FRlbVd6bunLXUC9ks18IOaz32uRLK/KwVNd7ZwaIFePFJYWBFQu/hkfTBDOxJz/zzAbOcW8k7tTv
1JR5xYH35sJ132BK78reWd0rICPfP5eb5k2f1HuAgYEF8kcmhNO9YPa9WXwUENm1AA4TDWxWjo6G
4pChxIlho6noN8lfl+Ntjy1MY2zW8NqEuqw3t326Ssz0jC/1F8tN/DwmWqFvIMxZD9bdUsv5feu4
Ijv6ExspEIzzpvqFMJMt+wyBBotR4UwUt9k8tSaSbFmrBKIaGZdwkXPH1JXoUvU8CMehrGJgvDwS
0p/WEyNZSBiyswzrBNE8N+4Blg06AglTj6QtcD2XvSm0UKwafdSiz+obKaueKba8VrunUaSe17Sy
QLzWSkN70p3V/hjTfl5js5twKphD4d+MfULWOOkAZLLoBtpHlg06NopON6Lp5to8adOQ9cxw5ZrQ
37F6DXY3uDEMKgb9hXHR8ZKrJ0dujnUY0pxfplArD+PUeo1750qI+Rs+2D7kUhr0/0u7qkhgf/MY
dMlCXPKaqv0OuLrDv9W767nRiN8fbeE07sPmSF4fHOjYkn29UfOh3AaMm5oaUFhFxoaJIG8SDg48
hNmzVW5oMSyoaV/rPs1s5mZya+47rfXOBeaeX2JtJ96YdtocmC7Md3jl7wuDKWTA+w+3iWKr22PV
VkMWNkvdMlS01/EVRpv1wDYmIACDzb6I3ZgOGyGIxqgRTOk821011JI56G1u6S05r0KJ9AxGeWQ4
62V1TRkEACZnp4SjVz9xieg/c/Cq1CXqLx8mFZWILHO0rbfWVhrrvHD4tvdGWeRsS1np2TDIc2Wu
FcfYTYds/5j1sNX7Ovc4JGdtwaNWYKM1j97gGO/CJj8AMM8lWZHNC31qOkBxOmInpXMvDFZYRKoY
lX1ovZw8weSI5cl2spcyX7DELgaprjkwWEODswTy15+Uzy0fanQT9LZM0q1AOVbJscqYV5GJtF4G
BI8Oi1aJu8FoV7ERSch7E9HWyr7dhZ05N46aD5Ff976q/2HvzJYiV7I1/Srb+l5pLpdruo0ZCCAg
gRxuZEBmap5nPX1/InfWhiALTtZN9zndZmVWe1cBipBc7mv96x/iBD/pzq0PptKAdUgJZCwHiAXI
hK/eLdb0vMZuHTfycoj4OEsmXVhJRL1Dox2p5jGXEqZ3NbSJPO/g+O1UkiKPmTCAQX9mps0pxQLG
faoWbJwCr/HTNqjinkLNgLlFyazVS9jpDGBVKOckKjGwbeoQqlAXPHHNsQzfZ2OqR1sy+zyGH9VM
JR+9AVeKsi8vUBSzPTJbuW2aGq2JIWsLLzbsHHbhiBnN0i1wtF1kTqPdmEh1/FVkGMbOM9Jg34D6
HnKB8EjRHOA0Awuh3DR2qt/I0W07PqwIEYdoyUnt9ePHFkPBw2hIEPOiBK5cViLD4Q/fLP8kx1i7
hVdZNgqoCpxta+HS2CLF9LtLyFj5Z1i2bB9ASzXZC8SAjmgkpwAbAJyKoFQMtocrXDoa39F8GMHK
qIhGbMJY71aRN2ruyvAhUbch8zwAn6zaFMLK9xV+jM3CdbE4S3Wr+2x1DuRx3hLOoGoAXc7znMOW
dEO239zqv1ZWHqVLS6VOTg9imv1C1XqNv7olHuA2UfMXZFRzKwL/EnINv6bYIdCYDAID/4yqGNc/
+CI/ME7CnI5kU7H0eh19rBOFs8XgBKi5ZmsZqk2YIdpajKgaiVZu3c5aFxk1yKlwCHczdN6GBZ5N
2n0yYW02G/2vLKcfDgiMHWdFfZ/cMTPELb3Xa2ieQoMnyqDXh7TSWuzfuhiUtyrq3Pkh6qK56FyE
WpS9xQUeIByahIlhDdRHqfOly4fihkSK9jy0UQxXJQthiS6AtZTiSTGTOGrrY51ZMD1h/iGem3OT
SAhQn2HV8bOZpHrAkDyk6BBs6oxePC24dqsih41Q28mNF9R71SR1s6YDp0bH1PEma8bgs4tZP2RS
mww4gNZo0r/asdSvBk2IB5wdw32C68hDaOllt4hMxNIaiRJMU6YCzCdp02vGJzDshFYYOBzh6L6I
C9Wd1G1l/Qjx2DwfR0FF0pBDsBGkJd7BSQ1Q/5iBz5OZ4OakohPGqtcH8yNx27W2U8xaLsBeurXs
i5JvZAT9NV3uDeYUks1K9TCYG3OMbsbKy763XXLfwrpfW6pLJ2hi1xT7/kFyEl05DA7js8iuYIUP
oYt4OnDRwVZWtSwZjUIx8QgisMvggB1nuzdy7OdjwuVsJJpaczGFCb4jBA4Hj6HvehBHVJ3fhklI
WzlB7lky64vR33YOZ4o+VVfwJJxvfG3/CjdGGEaNn2t7s6jFbdXa4WMO5UQDAGxdZ9MxF2bOByyt
oJfl7UnogJtTCWjhJvABd6EQCpZ2RLAogTDGLIlNqhEosUafcBHRTFTrCQL0sE0ANXihnqQKk9N2
7dYwKMuVnuoHaeEwihArZt3rw5hZMEPTaGk4CTMHgpt8eUocifmDCT2kNj+JQPUFCuKfv4c1KtNb
ZBjlCjrFdEaimvu1DRv9UUwIwVaAcsV1ELRuhSzdqIBOIB2dxJpgz8BKlR0mITAN4SD00C1pq/Bt
ahsmfx3hqL8gjmKAdGTyY2J+nxI/y+FgSsS1UjDe72uEtws4jhCvSloY3xsotoPab/nrIATQ3XPd
hIsSRfFDBatmZeqReSZKi123UwkxBSTodKdZqcF3a6BsPQ5jZ9SbpjUTchQQC3ynqfDOc3S/Kzsk
fVH4dkx2XdkuKRmYBdoTQONiELGDFkYj6BOOq0kWGxhdtE1d2dWLGklstkYNmTz0GT37isECap7R
q+2NnsNrXLuha/2AoSwtckt0667nRWYr05OyRyhrq2JJkxAMH2t89JjhGVkFh7TUy5Xbi05+a55u
VtNMwXQHhpLc8QKbDcSnEdagnTQDkKuHFAqroJazk9rZqpwMLDrhjjQ6kBb/6HjnkMS1lcCWjCQW
dzhgBDxGZDE5GfIDPhsq/5hEJB+TPD9zby3H97eIvNVHmTM5HdrBvAvwe3QWKRWXWET0cZ8VLr3I
CZUDdclqgqugHqYLKFbyqidmr1qJJpup6mg2iVmEGwuEb4pSrV3NpzyqxiC4sltMqU6NJp02mAEX
nxOGRneBa6MnCKvbKoeeXDll/E2fSp/TGPo0uC5BT7jtId0TNUES2og71qa1EMiWyNmTTYalAQgZ
qc3ESo4J7w9pEfx4njMSXORT3l7r6VgRIKrCC8acjzp+G+1S+LrrrP0Or4s7Ql5GizDCkgeapDHn
SFxhhQxhMtCq9c/Tv8cybot7/fxqhTDbVwVhTYepDYJi6XgVK7wDXenOlM8qXbiDSTdpP6nN3Pmo
Oc9qrTY2KSulWiD4B1x++gPg37wROZpYOAdRXg8Hq/QpuQx37tqs1uSQ6mXO/6KGgRc/jl3WJbJ1
HYNii0wMsmiGRjzE81qBXo+w0BSYXzfWFMlzCzf8+JzskMHbTLoyz8yWnE80Mh03KPZK/ghiSw6o
vhmHeGdUSemu8e0w4WVMLV2xbPou3hXBwM//3AV8HfflUwchv09zRBbjMq1UjMryaQNDX2CTDUMT
EDrkE/ZQ5tpAeQAjSSi5GPzYOYQr55IWIVxTz0vXSb1dOlmbK7GDxAmRHsIC8xIqFPC0+HQyMULe
dPDr8DYF3hrVEs0tmP7SeSoIazYfcZs2U1ycAQwY6QGCmhstmxZK4hJVqow3PpY07s4NrKba6tZM
iOx5UfECz9i8xon34kQQw0JURFjWSxBfAoVr6D2saoia37Ewa4D2IXPgy9E1lr1sGwqpxVh6k1hm
AT3VMrRCnuQoiiTbF+OgR7s24dqLSouzYKVpefWJNWQBZ+aD6a8JTW3Bo7wKGophASAtpXL9j3gU
exQzTKdOC8zb0URYtUDdHMbIOEopx5lf7SDdnSZwkm2ghyjAFzADZXNrdgUsXcoihkWErkCVQurP
yonsLrn7+Qwr4Hcyt2s/bnddFgtzUfLT+ZJe1X1kTNkRjxfQ+nEO1/VBhmbSsqs4DfYCgRCwWNoB
RRDptSbzK7z7YUyjGr+iX/DsrTWEAlVCn6aPBDKDTeXBOKZLOY0ArWbfiBsfh+Dy4wA9xzulq2f5
qWpg+gIrKr6rDZclH4K6ZCvSY7wTzq5eXkK0II5VswJ8MYAUk3pFdc0Qz8UC2t3Vg258pcp3Psel
t44cDRJViK5mpvOOnn3RhdrW613/zg/lwBGSXHS9QuFh0PYAQyzcMfWv/YgxNhKzBrpS80NW7hdE
e+yIpslhvWnEf+LSeJOn/Oc4Q+CFs+x/zX92+z2f7fzr4z8121A9Pos7mP/975CB/1NxBLpA0vvv
zaN292ETPvdvfPr5vw0cbf2DhSOpRB5MC2T/yzhKsxVZArN3FMpHgcusjr3Y385RUnzA5c1VrhQG
dodyVsf+7RylOx8wbrXxUVMkjvAz5p84R80OZv8ol7FzI3pgVpfqjsk+h3/YS5Xn5AC/9A4D46zr
sDRDaZXjl+G4J/kI4xWvEDc/HzyJds8i3HPbMR2N33FZeyk0/fURlE50igkEaBz5ScmojPOqxN2C
uireVKUBnSJAe0R+2eWzh3L4+bWexy0cu8bNXxbalOG4EPmJu5Evv6xZVpqXit5apzpliygmEx5M
kr7zfV7fUq5jogI3dUTb1rFOOHASUhlapdZaF4vLKh9FTXxPDvmV0RpwO5hFsytxfb+whtb8BPSD
PPLtL/pSsj3fUhNFBJ6hSkpDR9fy8osS7ktWYyTVeqzKel1YtXUO7uWusP1Nt4MFa9cQnrZ7+6Ly
KYTm5WKyhJC6tB3WP9E+R4uJcZxXJqIy1yIrIp9NNAzEiaYSwl8nZlDu2h30ymeypjN2C1yU5QtP
mBj2u0WcX8JZVrczKDouOmJv91lhzRB6Z5X3cdjQFSW57yOvxf/9DGUd8XpFhN0NNogZHOCBNj9a
1I4b4aw5ZnjY8kn1Zls5gboRDqGCxKcOIHcVfEX1jZkywkun0LJ+40GZuQ2MMPrMw4qu7cRQD9QH
cbcZBQfxLo10miirdK1r0OTw62QPpnXVkL+V3ioy6wxGC2MZ7RzUm198c/TUhcFZ1t7GCthV5dEE
wyyL4VPqMDHgjDRp98l+8pDX4UsXFwxm5UffYtKBRwGG8xAp8Z7H0R7HYrzmmc3nlcKfPput6kni
0x+JGxMr8eRknz+52tNzoIqelGgQfYgO53sFYH1O5DJ++KbNbSd0jOj2Bf0CrNvISRKQEhaFMVPp
8dWnCUYx2TUDfvvMXSUz3bynrW1mS/6smvCqAUtCsUgvmG5CfCbx74eX00N3bM0Luvrhxod77mLN
MU0ubhZEANh9GpKvoIfOI6AwGQHKmfMC5BwdQEpwtBVPeQJ47ZMtYPGiYCGNTZGGkPjj9JRC0A3o
P5ayJpygdEPmMv44ZxZwO7tDRo5B/pRoAOFRMS92aNcXkBbLR69BKYrZkr6rYEHYaw9P2quksYO9
W1su7khd8B3iEwNH0GeXkGRnMj7ThJVbNBTNFiakc4ai1e7OIugaX0pyWg4SvXexCGuwbKLn7AlK
iCHPh8F1iHOedPeqA7JDJw7wyBABJ50NlMaQ9AJA5rXXjCWxwJlQSF0d1V8MetCWS5XCBFm5GMaH
OKBpwV0Rd8FVkcQJZF1VuO3O9xwLTUKd+DCLnSG6SztuWrbwQwxZT7EiAOwuplJlpwNOQ9Mepl+U
rgp0o9eh7dIhBuThRXDu4mmL6z9aAomdGo2ylxnJamq1aYK+lVv5TvWJ/6C6EbdIIKoIRgLJkIhp
O9C4EsnvY2HnMaQ0GN3pGnCXjBmZWppxGRl9A6skI+pnHeO3fRGpDOeqMPWma+JH8i8O4SuPDHNC
XlOEF1djHjmXTA9gL+lm4d+Wrc0aR7RRf7dB2Q4/ETEfj/KrMdQbfx15IqlWMkyjegPzFhIrhn5f
UbpmP9ysIdvVLZPuaw3z60H3BZqagAhqYIs+w5uvxq9M7AqFDe8l+DOyWemSp7gUtt+2ABfzVJi9
PKFSFENPiE0e857o4OoHi6q+QWaWYW2coq5b6oh7WYOpCTuvDjN5IZoI2M6CAU6HAwuKf0b0OFOV
oVqDz5m63IQiL5gi9TjNzyku05eSucGsH2+yexD8AcfEoMkj+sGWwCjX0CQDuk5qxF/A0YeO7BhB
sPLaisZiymqwyQpxl39pFHVUL4047WbQj+p123YGZA2tF1gQQYIGiUzCsA82rHe4r6NeBnB15axR
IdRDDeiHneF+aBnRr+LcLsRaDAXfrAFZhgrqKt9fl0yQ+tUAZhacMsGJTcpkDAnIeHGye3DE9ECf
GiLbKANpYKuQT5fW+GQF6HTeI/5IEQNmv2u/oI0VN6VGggZvhGMDpaImpWsWkjRxmLy6v5JKwPuR
2WggoawqxtN9nZk3Keo7/CdyI4ItYjldftq3DSsTHNu6pVUyo0UhMpgp8Axj/Z1T7XVchhCzQwWH
heEYOIAelSe65YAkYQO8JqtCQ7lR267+oIKuZo+bYhf1hwsocVJGqahXgy7oksdJYq9WshG079QW
L41ATNMitwP7EUxDLaUMV58rnGemKFDih2ieLCPQa82rpL7KiSU8jaYEDp3Nk3v7RP/d1Qysw2EB
6cTqHNvfEkzsa3oUQ3Dsx69MhtR5L1P4Wr3mYKHkRRdvX+7Jkvp5/WAJTEAMKiY5G82o2Tj9+ber
KiBDNjQFG8dvr+AoAg8FZotBkahcCFUmOZvVMtDbclyHTKbCW9k4mofxAq/hmkSeOlmVyirGVVPW
igltxiA69w3fQy2lsu9VB5y9NVyffKu+MNEDsBU22Ih7PkkFqKK6bpNxMNv/gV3uf60l+u9mqov5
+7Nn/CqT4/Q+vSem7UVnNP/Gr87I+oAAWZJ7xnNXFg5Kv0x1NZvgNkI6lEDuyuqzn/VGNEC46bq2
Q4wF7kC4l/7TG9kfKDznLovEFzzC8IX+A2v7n75Nzxek6VDJ0ilIsuNAnKyj1002cdO6hR4BQQlQ
b7DB8N4JsfWDn60gBRd5Vsywhqtf57qIIZTWWdnh2KRhFZoI0q+XSnSDwUyqLiC8QgHBlYtQWNIv
AnvfIAZJCXydg58Hg9yk1kq0nQ2cz8il7cZbEFDo24wjWwlrs4s/FY3tZ2tTt08DL0ivxyQyiiXB
kxY5EL6TREvUJAMafvI2kmXigaRDEbdDH0t1x2aO6pvGXVrRhK0yyOX7xJP5ZzTM7oLYRYsPKA3v
0kkwPMMuoVPYmlvgUdsSjvGh7gWh3b1N8nLTkeLMGdtM5QLTQyQqadkrjdqIiol4ZeciJ998WIGP
Dd9BKwfKpjIdbvXIEbtBj5MUz0cy7vnXtN2w3+uffHx5HwQOSHvcAgzKVGlVCClk7OuEGpsSzkIr
h2itT624IwhWfYrrMA13PVvwA9ai5Znqe6hdIaIzxuoFnIOFB8ui39i55T1oUFVgHuazQgOtJgFi
0czUBgTl4dQGpKPCrjnzxoB+e0GELzadpe55I7xNEiKXuC5rXwn27nTC1+BYIlDpcBw0Kvs+x5oH
1ocWNp9lagSPc5aKs8itwrvE1lAPF94oK9QIk9t81WluDRKoMPNZFLZS077r4+izhgHXEtdYp4PA
EaPKDfLGHBhUaeHXSmkFnOHUrNUypPH83pXtEDJpYcoLAa+KNjUWkp876RnJ2vIJndPUaFgY1co+
26gmxpmx0tzeW6Jmr4KN13bqyqqNId1imdKfoqjoYZaBLA/FO8fHq8YeUyes2WdkgYQcZc+N8rPD
CkwYZJWE7A1Otdk65CFS4yq5aTix37nU655b6MK2sdLGYsmyjKOGN2nDxK8o2TaFWR40e4qgu/Ya
BAn8TWpElBwIYbcv+MeDHon+pzn+37jT38DCUe7m0b++HcP5fyOiZeLr/e8RrfN73F2zEKeLF5v3
/Eu/ckkEDuZiNiYDTZlNyTit+5/RmiQqAXgJHgiZIMqWzyzRdXzU2blJvCTHxoYp/M/erT6wdfN/
AZOR1GlwTvzB3j3vzM93blfnOJk/Gebr/Fl3XpvP1h7p4Vgr+G6GoWjtIujDRlogv1o9uye/AZSe
0oqPLqMjrprBO0wAKc5eXiaBzEgwc5CBI5VYQuGi5u2iMRugQZL9cZN2gTox2tjeDL0xrQK/7T9Z
DKu+p1bg3ReavWvV2GUrWUQu3leDLD/phrbNmIgfilHPr/u8WMH6KT6bEXMau4+SbSt7gJy4yL6W
bS1ucqD577Byr3zfLuFTGqLDMhr2Ju6HARC06Z0GmhksrbyyjYUcaxhAFc2AnboM9ofO0b9hJGV+
5jSuDowd6RDILPno40nE3KBJcS6fQriYkZYBQ5tF8oMQTTi45ag3Jmp7Je50OuNvU5Sy9/e82lfV
kMJ8RfeEAHxQijaRtPcOsjSGLwlUnXwDWYjc91wf1x7a5s+W5YULwblznoNdfPXSEoPiqh9AfxgJ
bDCd8kfMwOrgJHdj+S3JO39bosiLWnEoIE7cEkdefCNOrrnDGwVDFowDxc6WmYsst6CDSgpMxyid
yxOLKMZkYQOef3a6IEmW49D2sMXiOWKW1+V/9J4g52yUf78nfLwPs+avffsYvqjonn7r2aZgAz+S
M2vPsPIMm/+zKQhaI3KMaGAM+hfelV9hReqDDmII58NSgh1gbmt+od3GB3vuClxaMI5FxSf8g13B
OD4nXIkKTZ+z3qC5Qas5Qiir0WzQHdImhKOxQZaDsKUeNIxl8+AUm1TzkWCC8iOQW7NP9Kqf54F4
bsRjfsYWkn3H/RUFuc2k8CqbSpg6mG1MmLb68KD6PttPFrM4xIMlCj7pBe0lJop7Ax/1Q6xJ9574
z/Dgj8AiWhjqSx+8qjyHOoyDkNNYIZYItQaHoA6+MvcVm5QqEh26WXZ3jPmuQiqteCkSD4U4tqD/
DyzX2Yf13y/Xm4oD7Nv9t7/us29/3eQP937+/CxjBPD8LKPbJPWeA83VIUC+OMvmLOi5tpAUZ1Q0
/yxb/YNBCgbmqLrFifY0v/m1bJnfwBFAA4/htW5Kzrk/WLZc4uVhBmnUsuc/BAuYdmhO5Hh2mHHO
+kPpmy4MyL7ddl1trImKaH4ugZ/Ds98dZrybzy+DiBYHfaZA0jQ4nZ25UXt+maoPdc2aVayaF3k3
oUFxvE7qDuGRA2/+SxwoPLkgwJcWOsdomL2uWJN43w0DcuEsHDdkuIfM/gtorWtryi1iAcMW8ZNh
kcdbBzCr0IGp9jLtcPeGVu4MDyr1ECJrhFhvsWhv7jgd2fJlZgj8gUqJe0xNqMSXySyqQzWCSJ3V
1oS1nYcX91USthInkaStGuQj7ojpFBwJoDnhR1jfJ43TnkR22R0iXuOEZI5iuJhHWNYaRburMQoZ
SzhWnsr2yCliBCVZ1oK2E8sLEKf4ekvRu9OP3u6hdWC1SvKIFoR3odAhMMOSbO9KLEcgdaoMY0zs
Acd9CzHLOBnrSp3IKJ5OR+TC08JKZTerwswSe0jASqh+oXDMZR7DLlqacQ43oOPbLDrqlpsUzba2
yk1sIgKjxTUG7TCwsNIQBMRT4m2MLCtJjIC7BzG0SSB2hehTcFxGKHHB3Ek+xL4DXplag/Pt2Uv0
m2VytBgt3gV6ax1pKXNJlszRKonToUErgBzYmOp5io0TCpTldvP2VY5ht5+XwRfWtJgmSYLqXi5G
9HROQ6wNLgt11p/MPp/EcclV3qj6zAH5XIae553pEXopXltMB7zovSnaDDc9K+6ePgKxdqaJFTxt
hXNUQ/pRwVQlnem8ZlCfJ0Nl7MI6xPgFJ/l1G1py9fZ3nv/e8fXYZLi/vIoOmaQvv3KjUOIrHFKW
eCAxv5nMBnfJOkasYuvbty/19C4fXQtYhdB74udNwM2jgxBNH4ZgDuEx0DshGpQyrD9rY2fh7B5o
TYPMrOrR1dLWbyyzPuQUVN/7PA3jjQHmsAf5DJwlvm7dZdnxsbce7S1cPtgzy6ZvMOWksCtJ1Ruz
mUHlBOUn17CL6wpAfB9krn0eUZD+xA//qOT6nwmz0U09e76vYDa8veP66ZhbArfl9V8ndcKhV788
7vgTv3A3/YNOU6aAdl22+aeD6+8qzZYfKI5g7QDBSkbkM7j2i5NA4q3FT7vQGCyDzYk/+PdxJ2n4
HLotpr+O5YC9/VGk5PxqP1ublI+2qTiJbP4Ux96rVx/lC2ZdE3GEBFPcjanyYbPn+cqaXTBwL/7R
VRF2A3pOmfqv8uA3O9vR+/fzutSnQklqATDHl+/fNNpZX2jC33DnUBXURnUdYeq6DEXWdj8h4X97
2B7tok/XQrFE8heN6swBeXktbmUL2jySau/4KGrS0N8gd5je2VGOy935TtJz4orPqT5H4r68Sg3p
M7WQ5m1ATNN1U6fAYZ4e72ok/qc93Lg9jsprqbZV3acnb9/N+RscPUXYAKaiPSYuAnOol9c2+xZh
dsK1Bzy/13ag9kytznPRhhtZhcguCjrDty/5mwc430zJl6Yp4Wu/vKSBox3cw8TfQIgMseUWBrd3
NkErzeAdKslv7izbpw16/fTlrKPjyXUDNki0NmutLsKD9HAPc3GDw7PWjs+0evxqxuLMmbpklzSA
e29/z6cxz/G9pV0C3qAqtXmyL7+opaEa0jRTWxdd7iyDAidkwGYDGXbg7NIet3JDTjZT8rHdhNFE
3990GHk4PdGMIKCm5JdEaL5zT353+wmlBHpkXUtguJefatI5JvPc0NaAz+7GKieY565eMKpuy/fK
g9+8PzYVsTRMKnCGB0f3Xy8x4klUGGyw5c/PEPCYDwFxnF9BPszbsgMEceHZFnD8Ttp4jyZNLCmk
IizYBgLiuma6inUPjdXbD+ZVQDNvG9M5QikRjbOLyKMtBD2B8uE5+Zuph0VP5pI907Jhcq7CAt0X
fV7i3CT+qOM2McGLLojAWqbgzBdubvSnPXKlT6018FujjkqihvWx9LOsIHyyJY87M2ymXam/qitH
7UNUGGkMgB0EAfiG6AN5Ag6cfbJECq/17a/2VBG8XHOOcGwbNA3iD43Q0dON7TygQeHpVoEdb8xu
as9sN4JBUediQL+SB+LH4OXWgqSKgUhShaJ56Y4dfpwo0ODdDMF4ng4atUHRFe4nRiLWuCp9Pwhw
t0Z8+vbnNY6qtxmEMNkCmIU4Jn435tGjIE0N133Twq8ZVvAZRjAGxrsZzp4pFJSzCBnSdY2uNoeM
rXzoPzTuQZo4mCBPKEfCUrR3SdSApEejh7+mXnrpwkbZZvB9JIh5H9dMd3pSzBmpu5CJBqlhAetg
HlnkU3/gLwRXlecDbWn5YJ+FQWwewsFNriG+Lv0k2/h0AA1z/UZtGczLUwIZzOvQ8pxhqdfDe+Hh
r9+Y2TmWo9mmh+W/j/ZjozM70zcUYWBG2N0mxSi2eJ2Y75w4v78KwzIotIzfxFGrWkwBGnV3jjrw
nXrVy/F7XljOO/vf6wJhngryHfQZLzbn2eDzRlXLy3Aqzd7D62hWU0ST/bmSRrrw/Qxkp7OxSy2w
KCRvSb5zqB3XzawqJtPsWsqQsAjZ5V5eusKNRwvgD6/R0PmkuJiBHQAy5hbOFJ3NCEzvvmpmGoe0
yALz2CEtTHwJJPZkmKgW+yAW4ze8v/cl2YIrSUgzYvUsqW48GWlnXWAbNxOeQ/hwZllwDQE7fWQm
qOB6uNFhaGPvnUbgN7cSYgP1DAIAhvzWvKc/gxaiunHHUNbuujONKF4EYwzIEDMIqzCs8O3b3q8C
YrIz+51H+Pr8dHXddIQNaA68Yh7dx6HAiK8osKsKChfDuR7bHEY319Di2c3tod1AfL1wMD/c4pEb
v3PxGek5qk24Om8ThAMBeH98eseMRzW4Jpggx0W7bSrUQzh2YoChFfY2isvuMtFwtCvG3sOtOOc4
1c14MyXCOKTSG9dl5tzFNvz3IfCmlZLTsAAMJWg8V0ALdV8iLSCVoxDFd9/Agh+z5nsUjt5FI3E0
e3uje5oxvNyYqXYgEtOK28xO3KNXzh8GvUMoba9LX9rXU2wAjiis4LHJ1RvM3yu5lMzXT8IGg6rE
LN0TNBH5watq/+4/+CgGPQNwLRDw66eaAfSHcc5qqrC6LERb3SP5Q89mtPWJM+napR1Msycr8Vtl
XXWIUO29ToLX9TsfZN7Mju/JjNVBhLU4iudW5fmydnmaSc+0b92V1T5r5ck0meKEdMVwTzmGsRls
BDyI/P1Y40MOnIBCJsrxAgql+c5i+81KB06Dk2tZFgW/ODqHAuz2Uo0qbo2xlXHrB7FzbsVhf1br
GQGayre3tq/fu2EznuGUUp69fSd+sx+DXOhslGxbaK2P3u+c4Fw7Krn64HreuVcj6TNSVf1cg/+/
8/5fsPaf3fBXnffPkchdmD1+ZzQyA81N8P2vbfU9u/8WZt/rFx34/Kd+zUnowDEXo7m1HIOp/TNV
AMNTFp+c36GfXTaP9NecxPjAZHQmRhHM5Doz9PYLb5YfTAeOCpMVJijAcvqf4M2v9kdONmg1Oqgz
pzgx80evj+dqFXqUOl7pHXJe9CUZ0wnL7WpsN5DiwtUkbeR2Bos/uQHlE67WgXPoUO7eChwlBDQx
iLi59DY0+XW0jXTNPSeleDfQc64dWDB40LihifptQt/j1LukMu1LkXk17gHaSMxzbb6TYP9Uez/f
E+YvJekMBcc35cNxjlnoaratoixe9WFdr/zRSQ+qwOIpigz8X8e6xuC/tm9qF6mrGPPk3KhqddU6
RbwNmHTDMXUxwdPyc4tk65VNWbiAd4wlcqDfxpaPkSNc612TVfXu2ZL6DS5x3EnzwRU6AhaEjaCA
6dXLzcyp+Dp4yuELa6TppumnYe336V0/ZR0k2xLZMtYe7+xax/gr9wmyDYuTuoBGhn3r5UWZ5rr4
4xDD7HaRvI2j8a7osVHXW4lvuk1BgsnXepC1sUoct59NgNx3tq4nocTRA+NEQ9nOB7CZ3B3tnHZJ
d2R3fIQiQx1i4fS3wEks+4xwCnchKq9zUaNzC7BE2epapK3jEb8n7OW0tWWNwVkQ6jBSi/ixSHtt
Ec0+I28/GHlcPXGTrHljRaUFykEc+subNEE2SltyQleucRd2+N3lOFoMi67RFx32/iXWjgmusqTA
TmI4hS29T4xvTNoXEQZzZF6QjLXV/HRLtbGcWrSTuOkZ7pfRIf9AfSoGm1NS24Tux6pV75QNx+3R
00eXCIjADyw4T0ftXBkw6kilFWEhhYvKNFQQ1Un6W7qztLHTpuLk7Xv1CrNwpWWwfFGFzHU7//by
Xjlmp9wWzj/lkjZueic5E2MRbfFCSddIV71z2RoPbYOoXSR5v3biqYDwgANvrbfEltSWtW28Lnnn
Y72+DXwqIl1nkB+C73FX27pOlYiWT0V+PAbPAcVSGvTFjr02X6FsrVdPt+GPTsr/biRPOW+V/wJS
X52Btx//ugtJGM1+CzvPv/vr0FMfTIui0BbEOc7VGRvZL3KAid5tpohB/6Wz0ucT6deh53wgrhbi
AFN7wifNeab/69SzP1jALAK108wyYo7xJ6fevI0+326eFHAot5iqOTO8fQTJao6UPRGiGFSi/JHh
uB0db/3sxvxmJz/uO44vMe8nz7oti7maa/RcYgjUuSyQJBXsVZ378e3LHC/qn5ehGBDckxkkfHmZ
hgGg3wjhrbyk3+Qq3ef5uIpN907DwOHtS73apOdrMQKHecfsXMG0enktl/DgUkzEpDlddxbozRkC
jkWsi1Xpjdsym33DiZse/a0ibThMx4tmVLvRN3bz3XX7cSs0652vf7wrP30kpuRzYimDyieZ2rO7
rEdKJ8ptQGcQaNeoy3dB769jvT3z5wdbObd+MrxDXX/vkkdHtELPDxhOt5gK/1M2clkG3kPWYl8Z
LTW0cObg7t++879brlRo//qWR5U9HsiWWZV8ywLab4Q6I1Dx7u1LvGot5ztJJ8dQR9gOWu6jhRTZ
I/iy3/Bwvfwwiexr5qidxrWAmc6tVGEtS+5dEyH7zg+wd9+7PnvFq1cSnGcGCqhB2KhfLq5Kma2M
48pbWd3XQlWXU5NiO53s4szdk2h0OvrhaWS613gd7crUuQ3q5h1M+5UmYb4FIAQcDUQGz4zGlx/B
9UbHN7rUWyG3xkg5+iKrdF8AMTGyvs2KaZWH/kK0Pb6OxqnSZb1wZHjqBJgF6946Q4A1+0Qypj5h
KewTnLjnSOlOxLuu6Bdmmx/efmbz+3a8i/EeOpLibcapjh5ZWRWZpYKcRzZa500dLRPNXysMaXDO
/KjV9Rlt+3km6oe3L/u7nQ1KlcHsjxYEwczL25R68MLJSWM1Zv2DW6WHIu/WpCxev32ZJ3bB8dej
4gLFlArgyj1aERgb6F7VRN4qhvoYF4dMOYTKTMa6aHLSRdDCdOoUUHmDWep+3mJgZ67dUdtjRrXv
s+SqyKYtYMCCxLbVYPtXFqHhKUzGRsNDxxjZj8Zhi2vmRsuTnVuUl4U/rdAnrqh+V2IwToXerbn4
aAbbt78booLfPDuUT0hfmG0wgj16duR04irf2O4q092bwE4PcujO4P2cW9gmJ561YiISL6TRbaaw
ORksQrGa+L6t/TUSv9OZNq+RlDkMaDLBeQuQ9n64LFl+g0bg/AjOhl9+p5H250X4hVfpLrO7TQKv
IeixPJyi67FiXWKEhIJhbcftskYvI+1kN0gCtmCw+rW/xbZkYTodPlRMnUJ8/CQ7a80LUfcPdt2v
h9L839yd13LcyLamX+VczlygA95cDkwZVBWLnhRvEKQMvPd4o3mOebH5wG7tTVHa4vSZmIjZJzo6
pBBZBSCRuXLlWr/ZNYxoyL9H1oimZn0O8qfamACztPuEruOMIy3g/Ot5RNFewxIsKIGMpsPq5pYf
LWPwglZzrDr5NJkhRiuareblJav8iOERnm7qRYgad6dnn+q5w4rZ/DIqSK+207aOdWeOEn+ZUAwK
0NyF3igq8m7thGli84xmsR8nxeUQh/ma7p0h6J3MEGa7Hm21MT+U4P0MtEwXq35GLUpxqma6kEeW
rWre43qLiGp3jmvsz6olvR1m9HdxvblMEPWGL4cZauT1YXc2TYHGU/zFLDJ4y8u2DGMvqwb4CfJD
nPBGdfM+WfcFTUXJwfIwPdX7xNO2mnJKGwT8CB5rICn1bygJIb2GpgtjXc2YFhWeWj8RuCtnNZWp
FO3LFKq7Ym1QsO3tDL26lpL82CA+kS/GjTCO2NYLm6YQjut3lQOKkEt7RuzSN6LAa7vsOA2hn4+4
JOPtsIVdcRvzHEMY+W2NK1gQO7mw3AWKxtmXiScse3oIpy7EP0zNjpU1bQvZOiaFvoNzeLVGHSEW
t6GknMws2sroedSJtgvxrVP76HosEGCmoF04YHxf5lzYoNKz/m9Dx2bbbAFtZdYNFbU7OjTe1GH4
NMAUsUeEvZJa3Fa9hk0l61Zq9y20WjHAfSuJkIgaN0Wa+DoqJSPcXQVrIamd3Sro9tmg2c0I1xUZ
f4oS+zjsrwNAXCbylfRsvFKdXWXGIq3OXehubhUyCfERdAAMfm6LPLXx2rVjudn3reqvrxrxQDum
hZWawj1yi3hJjJ5UpzgJDk5Wh9u2FDZqOG0o6qOoaDGPh37fjeE1ybGfzqgjL8HrHAD66YNs+4aG
LUCcwMsiZJ7k8EanM6Zm7C5srLp8ayI2U0r4P+FEFzKszfpqAA9ITfyppf+n5kDLmCdDnu80TO9y
efogQv0qyAMB4bwrwr2iNPRjkF+aWserSkZGz2zOBnylsJi2vSZ/sO3L62bxPsiv5S2q0tTHpPdF
yyRQs6o2LeifVvotYhU3emiHWXmJYozbSqofz5gSrjUp5LK9Wigu0yJ8XPdUUQseIng0djvl17By
H4wpO6Ix4GB26f4+XL822X++S+Ai1ChItJV3h/9OSaIiD0zLFaRZsytJzHDbWz6PmrpLZMWf+FOw
JF/S+5cForiqTVvMgFI7LD9iv7xiKX66FQsgwJooAa1+l6TIWjZmSqZb7jxG13Fn3qrF8tKn87bL
c1c30LFUukMx1s+x0eEJSbBQBe/3w/HLufHmFt6NxjTkQt6CGXQ1ZbowarwGorJ6Tiio/f46v5oc
BvBK+ou6QefqvS896pCxIHcKPjgjbhaiilSU4HGs23WL9bpGEKf1DAPnAsJQrUSPc3NWLWGjEIUw
29gL4rBpLOtYNrGf9yzbqP+ocLXu0+9eB/s3EKtXiN3P8IxwpvHfoEPf42IKqs7DZoQ6i+ChpWvr
2bCRmsDrBetOCLF0wMfE/v0Y/eL8B/Jeosap0ekF1PvjOhUSQ4nqSbTcXHqa2ggxYvlzTB6E5eQH
x79fnHuA51Mk1F47DO9hTEIF6zhFesuVk33eK56eyChtmm4lw7OtVCLy0+8fDRjarwaXxU+iRATS
3tfcMh16CdbRFjJmJGJsHD0C3yaeAWui20g4CBqI2q8/XE+dMTCyXjER/h3T3TojkClw1FrzZwVP
U3XY5Iu80+Zsp+vZcbE0v0UZsO3CR/zGNgjVbvt88OpxWLXU3InP5BPK+mRBTRiekPQ65rFwX+XC
zZRGXlK3Z2lOEHiwjnHK5hdpftdQpA01H7qij9m7pzYJHguohyFZi7r/08ypap6MezGrjw03vX6+
m5AeSSKvq5Rdx25jlpqtmFhoquxxU/S4ZmM91yva/oAJIV54HTYm4WlKEPTsu7M6B95AFjgvqi+J
y9bkmL2uklVbTGqbs0jERLx6tyZL49g7fRo+hqrgrmAwjOB9mlTfsLzaKZyV1X66rq3lsi8mNGOT
YaNXpIhxu5fIg9dMCz1grxsGdrdsF0SCF4nCtZkiQSWFW3Y7CIbTZ1XuDphPXazxe25UP5Cf4jq4
XqqMOp9waNEUqgIIsmsqEgzmUUlCrDBOelQ8SX24RbMUBZ3gXmxJwXXzSBnCmTH3W7PRYOmctmIW
WDHOi6NXk/UaZUhWYx1nAzunJvJHBGjWMRy6+iyimmWhNgLNfrt+DumzzbqjipO2g6l7Eiz+H4Wb
sY7x9lb9Mumx8r5thpmTnuZQw0RWK0ZGvdujveei2HeFNhdoI+t6MSyv6cifsgx1sXm7JjK4DNyb
KhxMHXPYVphci6Y6UrTHwOrORjEj84XyXsqGn/BOmWuhNSD8nB81fbrQcowlkuukIelun0DfOKAG
LteakRmQVuH3IlWKP+bDvpojX2EX6lRYZnF6hXCZE5bjoeBwWmrpVcGBNbEaBOIbho0PR0NCklxF
N2stZJ0j+jRv8YXA3YrwxBxct9jcavezkdIkXbaqmDNfR89Su71OdO0C5icMGLlZtk2kOeu7abAy
13OsqSPhxigZIIFjZ5ztNBT6pIZMbrxlSd/9PiL8vPnpokbzmyYaiAx6JO+OnjR7kp5ntxha4WY9
D8hqf1jIKtdpUCTqLk7DGwOIXKzO2zYgDVSsD46lPwVcboGiJXACDd4iTfgfA24p1mIjKpPlrjIt
Ayr7mQz9WMt2M157v39cTrrvA+BajAFgI4smYFvC4I8XkwpLwMMzRFdRwwliWeVD5w6RyTa6NsTF
VRbSeDRPrmD9eRAotkktYYk3PdV1dF3NNdRERfaDSjgOsKM5yKBlPr7oaozgd6g7iGEfQmKDRFfM
ngcydcRKjkka+8OS4UhrrmnOOrgc0lCQ3SKmvJNmDgX4p5nyuB31HjNFCyoUWdi0TFu9mrfjiJYY
kvC7IOgPoMv80lBOZapgGEf9yIivOX9ctywdYBMXFu2cBuSFHXUjup8YRQ2zeiqRXXVjaBltbiz0
3MKHxFzwX9WXi0KaL8ZuPYFmxChF7nCGLIiCS35UG/00dtFjgfuukOKd1eSFjaak12gcKiriZZ/j
uNMyVwsOjnJw3UjBDcLrdjEKHnH49ek7JMTRyr8R2GzRvImuezkEKC9mO1XtXoQm+jpPumKnprLT
i+rS1HuMLSd4GKrfhsJ1mqS6KwzBTYkJiaTwBsJaOOZp+NApnAg5ORYDridBPXhEAj+M8+0YJ36A
Ek6ncagDvupHHNbkgjNwOeAdBmWkDcPruhNRqd8oKXtdZx6hmN3A2vcpmV1JQbcRl+xYi4oPovtk
cp5Gmdpb10ULiE8pVJj4s8s082cO+8ge7ug87npt2HRV5Fco6adNeL2GWaMy7iRMAIyud4YGK1i1
QqF1/XIr2cVTlqKwHDsGmDitznadzKa4NDu95Qc99AW4bTdypa1bMOpRivXFwAnW7U1tL0WtYHdR
rexU1Bxs5N/gxH2DQFPZLUgyWw0iPxPSXdpOF4o5u1qH2ZJYPKepeRM3PSpb2RU96J3Rlcf14J0Q
lBcOUpXYvUQNOvZCLqAWKiyzX83ZVdcZ91DRr1vZvK4Jzh6iuQQs+sBhG9ytR+wIJU1nMmJHaHo8
a1DCmkJH0FOvCkJv9TTpS9BcI92pirN1KXgAG/ci52Tb6p90yIRrvp1J+CXrxEx0R4MDmub4iMt+
Zui3bUt2Ui/YdqMgZpeGUThJDR0V/YFPVjFE+BHnbk+L5LDu9E0RfpA7/yJyrIgr2izkhDCz39Xq
O8pb2PSKhkvHluyIwWTjBZtzaCFApVQnfh+qfr4c7VFK1CxoCp+AE34MVGKso66wOlYKWX9Y85OI
U7NZFM/rTK+m8YPL/WIjQP4Z2TlIDeD3aUv8eL0ZKQJID6PhlgT9jAN2E0NJxlRjS83GQVkBs9zo
ZjTTYxzlUHl6Z7KSq9dn/lv9vf8zDsr/jYzmejv/nylkvlYz/3WT0AHq9fn5RwLmmrp/bw2afwAs
NoG2qDg8QjBhrnxvDVp/IAgEeGrd8NAUMHmt31uDMpIBMjN53QxXgBX77vfWIGSVlTtGMXU9lILw
+zv8y/X8/PZAB/UYFSSVjqXKHbKE3s2sWFSFCNkOV5Jl4ctSD9FF2oxddRiqRtylg6y7JfJ9mwqV
MadYxE8LyInD0E6GBU0OqV071GsXGLhkeXE7KFcx2BlnkeAQ2MKSgAFvkiEneYkxzCgC7AGwxTZ2
UmTR7MDESPk2oPq2B/ARaF5pYooU4Qc0JGA6Tx0GiGlj4KJFSfuTqdbojmnW2Bqe2C5uuijVzmqp
GexCpQkSN+Fwip/uwIFp6oLe//2Sf58I8ZbWTIxhWBVFJf3dQOGpjlphgYVyGQyE7uBynFo0ElFw
ipX0L47g/4O19m/XcTeYyf96Md08vzz/gCxbf/37SlL+WNGgdGHQv/gTCfaPlcSPUFj+h17H2yY7
nXRNZCmpUL9Q4FqLWd9XEj9CYBtyvqqt8H/d+DtLaVUU+GEpATGGHYHU3QrtWdfUj0tJSirdWAJT
dpcOAq5YV3slR3aL3r/djre0NFr87sfPLX47ILxzVwnyzFat8sgaLLyohohZDDJm13B7BEU9ad2n
vx/B//3mC+W438yXVbfB69vuuYv79seZwwe/zxz5D3p/lDPBfhlkCasQ7/cYrPwhos+wclogaxmS
SHj+HoMN1LiwaF73W2YJantvZw6iioRg4D7an5PqbwThn7g16+bNCQ/ANmArrsmcfwuekCJa4dEo
S+6K0Q1oPOzUCAnDPvmUBeod4p0WjgG4IrVa4lJQx/vlIRvzNe3Vb2RtVRfM8YOk/cQpWn2URnwY
g8V4CTMAWE3WXkqjaHd9Kbgdwq6OgrCmW30/Kf6tmPXvNrvgKf52dr3KgtjPTRf9r/+Zfc3ntxPs
9bP/nGAQcnTjdXK9RbzKf5AccnqHOqatqsnsKv+cXZzpRZmPEdPWbfxNWEJICKlh9n4ERYB6/J2w
9BNbiMm1SitCGoKrSJh7N7kCLMUmMwWzLy84Bw7J3CF+I8R4S90pdbEVQ3lbd8ZXC2EEPSYiUYKE
CdVMfqlhWYSf4XXgjqEoXo6JbLiFpeyLGeOUpO/uO7HC77YMz7hhlIkk+zL1FvLfb4mIAmurTikt
U/0eNZpDjQ0Kyjfd18iKTQ6YtbZtRMNHhvQvacf/0vNwPbQwNX4T515n4p/SVf/x3zbNM7Ds//52
Nv71Df+cj2SOa9VI0qC2Mf/eBjy4bGsqA4gC+bIV+fl9SpqQp5EftIh1tKbEt3g0pNmJeCbK7TTw
NXLVvzMnCZzvd8oV/arTgQY2x3b5Y7xLp7TtJsKyOy+SvCsxOHciZRE5usfTBw2Dn5sqxGmLKwHj
or33OsxvY6uiocY8JZbiJu0y7tArzjHZXm10VTwvJiccocQVGEk5jY6mVtVRcpqyjdlwJ3Qi1G33
LRZDWjDpYrmmCk5YjCNXbYqjgVPD5s07vfwz7f5Bxf19kkkKAVaTfERSQGyz9/w4MLLZGeTQiuK2
pXEfpgv+dIOZHU0zOpXWaE8VNLy6Mu+QDxdco96J4lxgJh7QamlN0dYEBY/MPl1tCM2XNK5vDQ6K
TtWtDvf1qkvbK65sJrWbIMKRUqbaTJR7t1ONpLACqVEyCmxBxgJ/igu5awunAAqN40btjAtfpOVl
vJHkxDfF5NCAsFXi+MtURbfWXMi+hU6IEWG6geKRbdaBrwWl5r2O0H/pxb1Ocw6AkB4ALa0bvEk5
4V8v9Yuy+YY73F+Q07dr/Jdf9OeKR7TkDwudH7YTVVlpF//IcF5/wmq24MisqoXrT/5a78g38qG1
ALW2ef/U8vm+CVFR+2PFPJGXrIr7f/OY+eO8hiypv34TsYVdkFPmuwWPEoCpwlyPHnofJRt0RR+X
D45n71D9P1+CPO7tOu8kpWuwKIoeXFCQz8Njdh4MrjS6xUdU6B+j109XMt9VqTODxqBlcqXSa3aX
mfPmZf8iBvz6QV6ZyJpo0X18d9DEeaxI1WiMHtDeQTjrYnkINuJtdfGRBsyrxvE/j/5/PcebC71L
DFRpMpNKnqKHglAYeRgfG5tGsq2XaLMfbCrYfudXh+CydxMbz2a3uVBoi9m6a27SPWWBTW5tJOPP
Bf4v1SOkX47um7taf/4G4pollOqXbI4eGnNHAyzdbcqvlkdryhvd5nm6H54mrAOkj0Z9nYG/G4x1
Br+5bNQEslobXFb0Jbe5nfbLEW8u4aG9Gw6SH9jtZTs4iWYXvv9R3/+Xj4zegkWWuBIufmo110Ki
q5jOPkifkac1scl6Kp3+k0mZ+BZ3A/WcbmKZsGynL7+faz+WMf+cAW8v/G5ZWnIjN6K0TrXZW3Gf
OHvefy53v7/Iu+Llz1d5tzJbBZgQ8jnRA4bhBuqwn8QaJwU7jdcLIjoHOjEWnEH5YOd/JdG8f6Wk
GauMhAa25/W+3rzSIUaLH7hh9KDmXlO03SYM58UbccyzK059tjoqSCcY+lWuJata4h6BSRCXjd4d
DEw9MdM0MGQf+mb1Qi9P1dKv0ne8oSXCzDyT5YOZVf0uRz8fcvQKFBO+lbMR7YzSwCsCidsNNgpu
WrQPy7y0CPxWf2nb/evVsq7R3z3ju2BRSJExT6IcPcC2OXeXNMqvY0e6CO3hfn6RPil2+RECZP3G
313xXdQoqLINg7xED8qNajoIPwi26uVeaJtnIXLMR1P+6D1+9IzvIkIwZ83Q1FL0UHv5c70LvNl0
em/aZEcRwKQD03q4xArTzb3JlmZnPXmAhzEdTNJQ7x/RM9hFWzxadxk+WnZ6Flz58BH94VfhA7jc
mk+z/VKm+jF8LOYgRkXHPTbH5WBd5G7yATrklbX0ftxNCdwzSgdw1t4DoeYOY3O1ieMHBDQcfQvD
+JRel9fNl66yF7t2BO/zmNj1nflpOUTufO4e8BPFauOpO8z9qTM3OLxfyjfUCezKmR9CN/CmxA4w
T9kLG+kGD8OdCL36K4j3T6C3vzSqm0reFWyHy/5LehnYiT0eZhvzFNkOL59H+yOol/KryP/2Cd/N
5SzC+q6LhOhBs3sv2g9ucRbsZVM7ZWYDdfXGa0zXUj+6MffYdiDJ5wS27OYb9UW30c5/wuWSP+sb
YKo2AKWPdog1TP3uBbx7xTOqt4UqBdEDfefj7IuR094DvNkOu650KVKb5NG+5ItH8AqX1hFxhN/H
0dcq0O9u4N06KEDVY8/ODEjt6qj60Sf0OHfQ8g7jZercGrvEnQ6mmzoPjd+6lrNOitqvnc7Hv3fT
HKar4uXy+fN0lXnxJnMS55Gep6t8QrrWgmloJ6fyQb5uD9SKqtN46D9Yxq8qHD/dPigGslCkS+AU
/rhEIjmNhUmO4gc8Md1ij3atvrU+axvJLTbJxvCIyJWn3yxef46/dE53F7rffj+C73CNf+5EkD00
OFDkydzKj7cgR6Ewm3oSP8T38r38VbhWv+iR3flF7oFTUelHKzCCP3jwd1STn6/6LrXADT3VlCKP
H9DwPms7wb5sj90W7M7hoyX04aXWDf/NltdURoVAAJfCB7yz8xMRIdjE+8ILLgicHwnRvJMM+fnJ
3uUPNeaAiOcU8YO6xXvbTd3gInA6dzpOLgHpYnoRvPmTuG9dkkd73Lc3qWu48cMHb/WXC/PNW32X
Xxhzni1GzkOzKLfjttot2+wlOkcv1kXoax4EitOQML2DC5HYuf391d+xaP4aA6jkVP842cHl/XHI
i6yYpDxgDHpvcTM3OaPTckBwxxWc2Km+jZ8wJHIDu/LlQ+g2nXvCjCf8YIr9WcT7aXGtUJ21ZwiZ
+t2ZZO4tvOdVxuBx/4LbrP14c3q538QXtV24zLjWgalmv+xPL4Z9aG2yEzd3PNn2/G1lR/blXnVy
5yw7opP7uf2ob5+wdNvk21tiSLS59lJnd4zcDQpDfN/+0lN5vsF+uQ83N7l9Dvbsws7m4AB7d/Gd
sk8hl2jtp6uTsTmU26er1D4vfFazN4atuepWtK8mF2z+5nQe3NFrncB1MtvZzu7l183lp+vP3nyG
KSx7yya2T2fR0WzZKe3D4Or++aR6T7eRo9jfUp70dP/k1vbtfc3fPzfu7JxPi63uc3tX2reZzfVt
aaPYj5tgL3j56wBIG92JXL615VsX++v5yeDmrko3t28uZvvL6WnhEdyD4HrXZ7uxj5nDbe/dzZV/
X9qjfeJ5vgBL2tztvoQbk5vLnMre3eFZ7Hx5DLz7p2Af26Vzid8CkfYGgL1TOmfGcp0d0+GF9wHx
wc555tIR7L1mX51u3ME97Tv7djvZT/P26eB8QWqKf3qaeCjRWYia7OUo5brt9vzEOY2cy3I2ubNd
eML01NnXOm91vtT5ltxRXdbdhu/vbE+1keJZ//LZ0zxva9rO5CuOc+P5F7qdbveXm8n+tLvjVhVn
Ozj71r7Ez5Z5e3y4uDlkzoV9eVyYzsedbzmCU7uef/S966Np+5b7WNuHXW/fNN5e845cxCHTsh3E
9+xvz6bbOmSkC+Oz/aTaKjPuElClb9qE91NvXxS2t9PIJUpeRe9c3Mj2zovsL8tGY0AV/3PkbseN
4Cu+LW+e7Ys7SAm3of2EtNhWZ+C8a/6obD9c311i31s2JWq7cCL+8fjVcDy/2gYHz5ec9c6+ls7G
RdDLHRz9fHHkQtynUzmnc+x63zzX335dEx3v4supd3xQNPYdAU20x0uv8LZfFyfZ1d6p969m5zS4
w2ZwpU3n7lJ7d0KIzpH9e1b3zLQ6nW8Hd4MJj9e4d/ens2Y/7gxWxOCaW3Hr7TrXsO9PhyvuPHXJ
yLzKKezZPvTe+T517dL9ptg3j1+YyesyMuxvuevt7u4d79KfmYAX208MX25/u989jjajO1Ovez6i
ZmxffAqdT/Nm8nyvu5pd0168wRO2pRvZySGw2dv5b4t3ih1udgx25WP65fKt6/f1DiB3V1hv6M67
4+46zw+cm6vHl9E+TG7LgBg2K2/T2s3+9l7kjelbPIWdK8PN7vCg3VUXjV84/kc6EeoaRX8X36hn
v93YZHxEYrUmvhmEl0fh8Li4L6eWWXPPm2LB7iPnhFsvQ186L7fbzsv3nyka1PsH0z6uuStQ543i
3PznskIYHRyjV2FG9d2OWyWBpAkCDTnRx67YCxFn3Fb7EODYTbLpKD+NZ31nlnbhKQ5N3g8C/zvp
ur92nzeXf7cDWxH2yWrRrjmhfPVUXkx7gzi4jT3lItjpZ31T+em5/uBE/6vDDjJlMh0CVFSo3//4
MkQsBQZTGeOHtokrL9KCSwsBaVuQ6ucCTD0+6FXphFNjfFTj+9UssChXAlpZOwem/OOF89wsR0ng
wqO37MVv5jf10/goP3IiqU7GpXD7lxrb36o2/w+ay6uE1XPxH3bffH3u/6P89h83a78ZPdbP/xYO
v+tJ61/Xm52o4VHy5+/aum8rztL60b8qzKKGXwEt8ldyCihdBv/PHjoaLX8gfwGOAnDMaozwTxiT
IIlIHCCYuXaU+BXaUf9oc64/W7+LvjoTGMAv3/h3mujrrHsTIpgTGjKC1GtQZoU781ple5P7WsoS
pnR1pF1dtSBDM2BMAIdyI8IAVAPhbtXAFitw6QXUGdWxyvssVM2D2bfDdT4o4zFvGhaq1IoviZFU
+0gPL6dQmR16pzexZKSpY4BkvKDAPd/V4jh/HuoJC6dKwua1UOdirwbtCdGP9D8h/vzvPwtX0MO/
noR2mcXDO/MNPvDn1BM0448V/0iBFLwFPXOFs+N3/Ib1B34b9LWpnCLrAz7rn+0NfqSbGCOD/MCk
CfMDvvEv6I8g05mnI47DAc3QVVXq700+OvM/TD86L3T38f6gXc990r5/F4nNcWjkEYEQj4LhFHoB
JgHwBRK56YdTgdH5eCvAqhB9I8MSwBbxJQXFWUrq/KLNnfoShlVgPCFrl0DwsAShc1ChnRM709VQ
6WHHLikciFIorrvSiuKNiKsthdMusfC8BYyORU+5zIV0ruExcvifqnGxtUbR6qMolqqJJa5iRONt
IVUax8KxLnbB0Gil4g2ptkyqs3Q1hsod9gXpfYbNR7pX67KhutIY47cxr7qnJGxkY2N28H7j2dCx
TkwTN7DiiwmCwG3T54UTRCVGZUl5Fnq19dK8h0c6x/d635efhVHW3BYKtmuE84sYm8phmQQ/FPEw
jAwam1GHzfFS4FVQxVVhV7mkbhekIwHHVIc01VrHCNNuI+E/tp8H66C1WnZW4EfqLuKSDrifq3Ze
YjdtqhoXFJQx8CEdLpANzCCamnQsjOgqyEd0XJPmQoOlve+iubnph0r3zCE090g14GSMk8pG0bqv
RS5NrlQb5xA5in09CH5llt8kYb5StBTp5TKEeTzFd1k/YO47hMvGmJPySsrkFytJVKeBiOSqWNzd
VXgFe6mcF14ipi8QHJ6KqUTASRbLrS4unxU9Es6i0leeHCe1rTYLh2mTQ6tcxsNNavWPM4vgGlKC
7iJf1gPZD4O7VJ7Tp5gZsIsrvUKuGeBl15ijI4V5VtumMfbTLYXpSPwyLnV6LwO0pEI4Gr1+U+Np
sdctnF/9dhg65Qv6Q6bBhCwFAde4XBvliyRWVGtTxVrXbRNBF4+VvKimZ2VhjSRHb8K/nrpCylBi
FIYscSW1jqXRVQbJpOJodmqkXxpzZ5mlZyIJqJmg18Nuno+h0beWfAlmWhhDyrOdKMEga7SqcNXF
wKm41rCb89Rw6a9DsSrng1mKKD+HQiPd4G4pPxuY/jlCByUcD476CjAeHsVj2+wAUBmOhGwWTtvw
eBw97nQUVJkei9DjXUcZYbQ7Me92UdrUJ2Cj1TfkLTq7wKK9xgxP1P2xCOeLPkyNtvXKKsiE9r6N
g3l0jAQHkXQoZCcMx/hCmpTL0CgVt9YVnGVNYcDuG/srCqcBSptYi/TVcMgBkJkAY7IZAc62FqZl
h5cgJgjhJBxGKRN3pgWtA/0CzOEFYfaQneNMHmOWc2yrOmx2bdUkotui84t8QZnO1osV1cEu04aq
d8YowNMA85Bg12Nqas91exc1pfYkjGVkm8hmI/Y5CuNm7qvoUi31eWsIguRZgmRtELQRN8BqyVOp
Hzgmhsy2nKsZBNf4cak0wQ66ot5LI2iDJmH/TOmT2VYBDQvt7cVvVVjZ0H5VBddj/CPiQxNUxb4K
GxbsSkMxxWbcmKHaPJb5LBzKblTcEULHyVzG5BnPcwR1JqY9jRkGQ8HaXNXWX6HDYsOsybYAl8xt
20q4X4MEjg9mM3CCKhtza8pCu88gLjlJry12iwr1EYwGBo2FqrillYg7UY2TwxiNwoG2uHoXayKE
uhAbsLZtMm9ekn0bTfWNyDqxXy+ZYmV9A8XQxJ3r9a6s+5DeA2f+wYp1l9fBdeOueXx9g2Vbicjg
Lopryus3CPr4tZmaYqfl0XNaCvFhwjrSb8po3IdRMd2aM0NC7A3OXae0gC3ajOSsoj43dN0GRWye
rx7HzSiW1lbr0aqlnKfsY9y87XGa5XNtDBA0IJE4cYXxWTXpn8xgTp5fr19aOo08Q8fUqeU3xDq0
Ll7HsMSI+VaEWro3kYOdTiECcw8iS+9L2GrmqVAi5cuUdOJVi7/Lc2tkBSLcS/Kc9krzWBTB8jLl
A2aemErLtjnMhL6p1T+lkjDtu1Cwbo12Gm6apRDuY6yZ7SyFJZIgz2bXWWEeR0nHrUU2x28xLsOn
tDWNgyUtFuz+wqrMB2Sr0C/cV0Eyiek6xross9SXMht8BSWQJHJS0Jlhaa9WdREnq6rvfPyJ2sau
DC3dC7BrbttYg5hOMwxmpn4OSvGmq9PrWS92U4G6R2mOHFTGrZy1+8LAmbOfd72ivFQmkHMxCVXX
DNvCFw0UIKPKPI9KzUQ3pUszXB5wti4xo8ZPp9JVxHIRZ9guQoee49AzmeZl3sQNPDUrbNON2msQ
nkpToaO4mLYpYFEaxpaIgEGkHlqlbLe0ijg4Dxh16/if2EaohTsEZUJgwnouYQvTPRu1JDvYVw9Q
i+Z7FAtixr+8TeXgqW+Cz0jdlq4Ebwsnr/qCvcSCuzMXO3CAuZf0I7PbIBT3y6oTi1fBzupS/W4q
sd6Uo6V9nKOu8gxUnQ8NVpzoOaDHUDT0MHWc6CSrngncqvltEtsN3hE7hGHsfM5Gtqx4gc0G1U1o
JhiHCqRKXXEx9EvPcioYp0qbItccu9CB+2Ye5qwQnTTlOJ7rlPer6C4o4M8LI/ajY936dZc81N2y
rXQZvGs2IIRnKjQupPRzrMZYlOpSAcBQbr51SMugHNhiRtAGg92QkNuZNO+WXqi9XsMDQrSmwoWy
g3DHaG5CtdxjQCi7cwL9OcyQYKa0P6EEOJoeFrWEQc0Q/EFE4Fhs+j3rNdkK06x7vVTt8VQlVpeR
04Vz8ZzMMaw09NGvRuSUtuE4BI4W1NZlrnX1tdQix68YmegWSODfYEYob0OMvndpHky0R7N4csO8
jd0WFDIlYkMtdgMODFdBqOzJBk0wvdYo71PclvDrq6L4Ymnz7GxlUr4hVg8RXU1BvGrMoHnAJ0qv
cXuK+70ZG8hVIEuYoLvANqLPcucbVvCFw/l8EcjSeBKLLsOHSZVcs6ryq1j835SdaY+dTLal/0qr
v1NiHqS+/QE4c86Thy/I6cyXGQKIYPr1/eBb3WXnW23fK5WqZNmV5OEExI6913pW10Zr16Xggkdj
l9RwVNjyAI0ntrIOOC1YrzZHnISU9X2vF/1TLUqb1r1GRoki9uBrEzTawVNOH89OP0Trmk6ncaxd
RMnY9fK50y557ZcnpxmMi+UW3hEcovc2q1awJAvtFuT0yDJNyysj6Nc970UDR6G96UrmaSbaXQvq
eLV5yWS4r5bYlAs5WFnumWtYSPKv01yb5tB0M4zoq5fGWPgUtWIrrtscnHVRltW+hcIT4uruH5uJ
oKvFomJ0ffg6ovSWr+TPy7CozDyN0t5LHzgdTLEH9n/XzFP2Xjio1iaQVgdspZUbZpbDoliMPpS1
ILeRSj1O1mm5E5MZ3BO5t5XQ835wS+1maqfkOz+4vAsmWe1kx/t/1OX6POJBdhNbhkDWi9M6BTjn
Fjt2y2V5T6FnvvnC08kk9qJOpGWMxR5zb0E8lpMk02E2CkyKk+vlMfwrSX3MnkTE0V8BYw/ce54X
sid/luU0XMNMae9tMGLR1LQvXd5j8ctAdDZ9iU6PkjFGLpGf3NZhVC4pQOWi3F2x8IN8r/mLHf1h
NXvwQmxlIT6MmzEAJ6PbTNLNYuEhmkx17Ht2E8w89b29EPhLVcNbrZu9T1UgnwpK+3PqDG9eoL7r
lUvthTAxbkoBy2Yy2MxSc3Ulr8um3wNBfXWngnltWnzzqpXdb4VPbqjutucZw3lq2+HiKHZaAcuc
UoPeue/iOi/1CjwOeuNRetd105gYz/GXNvMKFUqvshedfA3kJkHlX1KL93ErUkmpbEYB1Teqk3ba
zw3v0Z6zXZhqjdjnuvnNLyo+X4EXU24rgiL+vIgsC7WsDY6JnYv7mSD1SBlVd6mzsuFrgnrYV8F4
VvpMl1xfHpfGd4921+lhDu0rHIepAlho3zSO+82HJFw0ZAXrXrnuFqkwzpYu1tUuAQWjVyUP/Soe
NI+aEtnc9qW+W7lPW69z1R3O93kny+59GjQK3a6vQ7BoZAdZY/NoZp66H7UGl7SZu+Z51UwROZ1f
sNhU8jJ0gix4Cix3P1EthYtYO+LHevsQeFkfzVXwfQRKF5WuaiIywOtw6M3kNLLVHStLeypb62Rp
fndO7Ek/Sit3b8eyu9ZsYz1oWZ2eAV2mMRHbAW+RjAFQGtB/1HozqhQ2+4nbGLJtA3nikJ6eSBNh
OW/GLZmv+kOSWdqnSTa0apP5HpbFN/Qy1XMzoRGStngYNKt4Sm3TPIx2b33hXDXsZ19/65iHnUFP
8i70YCDM2u2qtze11xwmn0qrSQnNFoKwlNKtl5PRWn3Iwn0t5/xK575+StBOhpTrfI/GFA5VHpxL
Fx1QnwxGJJ0Ub241VLuRhtLBkTTAwqAS9tVky+Zhsn25R73VRUuyKZrMUt+PwSqPZbUmuy2l9zIm
KeWZ9tVrMnXtBSMzHcIv35PC71+s3KhjApKCPfF3zpH3V8pmKZIXWkzNTZXr02F1neSanidbWOLr
8TT7FaJbap6Em+nqU3o3eVYTr8vg3MJBKQVpuC0Jco2c8A+VWdjQ4rvG2l9HGUiYm4KXc5Rp1hyu
S93d5OaCQ0TMehManOKJzlnfGhtqWTFn4/28VAQJbudQihUCeG3pcPDu1Kud2WiFe3PBEYwdmFNP
1kBiw5qM6GqTVOXRgtz04OaOump5sKdSGF+cdaojxy+Mc+50Nut/odaR9udlqtKoK+YyJF5Y/9Ro
Xn+YusR7qgZPv09HaV8VgaC5MMM6pvuyRmO6pJe8Ke/HDldBKl1r35jVJx8T/dG36faJ0feiSnbj
aRqh6BHSNvHacPNu7y5zcsenyzdo/Q1G+pIMA2tyHtfC/tK79hrObpkpYjbs4K5pmhUXuzm8tiAh
o6ZAkkeFlpSho1OJKNV01GeuCtcphQUhNf3SuBD8fMUZimojuLetanwcfDPlzF5AkBGttTxkZMjv
OAuXx5aUDeq/Ql1xRJW71ku905gZQ6z6qXxqg7p9sJqFbcDmPXuNoXo91pXswX855Y1K/PFtmUve
43VnHr2ySh9rtA9hRabqbm5t7bO03PnYBsoCFtKI21orO9R3tjh7qrW/5o2e7IHxTXvJIZKSKWDq
S9d/nynPONZrq2IyILsrYh8a3N3Cq66qxSmucIrue3MUu6KChKp6Z72yneZdD0bjkk7ZepWQ9hMa
8FWOVjlLqgTF2AgUXRwU6XC0GyPdOZpdh3jPv7ezNexI5Xwdu0Edqr6+7jlWDevQ3vbe3Nx77uL+
lbg+XvI0VVeSSu5e65P84OVqJVt5TMXXpnGqK25JHnuVbx+8BZCXrmfDvUeRfac4RDGCSfSLoJkQ
KYoiAz+/glzg8hBAFnEIjd5SUPmF1sZjoQdGrGeuE68ZxtVwKbriYcqGGTpM4x0munRR4NTTIWg8
LQr6TvscCEBturNmMbkE9SMAJ6wFWYpOhyDcs6DM2Q84aAPuL+C1EuU/i8vCKm8QyYH2djHHQwt2
a6dk0t2UhUpu5qAcIgpVoG1zY39tF36pAaPCQP+ic4+m6OqHlXJ512SG9uxKjh1ZT3SqMr3y0Gyn
fz1V+l4r2EWXUj8FnS6P/F7ZKZhpEtFDqK7tseoPqU3wXLXmBO95wthPpayQMNbDYezq5csgeKno
adDjVWxS+7trdpAD29X/5jttuStEo47kOfpQEZp2Y/t0n8FOL7sit4EH5Eoab4HSmxfpi6EKjVwF
D4bw9dtuLfTvTQCzzhn9PoJgYL8r2kRxWi4pPnd/DtVSNPtA0Xkxk8qhMTKLF1pLyatqivaGRDQZ
NdJrr1IhO4wczfQ9D9QnK7XLmynNu6OSAwWLE8wtHKLZfjBnOHf2XMxf/FyAxxpt/3XM1+xCNN54
LNmQ62ieFvdhcLTicRzw+HptJ6Kp3g7QsG/P7WyAu+qyPIKvn9y2GafhMK2JY0PIavjX4BvyiyhU
/mqVU9Vv20nqhqNZF/A5Voako1WI0B2wQI1D791YrlYul2kNcnHIXGsI89rdwQArY1t4gxUaWc5m
UhjjBaZWx4AB9wjPQRfcNnNBbmhglteGKNNvldmJPAS2nm8oQGD+mT9+qo1Uj5FPBt97emlPduom
l8BVWlwtmrk3g3Q6t3kuImVtjzexa+9KtHVo6vnd0KXjnVl7uMDILI/css0PidHxzivXa4jW6WGk
j3hVeGVyD0rcoNhcgjtzrg0al6QiLaoS1yLRkzPvzPomKw1rVzvdfLvFdoTeksq3gAJHtOkreRCv
mqM/2jRNr+C/fJJwSnKLKAA5EnamO0RueRvaMDPf6lqpCLDW140oWVUEUPVWnV5oGlZPEtg+1Y0Z
66X37E4C6gt+oEgnp88wJMIuQiNjg6dhZy1m7FCghprI0ihDyRumc7HfpK0HIql5dYuJwnER57FN
5WOv+Sybobwes9TkdVet+7FopihjHHbuLHMky3R5Qbf/ue0C9DKO2g3NuG85ZYZGoo/X8KTyMCHc
mgecOFtDS66FlPiEaV5fPL3x4JVUBCOZE2WY5adxGmReZBayOAEPkMdlHkB29yAc9aA8t30i4Ufx
KmXPtl9HryjiLGVHJ2P33mq76djBhLNHK4/M3EoPol/td1cX/aNbDtpuLQm1mCwOSOsCXtnqDfdI
XiJEEVmUkZs55o4zEzITT5XXUxPQU60lPMjOaTgdFsVnBcMpJvRQvysKqV3nnWagrlqVvfNVH9wi
kwJLm49PdV4ZsTF4CZw4RHWdlEbUOVa179wkux8lXQF98rR4sIbrNaVSHyraskr16SkY3Pa6oUe0
9/qJ85HF4blvufd4JfFpGehBfnwylsPT3CwPwRZ+lo+lHVJPUs11XR9uJyYzyJj742aLcmc+J8pE
w+A14mYq2pPZFp/EkF6PQnsTYwEiLIc9pi9efqOnw72+oNIaPblEqZ54R/hpbqynPlWd47/67tBz
Cmk+07rpohGkJIcjPzstVupHItnq8drctzN93VXVOzJyrPtRWCyAqabVbKE84pgQYcLq8PCOWlhu
iRThPPm3GQ93ZJsih4FQ1ie/9q6kHPaD2X6eFp3U9srjeNv5UWkzfy/ydsexIAldxj77zl6HvVPC
YzC6VY8ZOlzbRfs0OwX7G5HiXNm9aoKyD3EQF2GTZUDFLG8GnTPnu8IXe3JI6dplAhlFMpsQsErr
ydOGL8jLOFMggohSzZvZMfVL0gLRLRZ/imtSTi62Pz0PSwDjVLXkuwv9c+FbKa+Wcjy6KnhqXUqp
TlrzNRJQ0DmcMQ+BBeNLOOrBcwVTj7kab6BjpkhpXE3sgnbO906z7ANz/DpmUFMTWh1FWxx406u4
lOYGnxD+Sc1AiykLi0MefF8ZEdOXa2gs68ET9eGnNJ9vOUC0YWq12WOumreFOc1NiSVzr4i2urY1
481LgEoEItZzxFS9FAemxc1xshRiXn8+sGPiEFAsCc/Ip8OylffQIPaVLd5GWZ+y1nxOCNuO21J/
WBO7PRdpXVz1NSfWLRjCDJpvrp/Rt6o5zxj5yMgqsYdTaTmUFwnbh9b4zdUKuYzTT3qePF0cTM34
XhniKS3zb2OeG+dUaMaxnIoKfFnFhIhC9JLK1DlYlGlXAJR75O3+dBzaAICduwa3i2W+ASGoHkvd
nE+t1i2Rkwlxb/kdRpMma+M0U1nEoby/T1dzORAS/iWf2UaupnQCSvXEK306VfUkQqtSEJNrBjaj
26ZfxSwMKJANS1wHPkjdBQEWywyRgiRvOOMByeupmtYvtTKuhlTtV2uew25W56pUt61iAeZOUu6N
qviytPY99/s0W/bOabblWbLNLZ2+o5t6GMr8cQYTPReM9DrVJHd5xj8aVX3pu2GJySl9YIL2YM39
XpnZSTh+XJsmqruOHL165DfshLzYCbJjld2R1PGipTzqYj6VJSiwtUPgXs2oVzXjdaj1k8PTMLI0
DpMqroXunzDSPRquVUWjXZ/nAVWpVe7wtIRrUJp3c0HMCHMzVOd0HmNo+eeqHQLOiXifs7757BS4
Sv1GfOlm7c4ps8g2hke7y1CKrcZpYsKYcQrcMb8Vn/W1uMmSGb6TjNmi4rkSz3qmMIKJYN+41o1l
CKwky2KeFAT3mzRpj63Mk6j3c3uX15sXZWGGZeLwntL5dbUt70zmUXkeNXiIUiafna2ycDQqKLhP
savaKRQqHXbVMn+pMx3M9ZpcmxxHnFHXd32X8G7gOaoC7DCiDW5TBgN7v/POqZ8Fl24wck5uVuN9
otEF+yktkEMkcrqF73bpVuo4eGnFrnZlvqeFID7b/SLvZgKLzlqR59cBiSx0CIiaSWscQpXlHuif
5CcIWu5emhWcNgaG4sUmGPUVDVgXDjP9FBZ5U33LXYdTOHW1nfDOF9aiwYbpie+hlNNE+ea6I9JW
kM8MWnQVz8GajtRfzGprfWBOR0spG21vZ/HNkNRT7PC3s3tTmtiJEXtDv3MUHeKULkU+eo+5v9Ht
PUCZ9qC+22VJR4HhE72IUKn8xDcYUQ22NMtVE3cEpfLScJyzOdUPRu2OjCo0DlfLi5005w50U6jw
1btqLXemJyriUruXKlN302g+M+IsQ1cw19cwh8WdkfanZu3JFXX8733aGRy4ddwHpI0/qXb0zr5d
PMjVPflJYO1VZyWRBQYtVPZ6b4pV4Hse23M/gnyvFgwVjfFllP4QTZ3Y2GVM0Gy9vHf4Rj0PSFyd
OxSuRLgtDDxDn8arBbInqqukjGc/uSmBTXpkUloDIKpMZjJk9zni9MeFkSb7VjlfB9/4qsa5ggC0
0qUTuRH2hXxJW/U90CUpGgEjEtfZjXaas46tu0xNYt9WAyOeSv9OlFx91GCYhbbH3M0rM4/SwdyN
/oqkuqouvRzjVE3uqfWKL1rLkKGsTEpFedNrk3Ww8ZPs16F78BODo7TzIF2vv01nb477ZHav+tZG
mC1pW4OVliGvT+vskwbpTWkbM1vOznLM7f1qdO0xKCnbGYvTJE84hHpuW0d96r8YQTHcNKJ0rjOZ
XwaopTuvSY9GMt8WNstQ3zaahANGX5S7uh12TCTzcCytns4Ok9nSLG4nHVNcO+hmWHhLE005SfSK
QfwusykUSh+wGiPw/FT5NKN1FwaDxrEgTKrxyqnsx3Ed3d3sTPcduVUh8qyXYSiwgqfC5r/a7JSP
5jdrpj3R1nDNsTosZlNd66mNfcQKqsiwOah4i8Xppta8hu4sB7vNOFXQz7ReRkvMVX3XpsKw3ldT
JF2cdEzlQ1ya7XiyWkUs9Dyv7hKKbqhAw9qWgWXOGUtws75mGFed6DNN0ILomDD1qaYVe2cIpj6m
P95/KwS4cb62Yf2U0YKb7wdaRCLMaTJOB/5ycq4l5892V/lEX92xvyf9ba+1y19rOfv9jhG6oA9f
wy04AhzuMUti0oNiODMCaaM67VpMT06vGVeoOigI3cXLvpDAlVo3kuAe8WAy7KKaZt2X+dXs5K16
GPskoHBNza4AW+eTKd6kGYDUgDE2TXknUC54etKYD62r98yQy7UF95rSU11uJvIi+jhJWlpVCOcG
GRd+wWkhDMbRgCvQy2m2PzfdtOrnYDFWi7Jmtg1Y1i7r/TZHFME6nmrNDQ0NOOBkFPmIZdIP7lBJ
+DfQxV+JIrjzewc2+ji6UeU2+UGWwwSB3UbjUYjuOCRJUrCcVPoVKq+400rCcyD6yxWlss5eGumN
4Z8QcDyso+c81Wn5Oe29vVtkNLaNJDJrBZGxtO78qX6zEhVrKGtqQoN7+56BeHtONV/4EW9Dtb7Y
ufJ94ut7c7v+6F6CZniehATD22V7LU2+Z7YyDnXlHYKiPwAyiBjCXy1ObsRJYaBYL9qcEQeA+GTN
6SZ65p6hBLa9kb9sCrmejBoabd8FyHk8Ob90q3MU/dxeEmlyeKPsvUz1gqo+mM1L7WRZ7G03qXEa
i5Z2f+g1qz0NcwCz0xKvjebfZGZQc0bqzpOgxuN0NPOCW6FyliaAUS3lPeqaoo/0jCdkkp7xnAwe
7+PZdK8rW7djupILEoUCa8HY25+WWaGCndZPQpZvLUVHLOf+AHciOXqiK6JUEgyQr07xqRHBm0kW
2km16qb1+nILC3vK5ny+jHS+7jvStDH8ev2+yPWvjWyyKM8GdhlLo8/cYyTdFxzQmhDYbfvN8znQ
Buu6t2fm33M2nBKZzbsGTRqHqo4BQ7ecGcZZR9AfKg4WU+xsA3JylVYuVYL3WWUFJ+VmmO9TI3FD
16nTyDWDgrZwgqSZAL9r3+sf7MYXTyAYS+gvq3uPVi84Tl3qxQxNuu/JBBZzyokDCDpnZuYyGMdh
RLvV9wNniYIJLCFkaWjx6UP2WQ29bdeceNrpp/r+JUck89YxEKBpv8ICmab11jcXPWrKwIE5q5nh
lJRfSpfz55CztbVm8Qi3eY5qf/Z3jFcf17mur4MSksUQdFSDnpIo2utifmltq6aYQft0ZpCtFhQU
3Psw04FFhgBU1m/IvszXKqic9l4GHA5NuvXGvqmMGRXA0hbDXuqZfnaKWryuY0A/MBz5oFd2Rac0
0ir7U5kbOZPDVjyjWHMuiBlJkSCuPlRrf163V1Yoh6S8tn3RMOZqripkgFGn03MRgSBTeitujEFb
j9QcxUtRigwtUzadzSGZz7zAKKz9BI5nL1gHuybpJ/B6yqDqGppJ4Fw3dZ4+S6rZf+PQ12D7UU6w
gwrbXPUAMVu7m85z2toPmuMOZ1/VJnldmnsX1DN+StcpyLDKmodMNN/NPjWveYibqKwr7b4t63uQ
ReLU95r9yLhjC095d/piAy8XV3B8eBWutn0vlKHGODcSLV7dtEjQ9mSrvPhu+tWq2mcmiipeclx+
na6dioQjsplDyYUwG9kLvSn24aPfWdp706EdaAMvGpb2UECIjeZunU68IfaOgz7I5yHZ1VqxKBZ5
aceGkxjszG55nXr64xgws9Mr48BES4SmPV2ELc2TaWmYjeDIRWM+7Ve/5N5P05DfwY/D2B00zBll
RjghmUixw+D/2RTSu0nd2hs4GJKL3hY9tmPflDBeyyUcMrN/XovyhXhTNm/VvXEAkg9I61AvtNNj
xmt3RU81z++EMT3RIMr3ijkKE/iHtMZEmvSBR/09PVGCFmGt857oVAmiVolPa1AHtGer6ZwMOl+N
IZl1T26znS6mfgKSFy5zIIur1HEcTPST92yVrn1dTU61R6CQH+bA3BXoe5agXncclkOuTX/LLwAN
N8ptdzW6WXnlZV1j701De1W67+7oE/knc871G18tNk8dKywx0J9MvY/kzEr1cCgc92gx9Qf7LxcZ
GWtp3Kyt/Fo63XQNgqY8VMWw7CqV2heGjMONNXc2YSfNW8N6jIXKy0vXI0cN6yZ9d7McBVC3mySp
IrTNF5MnLegep7FFppZmbO3deOVpXmwEY3asLYQallwNinFyVVoLbjmzy4H6J0By4bb7jkHDgKKH
kfo5UMZRMWozF4lLfNhQvygdhsJ4DFJ549XiqgadRWcMArGoU4Szdu+UJBh7apeugYAE0WvIcoos
dFAgxX3TMSVNJyN2M5Kyu9xPjkNvi6Oi8cbnRdCVB8tLbUhCMj2AmgV3CUo+mUZFgctmLh60gWQV
WS7MrcARBM6chHKC6zoZzl1bj+WlahxmVUzC86QeLlo5geB0xZER3BxnZNeGbUuj0ip1gD+l/6XK
9IIOivbdMpbHVSgzkrTfiXIfr6ap0Pba6Kwt1HyOh45vv2/N59O0eu9GITcXvzvKXUmpQA7NuhLn
ZdTXCRwSTiA/RN3/LUPFf40heyvem0fZv7/L62/if20X+H9U2P/96x+H//xz+t7G3+S3X/4A0p9w
6Xv13i8P74Oq5P/1F2z/8r/6l//j/cdPeVrE+3/8z++tauT209K8bX52SjiYHv7/8nYs6m39+qu+
fft//FPf7rr/ICISATmEQhdA0OaN/qe+3Tf+4VkOU01iYjf8+oaP/Se+x3D+QQebZjtUK6IQSZD8
l7zd/gfoOAsikA/REKKU7/53vBWbL/pf1greHRvYEnith9AeimLwwfADU1N46B/qfV4Fh8Xa91Ya
S/1PDvHNB/3hKsSD2WA4DR13kf/BIJ77HOtxY9R78J/7BpbxNHsHIyNbYTQefrr7d//5Q38GbX3w
TfGBXMPcWKDgj8i/477zu/xkFvFVkUv8Hsj1WiZWn5ZhdM29bNqp/URsA5NxtH+ts3e0Nen+qikP
3Ud3cAJxKodqmF9ENXWuF3pruwwXUWtyRAiqPI8tTNrjSx00lrWzOUSou9//4n/7JsA0kX5n0ESy
sWD9yKz86fde8UEgtqlxkgfPVXWrFWZYlk+/v4axmYV/+SJccE9bJqLBl0Ac7IebMzUEbq1rku8X
LX8z3eXYrOsN5zk2m3mPzjNuNgUerz99/dP38rc18OPSgKwQIRGP7Gyf/6fP5/DKJng6yHHsfqXb
dIVTIprAFLQRgPdD+hQcelzGf/i8PCd//7x4m1h3JvjWj59XZwTS0lEt9i1+Y4EfmQy+M0kvFzo3
cfP8+6v9iLr7eHcDxvAWQT82cawfPuImaNUZkuT7bud8n+P8IT2u8cNGqkKVFVIFxjM+wb/oZoWP
97+/tvWrge7Hssext6WnWoia9B82y59ur10YSleFme8nrJNMZ44542/wIUnsPaS7/LkjJCxEEkUp
FMnrZKcR/4w5N8csOhw56t01kCGK++GI7Xn3+9/tAwXp77/bh8ffQg7my4H7gqiPIc7w4h1pw57F
S3eqT849ap8zItU/fBvWv1vrwRZpRBI34qOP4HivaefCSqZ8T9/jaO0huu9R60fT0d+VN9pn7XN+
kbcJhH8R2nfJLUXSRTshxLlqn9q7/kzga/in9+C2AH5dIJuZaYMSm4DZvA3Y9vMzYASk0U+Vyvb+
OurtFab//kGmePguyrWM+Pe3fburv14swPzE3mPgYGXn+bAaW61KMtMtiz1dD4IHl8pUtB1ZnvMf
vt+/f6qAT4TXYbP8ASJl9/v5U02D2dXT1HGhTURQK/g8PCORWlfvD8/z394hWBDB7BnkaAIb4Y34
65VwGzJMEXSCyaI4YMiALHJGHhlZzZ+2kQ0r/evd2y5FKqjP/3iosD9capWZkVaD4lLf7PN8qmKC
sGKxp4PpRiiUdhxeYlqo++ZG3Bjf1udst1zQlV60/e+/xe06v3yLHE9My8IExOZs/i1PXrNwe9Vz
pUFFauLNGU82RPwnMt3HpeKS28l/GHDipCNX/cNSMdx8JQ2ZR6XBzdRj6scV8vuP8fGb4wrQk7Zy
h2DuDcr86zfHKMpkQrOw8cBL8O+q459YZH/7CDayM7ZulIg86579AZORorIC8qaVO0I2kSTBBkVc
OIk/LPWPV0GVDlPcsjEqWhb0sQ9LPaimYZRLWxPRMxiICfqJpBCifn9/s/7dVUyg0aTFwhH+G0RV
dOs495J+7px4GirWgSciMqXOtPv3F/q4yLeP41OR2VvyruH9oOr8tGnIKQjSxOz5OGPrhYbZNdFK
ImOU17r9h0v9u88UOIZH7Br1TfCRhDdWlWzpk9S7zHS6Z03p4gar2/rfvgpr6wdk1QzY7s0Pq4DU
ltEIFPrslQnhZ94XHi1V7U/P5N8/C3EmWzkD7hSga/ABS6OvNWVn7Ra7ABlyjFq/DgmENMLffzn/
/iocOx2H0pkf9esjs/Y+AcWjU7AKhuBYtXmHoiGwnn9/lY8PJu9rPsu/rrJVUD8tAVUwXKCTzXhM
6hpORo2TqCOLo60N1lEMAGt/f73tQf/5fcZyMwxuHccXlgPL+9fr0UWvHK+0mONKRGOzbd/ok9vS
aRBwDlzttskID/39JbljH2sBdgu+JrL3eKJ4gH/gjn76lF5J+FsV5AyCk7S6sdLGM7NbZG0SjXvc
1QKxNfZ4ryaVzeb14ZRkzeKDIIpnE89MTxUOdAweda/reyxLKw4V3GYjRlArXSLhTe5fchHWLacs
IgCaShIkOw7Gq4VrNmNWlCKpcS0Bq8NLaz9e/EzsSb1ZcSvYzggIsjP7hcxdG52wVAhOwjyzgBJm
RBk9uX1mqLDofeOY1ugPGb1qgYwDBObzzkVKhz5ZqgGpCC3l9eLVlk5xmxVkQJsV2v0XvuPEjerS
CuZHEiVXIwgzI1OS0IKMCYVf0ReDAFzPil+kHO+HTDPQMKGNvKuQjM8HY7WD21Xl05NfolYKBfiK
Osxmm19xHvvqW6fSns6RX/FCLJNkeHBV6lx3iS4ZPnu17UWj8AwYP6oajAM3MwNl5FbJrVKIiWhc
GI2IoeEbNNa1kb6fo4vxzUqF5YUBWqIbV6ix2Y2TjQ6BvpCL6KZYsTYXq17vHdommLvWsb1p+KVE
tB25PyUdYgPu4+YBxTXW5SFWLjFhZenrgX/tYskwpJOz3Xn51EBNn8qrlpjtO2YfE6CZRa4djUML
AZa0TQ2VZN01giaz2IRka5oy2uA9htdLuI0RusEkvnYWdguTcDFP78NUr7y/GDgMIvLQROJMoGut
A2ofWhmmQbFOEU5oDQ4BXaiUzZfskXJFsbvLPHSwDAa9MUiLQz+J7luBoBtGkwHEfedpwYIy3bRo
txvrMl8HQ+tvXeZAMq5mJk9UFWYXbzcQ5Uel34/zl6zExsc0Sq+w0qDQe/T8osXhaamWUwmdJtq1
OgEFWxg62qgiR52MZbTun1Mx5lujVVnrFalmyFTxHIiczOY58ZllMAjegUjEMIe3XOwdAz3XUuPG
CjEHu6QZ2o1Cahk0nECYvlqfPKNpXgy7rt5Mv3a+ea3uibiVqrYi6ZAWzLxOa5Ho5LTx9IBh0P9h
7zy26+bRNX0vZ85aBAmmQU92VJZsS7blCZct28wRBAOuvh/6r+5jbaul5TrTnv6uEjZAhC+8offd
XOxz/tdfK7/K+61FbPiksygAQUCb+id7i9axqWMpNqaJQPZWxbD2SBxlA2KfvTQ4H7BdLw+J61oe
IPgyolzHdsLbMVCC9Zrs7jHympntHbWRBao+VOFD59AV2HTD2jbp2sKuz1Y4Jh7lVFPtjb1AB9yl
DpT1FsD0ip8ZbY1dJ8i8a3gb7W3u8Us39jSU8zGx5j49nxPKAJuaNPJJ5eAX9nZXWh9sdwAvrtLM
tnZOE3hAK0wel5sIf3V32wECG7dDlJcIXbp0D7ZxsxTOatNKXyLPQ/uxcBrHYV3m4MGZsvGx9XI0
SRNL2nvLqoqRbqlbHmtcrW7CYIWbKZb+ykMgFYNmbxgeNHDH90gAjIJ19CO96Sob7k+HfO2lstoS
yqoM7B/OrLtpOwUquMkB0ts714qouyZWN88f0llbENnpLHnpeZc6YQaOLMt/FuQN9t4pUIresd8I
mDonwpxSjKJacRgeXa5mTipgBFms2s1CBz/f0dGi0RZXAHMGZ/7g1cJ656hxqnZjNljABRrL+wG7
R0bncNnSfqVbg9dLEpUNu5Eosd6XoEzmHS1UhbVhX0HxILgSN46CzgpZCP8yXPfUBLgKw4QUtMNM
J04AHfPAIfTsdCuGm3dImr4z+7ChhHxcEkEPd8iBI24VFD6MntOYPEGmoIPP8SaPjyppC7EbnKwE
wJ9G2ZfeZFFBtGCZ6iYBi/yh5EQVm3TqYMOFU6+nbT4Co9zMDdC+bTi2glvJKIzc8qRRXxOtpbef
4W+7l3oBkgYFifbRFkph+GOiNbTiN1WPnHOOPesWNjKWIp7b4ZcEvcN8ilQbia21RF26DYq2vSr7
1hHYCIYlI4clTVBLjPF0Df8xK/aIn7QpPPlQjFtJq9ja6RCiHVjzKFNM3ZGfwcRiaAL5KPvZ5Vbq
7znpkKvBhCfIS9QjUFd4MFztEzROAHZJCDJpGW31AzfHGR4oLGBr4y2ze1emORCCKZacSBFiwAbk
dIm/a4BTuKTzPKIAKieQX/BoaYs4UIN6SHE64dmTtbcyWgARbWgnWihlKCg8Wyqn8CFVFTWPfpCD
EE5dgS3iEq8IJkt70PDH0gkuuVBGNkZbDZL/Hhaiw+0966PxMdHu3Ozh1IDbSEF5abxeO9jOCgfm
z82ANiL0kKT5HmuDxaOvq1ZcpLMfmi24AhsXrMB38q0zlfJdo0d9b6JxhYySrX/Po1pfRuFQFBsr
Z0cR9riWw0tQTbf0VAEWtsiNfDdtYdrjRDkBcbl4iVAky3rsAOZKZ/fAEzrItj0k0V3oqqnYuFMi
v1ZeHfxYYIrODA3Vg3AmmV3ACT0BRJDCVGy69T9P2mu+RYFBFKC117BEicXGJ4BGBbcX5pdsrUoJ
sS8bji48a8Q6EAfzR+uRXrlB81AJHAZSuuRfrCbQHZ2+CkYaOy7/PMiem9f2Yb1t5dznX8a54f7p
OkNkxUzaH6Pf4ptrJlBlZ0Mpm3nbAecEIGh79k9/dFS3CSYJu0zhWZFspW2Gx75yK3AKlqoA5EtH
fywd3I7pD7tG0s4T/Yech1bsfTsfP8Szjux9LCWsPZ9o/SogRv0qs3g9HIHKJIehzJbvuT0D/FSW
3ULQi8ISADGs6TkEC5Q16qDRPfjag3w3W5cjda77HE4fF6v3ibZkpuEhDel1N1RLtA36yLxfgqRG
URBe/Pd6SCEtILbRb71i6OvtkHvx+6acacLn8RTcg29bwB27YXbA5Q9hEqmy2jkzcY/eCLRY6th4
Vab6y9ixIO9qbQc/DcF8uleuT3e3nIZKH5H4EAJI7+RCXOeucPfN5MqrCMUXXu/exoOlTT2asjY1
oIcIqoY5ulbifS70AGjTblSaHprepyynQY9NUBBMuICJD+a7EhbF2iOW3VOCM+Swa60ZC0kP6euf
QBzhgMw9UL29P8Vev7HzfLzSwssj8PWVd+FNpccVh5LocAl3NLxks4/ZTvg5cL7RkMkcJkRfor1X
uvnPOGx7HwBdHe+bDDIw+FuCIURxCWIWsVQffbykxV225FaRnCHZ0Xc/B0zVlwcq9C7WvwRG6LTZ
ufVk1u4c+ozuME47Q9g/HdsK12w2XwY896aB2zldj7UdtjdQDPBCHgcNFl+lgzMdC38a3Q2Uzelz
mtFj2AN0SjH8bHoAIV0fukB+Co7dFlyETZAwwW7bFlkRZO9CqydgXInxK5NQLFCCqhhEg+Mm6VOQ
jOEPwFQ8R8ncpOJodVUhPw5BHSPgQz3jUfJLE0A7WPFdux340Qv6EZlU2yVKSmtbOMrhsxdJPahL
FSHEFgFpqf0rg80g0XiZV2ME8z+zpL/LhVcI4MjofkT7ws+Wb6Mzg380gzZfhj6RKxHRbY8F2Q34
o6zorGtamV6InMAU93iCaKywN43giYejEQ7waBH51dnRzksxfBq8EYyrk6GLlXGx9OJzEWow3H5p
yuQIKLFKbscR6a0zSxouasJ7ePy99nxa/BiTTBd+1HCNC0R7pwupaBcfAzhj3Dsyjkou1Di6H0Jo
YJ+Rb1k+WyhzR8d4qgNzMdeW/RQtOQXuKren6cyPwRluVen1IwAuoO/eMTeJnZ13iJelB10Z0ezV
MC/iHXXJMbhxUCKK4H1aXCD20EsLmMiYlDtQj0K+zysbSDkcoYq8Pqqk+uEkRQ28rSfEuahjGEsX
uTBk/kCqtbyVxVw5x6lQ7ju/Iw65gdeW259G0ytwRMryClC4BSpH50iJa/8xs/k2OzORlm9i4tDh
Wtma23fQruq/Ohmx+S4urEJsCr/u/EPp1DK56zFOgAjiGz3tS7SGwo3noAqzn6SR9W4ZViRpVphJ
AkHm6r2zXdUgAVCWbgOGMNLf0D3RHVovywJOjtJ09qh1jGcYnOJFv59na6quZ55/fRtVwiKdqawG
Gjvo3w+13Zv3kMXDu1kjc3GsAMY9eVga6wtvdIvyXYP73Sd7KaFV6zQaorNFVYO41nYz2vsumHG7
sbwhmR6daZHJWTE6zbSvK90lKMzEQrwfiqz+UjVOBvgElOtPkcEQvpCGxOgG/CSI54CPicQWUktw
nPs+Ebcj4CpzPlY9/AoOsyogUkdWKdBhtcOO8NCKyoo8AImTXZjavIlwmuR31y0sxLPbGJEi4DsQ
gi4bY2U4qGUS5m1qj7yvyUIB7sZ3+4FOvKXWXkqTJsleTGHq3aJ4JpJLQAPgh0uwTeFWalD84Sam
50BsY0MZHjeZqXR84Trg58Eo2byJZRuP32TsE31kbvgxtpbM3UH+Hh9cr+/0Bw/lL5RjRzf90cak
ygcTdeoJhUyLZLtezEUZZlZxdBNtPjTt2HZbmafJj8GWgBKlVZXu90o1Y/yxn/Lq89KlabYzJmuv
o8w4CbJWRZAjtjORokjqBt/DZZjz88qus5+OMp21rdPWaz47DYJVOy9MgvqyqXrrEaRFHp3PXVO3
G8+01UgSkmn/stYzcGtP6OJB1qhBrXp6U39HtTF9KL0yaS5EEZTFeV0NuQUAZgw/dbXpPo1tPIyo
4uQosQye3UGrDSVQ8xEgGKRfW85AT8aJiNOHPgLolvupuh1Gn8fV6dtJbEE8kz4sszNflRWXxybN
S1SWSp4V5qaKMSC6b8RDuqIFkQ3JCngSCY98itjYcI1Bil/DPBjq7M6OehyOwDEP6mq0yEIgKfhd
lFy1lmy+IZSJsocztEBxK9iaCih7C95icAJTHxrEKt5VJArgGIOG9rnMTO5taVFU+XYEmGrtu24K
O2o948Kr0nTSuS7qdBGXWUKW+kRgVnBaujBMtv3YjsMV7Or6TpeQ/LbIRfikcMbXKDHppa+fVJ/4
d77vVPExH+awI+pwxE8KLku36UI19Ec0Q0BHYTri2jujIyhfLu/rwIXqIu5GkE9izUPsLFtrrMdx
l7pxZ51RfMO5uvQJVDbJMo35LgxiG0NoUs67xWl6c0XXyu69zWghg/UYwH+9X6D152djYpFVLRxV
GEwL5OmLIBniCeGwNlmtNBYfUiwJAaSUNoE6OzvIpu2CPJko+tF3/6KGcAWvWgQUmxn+wccpzc2j
D3Xv8zSWKJqEQS4APNsLB8xKcms6y+HfosCNcVd5t8Cg5QS4Su8AwuA5UiJOBsynyJNoy6JDrYst
H6ReSaHCPk9In9zNPHThU4OuJPj/rkqunQw200bFmLKDXnMofy5o593FvRV8iU0av4f6HceXEsjX
vItpdR1NakGckcC5+l3hFmG4IYlR9bEnab/AmGlGm78Y0rts7NA18sbaXKRJhAV56kPOgpc+kye3
rLXcVKWijjeDJLyH6AaSUAKP4yJypvGL0LX8QOhiPsQVrribGWcftXUiJWYyvmn82sp2hpEKOHoH
DcIeN2OVqXPRlbLcGsA/017EDTJ1gWU/4krqEz06Hk2sdpzhCY2BxR/KlnHwQX6wQFdhX6rVjazL
+40TLuLODeoOIGDe8SaqpWs/TF0TvuuTtLqda3otm36wi8/R4toz+3uueWJUqoBrpXFw17o5LKLZ
RYql7wJ4IE1qLd/rEpt1vOoT/7rQNmF+4BlqeUHt+zdZGQ/ecfSrFN2MXIPIVpXpvW3k9/3d5I28
5HMHIEohMPgzSyqSqDB1EwuD4QVxKYB4KzWzsEMqqyEdp/O4t0Nv76VDTWKfUhkgXEkoyahWtPOW
BCoCgrd0qMrxx7lZVC2DbEuVSV55WtGwRowEaLTdLy0izD5qNQCto5QEokvyEKhkXRL2+HjRhEU6
fRGVK9JtVzfJmTSNj5MEsOkPTewHECb8oIHqJPm4RD3dzyCxuPTy2tQDrKaYaoMzDMmPfJTqCeo5
JINKp9lP320WytNiqh6GNpofu9SubqOunNsD2hLD7eygXbq+T+pH3bvW46inrsACLocLUiJw+K7B
0/bBa1cBDjDG4Ax7RxsUoCNLcz34k2dvACKmy6UfL83ngVKrDcqztC+yIu5A35UxkZoTx+ETHqTw
XbMsM5c+GM1iA7s5uihdWNWwSNd4aajNIvc82L2Cg6Cjz5ToKNmGeEJ/8RUcCZLWWiAx4fchbMgC
OOG2TPrmSS1FjRh62yBIBYqwW+CQUePaAPvssKQMl7HdgEevv5VTE53jATHmWz/kusYVZi7jPQqZ
9bsls6ue090QKPek2FhhJhMRtK2h+8GF4169iBpMq52AwoXOfR78zk6De2TCpnutHaCdfZJ7e01k
KXYIwJEeukMVIZeHaNn3NA3jndUFWI/xhb+mmUMRkBAv/4BRgLMv3U5e+H2SHDp41zhsjpY7IeEU
xag0xP70KSCWg7AJme62CsPocaD08LONJ3WG8IILJDEZYL47NtoDa1K5d9JD4vsQEtyonW4B6sp7
k47lLQW2+GrwltqD0lmOXxxJsegQ8EpeGGgw3z07K2E9ZtJtLmXecsmYJjf3fTjYl2AxxLU12e2w
tazSfLfSkENEbVZ9TsysHxs9hVTFQN9+jYoZ9SanD2iDZBJ5CPL4EhQHpeUEQw0ErrZ5ZNRXRBol
hzZw55+QaW3+Wq7nhxkyDK4utFP11jZ29E0OIwePc9e325kr0uxMq5ov0spKsxVT7I7w+tJUcAFO
wQdXk73yqrX6usLHHDpESTCxsUd08IikQ8SrNM455+WsagLpsa++h3YXfERTNAK5MS7VfWar+gGz
QwEeRs4VDftlDpCPRNdn3NJVq9JdLQekA/MiiwHh9srbyDZzm01a1tEXcMZIRlhhTCHDhSz0HpnV
9ltC/NRuKHSs9Qkrr38Yt58fgiXqP3vTXHMyZfqDAiVXXEw7HMRNJPur3Db1U0Wfvd7A1oEFiFSG
ew79P+/A1NfZQ54qbW/txgneyyQnAc5MjNoP0mScxsQOS3FA1QzGXO9PqyhUCNVh33bCI/jNiBG2
yJrI70viDGYbtFH13VDn4KxOAaSQos0TXvMwrTHD7FOXoxQX6okO6uzw+8bmOigxxd041O8BdxcG
URPjiAywbZyBnrKQT+z3uYxqIpyCt9zykUbaYy4/3k2dICoqBgF9Yeir6F2AuMmDsdtObjhE8Te0
7gYw3QTCgPIpTpGjOdKGwFp7j9JZgzKeMw0+CoqQt5kAPSok41ZRjo/NbIXDNiRFQ3uwkejodXo9
s66kiLcXQse4fkH3rnaznjJ701BAYM5x5lW7kkUcNhlqX8sWvQ0H2mkVw86dkbVZ2C+osUGqtGN9
NpjYUdtQko5cc/ujQPV6//GPRi64RwAklLgxKwP4dtIu1gEqXcjclHsL97t9QPHmbPazj385CL11
EH0ODUbfgcCx/ojfOpwWPBhYvIg0BPnknE1eX96iWDGc/e0o9KED8KKgCF2c0E+6xTn3GaCZotw7
ndVe54GIgbqXzfH1UU5hCfSIQcUCvUF135eUr5/PJc8cqJI0bXZNk8VnjVVRvByUt3Ptun6jHf3n
UMAFAIza3FBoi53CRixlFt+fNdYIELm3smvp6Sa0xeax9P5yG4Q2mI5fH8dxHYlz7fNZsW/9NU2X
OytOKbqkPbrFfSeIj19fvdPtto4jgQXT2SePB/71fJxycZskijO5y3U0HiX0y00D5+qNnfBnH98F
+SBxP3WBDgHpeD5KuyianmB+dlSV3fec6IB323KqQ5GmxReNPChFUz3bf72IbghvIXKAkAJUck5w
RHkZCmQzKUzUftMeSM/Feee16eFvlxAwW8RZogcPizo8ASlkObdMgJzGLkWV9sLLZE0Lr5/eMNz7
80MBLROIoLjRenbtkw3hzUXqlFEudyNgcFI5AP9ljvjmX88l+rUj2Ao2++LkQ3lT501UnPhQtF8O
FiSX+2DlrLw+yvpbn8M6XNCGfA/A7iEYVPf5dsgGYnM9tO7OR+GamnssDhAl0OlwE29X2Vl39/p4
f24/CdwJq+sIwHfgu+u5/u26M42qiDGYFVmDc5t5gXvUXqfuY3Sb7kxBeyENQ+KC10f987ZASUZw
VQSAmF15uukjbaJkLFMX8IowqBxSkUP5EVL82C7/DPX/+RT/tfof/r/5FPsn/fV70/9OwFj/D/+m
UwTev9ZLh1cUVBysCt/5v3SKyPkXz8b6yHIhYUC+/tP/oVP8C7QRhADeLomJ8kpyUI0e0v/1X5b3
L1tQ6kbbX/ph4P0NlUKcQDXxiAlsfhW8AwcDArDYz/ekNTc6LRyzCvE0EBSLe/pp2776WXvyrJyj
86Y+apS46o9lcBUG454caDPMzXlnaXy6nSN8s709L+e/Ld/dP2fwd0LEycnkV3EwXVdgEA0sUpwC
w8sGkAayQdEexEK7HecCLpui7aIAGO0zn9Tm9fHCP5aB5xvA7LoCIPDEKZg0NjIfOUX+PjOlIi/0
a6+6GXzjx5sxLVoa9K7sYd2iBqi2PqB1bIoKBI+VAMwDdkBBgZqTrrzRZsF3nA4NeYCtPYVNpa2s
d6JLh09dgWb6vi5yklCXMj8ROSnF5xaJUGrKY7oyzgek0nUwJ8c4WpZ2vWWn/ENN60TsK8czCAmB
qYsP60zoX6NkKdAKRdXt6E82mmht1GfhhdutX7PM62Kk9ukM7xGPDMS2QSjm0M5i9I6ZCRP0XZfc
25WWLiUF+1QfUM20/U3Tuv5F15T1dMw6r/M2MwJnnxJE8JHCkanwd3Ve5xSnxkk/dtJH5j1HhOyA
ZDaosEY4pdqlLaIE1PYlILXamyPKDRGiftsoSToQYqIyCKWPTU0HMQU2jbzFYp7CuJvTTRSrDtHL
pPXQFYdGT0eKtkCxq5NpuVV01LBlpG9O1oN4GXIpVtkgDREG1bBP+miKERKyUCPXFqTSjW2X3oM2
Xb9s5yb0P84WzMLthO7rcJbYbX4jLGd8y5F7PTO/vSsiJAgkwpC4h/5iEK2b7bd73qILWs7VAuUm
c9W5b5fRjU/jrUWVBeTUNqYKcj5YOdCBstR0oG0yr39fxRDPYJa9cIL+3NBChPAHCHoDj2rResJ+
+w3KSVrSL1/sEYBGZqdcc7utpTtrOR8Kq74fmhpdiXgGareZA0odh9dP1C8Y7m+L4AF3ZwH4PN6v
h/z0Bxi1WD1KIvikZpN7r4tO3ZEuTrtFV/0V6IL6HOeG+hCLDHuQOAuv0FGeSPGw7TBlmuzScXgL
OXwauwRrugFP2oO7Bp6Tm/PZmgSW32aLnQsYi3F5TYZL28jz+4fXZ/7iKD48OAK+QHjByY2azImT
5xodAced68slq8t9GRt3//ooJ3vMw7nex8QoXN2MVreik7kgs9/ILCN1GlM9XZjWty7yTn7pUlCN
m6Ht2gPp8/J9qf0Mczpo5W/EMn+wsk5/wMkGAzAyxA1SCWiIFuFdNIbee3Jm+UMguqtNKG+iJfrM
yyB3rUzUFvn79I1H4mSL/7EEJ2E1jDjUiWbaktMsfiJjDhxPDbiio5nV+B2AkQRZ97xb6tvXl/7k
cfo1LlQYW0TwW4CGn4yLaA4oNWmt4oNdcohlhWEMKnt3wazKC5RL/G+vj/cr+Xl2lPjWEKQiOh/C
gRx0MmBGMhkjUW2j24V8thWmAeLtrfOAHLi9dQLaYR4mB6BLLexlhDf/WOCHf6CXNQ9vvJN/7m0X
iD9UFjytJLnG+u+/3SoO7XddE7Hs+qkMvsnG6m9TAaLg9Qmv8zmZLyfUgUjK8gJ8Jij6fZQpbIRL
q1DsKDvn90O0wAEu5uDeSyFILJgU8VqmZXz9+qh/zg2NDJIBZAPIa7Biej4qipZLUa4YOKrOPLOp
LvZmzMY35raey+dzk1AXPI4udEIO78nb0DSJt/A57Z0MVHqYq7lDa4MbsRJ5+fj6hP7cp9ImIYzc
EIaqEKdDGXoM1ENAO1J+na7raGo+WnOtN5TLJE4ySX71+ngvTS2g8AFVkhQ0/DOUnL0aEJ2NuVnT
Hb3RgtGAPNxOz1X6xlC/iKW/LSPXss9OhGeCnLbAZe3kY6WB37d2kfj7oVM08BNRI3vs0Qj+5i5x
N24b30FXUIQd7cIpl9OZY6sGyEHStctVFbT2sB+Sbr6b6PvpfdHSjr6eM5R6N8m0ypT/1crwawMy
vjUiQF89Igs42VrJIIO+yZ09nSIUtyHjUHvM54Pt1m/xBpwT1sA/Y63s6LVmvMoEPx9LGG10XSzO
Xvva/jKh3LHiFD1U3puqQeIt7oGGmyIt3WM2z2giFkkoLwQVuGWLTTVdEwXKD/xpZqKvqOAU4UEW
MRXNCjm8e6VKxLn9RjlyZwIvRphfLNQz/nq9sN+TPvxzKDHQUJ7PoSiimY5y5iIs54ZXToljEQKN
y2UwFvr960Od3DXrcnGbEdrDxCLh+kWp++1Gq7tUFb3P8ywhzx2NQJ7MM7Eirsx7tRdIUt97Xa7f
vT7qyV3za1S4S1BxuG6gmJ1sX5ilk5psYnpkTYZrzH2iHYCTdPf6KOtfeX5IgoCKpOdQ/HSJRU9G
oU+DUdocgojEJA1NFO1/b/zch1k7hAhJoqQLL2QyV7WW0b3Gae2NG/WF8SM2voAICNHSPS0eAkly
VJN7XDYJgi+9e9k68iINupvOz35UWmo6AsFH3pSn1+d9cvGtq4vUgOQMoKhLJH7yXna15WQ19aN9
1bojVuq9OrehyONx02X7ARj+G+v860F6vtAhAQHo95CYDJbd+rl/20QNQrBcLBWawoC236P3GgNB
RJnmIPq4MfuhFyMY5kBiUFTMYqJP5ogVIAt0GxA3rSDK+T0OMm5s/IvMz01zRL8vO3o9krLbUUVZ
fSEmp/Qu56TESiD0QoTA4I0hQ16IHNHT1xfwzw+3pi887xE1AWZ0Uo0FPOlHidU4e9yw+quoccsP
Ek3984IsGv07aD4YdjnWUUarDVkmca1//Qechjx8QjJ/6piS7IHo1j8pZsIjkZkTdHzCdIo/BEEV
ol04UYomwx1gSjQiGClC+GLCs7qAaUEXKtPRxofA8NABU53euMLXT3jyickeoORTBIDMe7ok9J8A
PPcIgvKvgGW6+qeLkdEbg/z6K/89CkEe1xDFD15QGIfUhdznGynwrEEhR2XvbVS8zIZGk/fUqhTj
v5AioTxUXO53WS08UscB1Z+dKgAuHSe7Tn/64FwfAxE16JHpmV552GZp+sGFFONQtmkEIpKpKT/1
mqjhiHq5AQeRR1N9NGpYfrzxAZ+v16+Z+FSnwrXMSSp0eoVD0WzaOpMg2srqoBKH4DX3UeHXlf9k
MIi0N0aU1peM5iY4/rHTx6HJ55UZBNVbGWxRZFZ772RoFQ+v/7TnYQq/zKWqFFFfWX+clP7J5sZp
zg+XokclLMi63TiEvIcOVZt3YSK8j6+P9ccqSMD/PtReSJsE7qc3keUkcZlyP+/mpVrNqWIU+BzQ
Pa+P8seM1tzAt/ES5DHhCjq576JUDph+6XBH9ci9KuYp2FOnGY9eUAZvpX3rDny2Q9exqFfCvkQ1
gjT3+Q4tkZS2TctYNrhzw6/iQoW3oSsRPEVIIe5Dl4pRMxp9sHXkXKR+DuKiK+yNq/P2AFdBvpGO
/Tl7ALAcGeqEJEk0kp7/okD2NgqSQYg8cNPvFyoLW5zsuKwGk7xxPt8a6uR4OkDiXSTEWWhLLgcF
EY9KIYqfYb+Mb9yAz+MSdiktHPxlSX94u1ej2eezcsK8imJNt83U9ng3AuX5iB2H9d7MS/huVAnC
9mXtvvFg//qrz78uo9KmYtNSYuZDPx+1X+oljcY8IFAGzVCATIeHJvNzABPOWVLGyIkHDbJ/6dLs
/UylV1zhzV3qZ/33UfTgrcfIG9+bsnP+/iOTxfhAACkKw2Q/2XamRn68LoZgN4UzJqCYtO1mGEgH
qFf2/m9PE03iNe9EC4X46XQ/TfgTyqnygx06evaZmyj/mh5pcWM3Qfnw+lB/Xg/rUGt1f31W7OAk
zjWi7RpONkMpeJ0e+nuYZCzzG1vpeZ3k11Zamdyk6yFaDH+UD3zL61vpxgFdzwBchAPO/tFVSX2J
cA9qwaMT6Vu/qc1lOMbqjRNz8pD/M7jzazElKBpUoJ7vKAUFGQiEDlDfc/UFdXONhmcnb/0qhjxb
pQjKhZ73kSpGeaiCrjwn0M++JsHUdW8sw/Og5t+/ZFV0ICAkrzit/tl41IJEqwOq0kt5jQpm8aT8
br6pQCeeubW9HILGaR+Cydb3rdL1G43TFw506Lj0MtH0cXjiT3LAAlOpnMqrv4s8a76sLNv9OEsd
H3I93BMaapTydfr59f314pSpMtDRAJEA9f/54vu1v1jhXPH8NKCVisihREauew4Dz/rGy7pcGimq
j5NCpzOv/Pn+fzT8KW2+BEiDhIJCJK/1p1vjV8k+mEAnujKtkI/r8n0IF2dbdgHGf0QD2Y/Xx3/h
ug6pVPmrwoZHDHIy/VX1L4/mLtjhU9Id0tDVd3NVxNfYZunv/8lQ62GmWU3YenJdL3JJYJqzueyl
QzmpKuVWxyu7vUSK+n821Drr35INYyXYS1gMVZfRso2ppO2xj6kpiYXN7j8Yao3EqfkJauYnzwH6
PjA0CoZyx6XfGY/wxZkG9zCLLHxjqJN+wT/H0+V2Qv6MfjUVq+fTsttm6sMSU5rRAw6pk8G7QOQU
e0uaFpceXMI74afqIAZYJwu0unMvmGK8MebisXYbH43HJd3//fRdF2ySkDQkCRqf/6Q0VotATofp
Q9DHC2rwDk43u3jK5W8hU56nrP+ePZXBVQCEov6pHBEebqHlzwSlU00nETR4/SWye30JFKE7iGVq
L16f2rofTx56pJdZaMJhYrnTqSWLJi/QDUezQ6ZF04DaQsWe37j9X7rzXBq4Pk824mKnFcEZNfag
H9cr16NIXqo0PKDNUB1hOyElTrSKLreTH1+f2kvP3X8PGtknGwnhhsrpBFMzRqgLVK2tmxC1e3Td
Z0B1Q+ZeV9Ktb9xpUm+czBcXFXgk3XyQZs4qgPj7yUQTw0bAivtmqiE2oSBQngMQLt6Y30u32kp0
I9ylQI7i0/NRAJ5WrQxY1Ly08X+uZ++IsxbyA9AhX1/JFzdlIKnDA5aiq3ly/FvZB0OvmA/obmcP
mKi7lpUbXavcRfJ+GvT56+O9uH6/jXfyRNophns00YNdAUl32w2JRMvBjd6Y1YubcoUBRuRlFIhO
TvUISLzxAkLJPjBGQxsI2707Od2xBHt5NhTVdL1I6KZvDPvS5ACfAdcLIX2BEHz+2eIKFotr8xgq
bLHeix65C2tK7f9gCX8f5WRzDPVUrTQ0zrVv0qNOmuCgWpO9cTGuS3R6exCJu2tvmdv6VBpTwR3E
7ZkjlpVdfwGBOMMzCD+Mx3GhHYatPSLmLiatziboOyGOpTPqN37CS4ElnQ2Ki+hzhQ659fP1LNBD
8QvS7l0RlVxcVkdt0c+G+Qw/FyyfE/jZUHcvcT2qnzovMF/BctjLvqWf8MYt98KB5HKTAchFSXHf
OYniQcO58VjV4W6eEn2pU20QO06LLZh1+fH1E/LC3l0FiKjMsezUKU5PiIBNZjVtiGWEPz/hlkcp
n3KUUk37Bd9Y7D5HiACvj/nCxmVML0ByS6z4tZNbQM0LkPsFyRA87MwuzXNxgVzqW32xF0cB0spm
QruJr/r8cwajb8zSl+FOK/CyodP8dPGXfOMMvhRk0ESFaMHTF3GJnrwNGeIUQ9kkrF89Fx+Bo+oK
/ejVVtkoHzpNQnRx38Bd/QrLAH+kocL9d98aL7FReamxzK1653rGhK5546e9+GV/+2UnCW6pXL3g
Lk4Vw61WjzI7LPZs/eDRBNq5pU1QvJty3Pb+g28L8msVDHQF832+6iQkOBWNjIoQeHFN2Rxx7PTN
/vX67U6uCxCPXHqUqIArRCffViF6oCtLcFSnuTia0s1uMKdSN1jxmavMjuojqT2GGhrLCmhkKOXY
k3MsWmc5V/jcehur696qzL1wha0ozOgXEBitkZPrOP3f7J3JctxIlkV/pa32SMM8bIGYOIqUSInM
DYySKAyOGXDAga/vg6jqTCnEwbLWvehss7LKAiMCcLi/d985WeppbOa8jTNP/dZsxvh50Rpvy3B/
u2GlHktGD+p8N/mIqQeFVfrtb/6kT3fc8fFi1cmBQviiAHDyGhrcIbUU6K0NG2oSInIdQTGHQmOA
V/qMlGnGg5I2ugac6cwtYCtzJPNeSm/OlGrVzomz7rnv4kfPK+IIdZF9xgBovtMzP/+QuRnKQAZ/
xncqRC89pmTzaKuwmhBqPLlhZqfQ/JI07YZsCwypxEvP9HXU5O0v56WHIeAFTYfXIZnrnCxzbVq1
9Ddh+XfMFaMXnzQVBl487QwrwX5WzQwGJ7W2OO9c9/eVnAWORDAZfjLipGV/fRyqKslzL+Bs4xsN
JkaiPNvOS4tdPoAlevsj/r5L5VIWfTEghjzHp6/QKW80GZBu2+hTVd70k8Q6kUOlWnHqvlVuhaXn
l4C3vPJPQHDqvXiYta4nvz6TvECIHxAX58mHrPzrR50a5i5KPwEtLGNpA4NoxbPQJBs7ooX2NT76
AKoMrYJLh3HIZesO0ydNL2mM9laP2zOl8W5s7Y7ReP655LiqB6d7ML2psuDlDnmCgX20n7JFMZ6A
wisedmZSmdf+nIg8NL2sm7YJwLGPHA0QRVKWfOqTUWOoCpFPvSsrEPZhXeLorAbYY//4pXbEYdLc
AsZDBmK9E346RAe0lM0q57wlnGxCAO7lHztqnP+4aslV1hAGoyEcs7yT100jncxJAkHlrZO0cCoM
ks4yPsMDUO8EIl66ncy1VUf+n6K7ffJc+kQKIVpxJfKpzZmXW+a9LhdrZzUdJT4N/tUPdAPbSXOs
m7dv5BdqxnxImp+Moqzx8tNUO3ZYG88RNWMNcnUdTtCotqtXYm/ps/cAcKjde27T4HHyeshOvAE6
WpkXLGzQ0ZhdBI4S3zoMFN6+84etS/jpLU5FgSgPMS3W+ZNXKsM3E+G7kfIPOnLkeIxofXKJft6x
sbKvldPA+EATUXybE0uDID74BCUXn2cwgiyRtAzUyvkfVwE5c7NHpCnE+sI+6df7DphPGrjB7G24
K+vrIh9iTG3j8t2wa8Zs24WeHLPd78VlXlrXULMe84+88U5f852JqnhkQGAD3mGKEtNhJK7zvhsK
CsQ7X/pvZ0aHHaIJnJMe6ZqjPnmwutjog4A656Zl/O/cJ5scNsyNf2S1kZeZz5RKqKWT+WcxQNaH
9yf3deXbVIJxWptL2XzzGUX83ihTv3E16A1hwQDuO2vvb+/+9W/kxuC5X+nj9snaFyeJljak5Tat
U6gbCfLgW9zF8VMvXOCWfZWl+r5xU/VD8qc9zObS79/+ln57i578ASfv/m6qIHLYFYgyWRAtT4P7
ZUzfq179tiSsF4Edyk53BeefBoHywQMBxmsGppm2imjORWEhstKsy84ZLwbb+ej03Tvbgxd/fZqq
Ni8VzAmnh7KphUbirlwSn2H4KpwStDVMtHQcddt9ViXaw9tf5EkKlV3U+iGJXrC5XM9F1snZy9GI
K6JhARivyxj9HoM7eR8w4T8jvPuhxrL9WiHbI8kH3GRuCQ265XsFhRd/TfYLa9qEBuwp85ZeIIg3
l1+zqpR9nnvpR2hOxeHtT/rbI7x+0J8ucrJwKG7mNHFqbZORewXCB5YSTo1zLRvZfHr7Ui/9iGy6
XP6PNB8ng1/XqNmzR5VoKIhNRhrjbbU0C6i+1tf3uF/0L4pU+4+3r/j7h8M1ApMUO8jafDyNQ4l4
YEJp7gLGeoN6h2dqSRidrYYbbcZ6/va1fttbcpb96VqnR0Ctn2fiXW2ANSLuLwy/mK/gQha3aTtZ
BJKcBcH9wiju21f9/R7hpeJZZD5tkLy/vYtasSyuSs14Y+eZd2HrILAMWO1nb1/l9/OtsxYF4ErR
M/bgrp88DoLRblXUTryZAzO/7gu/B2JbDe0dMvdLiPdGVBVtczb3qfepKYvyu1gnrV0a2+edEaQX
Tt++d8T8fRn69U862Zms7CF/Mcd4UwQ40jBgk/dPbVrH2bS48BwwW+1LMUNxq/Mie+epeeni7PBo
ZbMNI3V78tQ0mZN1FcrYTQ5ZgTRfLQ4KtPTnuDOGGK91De+3coFzVuaSh2//GKRQTzcgPLN+QOkk
IMHEyOTJu3AyypkpjDHZphYouWSN4kVw1Ba5zb1G1znmsumpvcb5kCeG6sPOAeUZ6dmEtRQYlJuz
Z9KYOsJh5Tp7eLQZ9gtLL74Qb0m/0HW9qWML6GlTGch20z6FdZMKq6qiAH4KveQaWNMWKqD9kEoZ
pHtl1TiUgrrvbuA9WXZYacZ0C61S/yDhDmfMvpedhJ6nscaAiCjEpu390cVHL8hEw7oleNTg5dFD
YEbWdyYq1I+K4YLLYBE90Davy78oCiWwLmntUt5Xi/3Jaub6c6c8CCgJIM3PjvD0q3j0VBW2BTzT
sLUc/lnFC/2sufKKIqoItX9bBoVs1HEHbQgZ9XFREoNYVeeePo5DOMQdxEejnhpFJZyh8aBc3YLw
IUtOJ/BAkkuNrA06R4SYXzETJcnGxUN+Rj5FflEEofMts5/ArNzGr9NbbWKevvRz4d8JwIkCU/sE
pCliffRHwKS+dtDbJCB4UcnOWDbg4jrPvDfoEXEc8vh8ZbvxyQhAmnXKJr7PEotWA4re+s4AAurj
fvOGotwM7dTVYWWlcE3tuJyKLea2wIrwugt347gSBl5SpB0S7lb3ngbFaHI30oiLcgihBegQCJEM
yqBFhWksJoDOjuK0D9xN9JHhZep5JKp429CFfk4n4a0y2VIvULtDmd34TCksnwHpJtMOVFssDr1r
g9VZFn1oQqVoCG0aQ3MzVH4+u7UWGdEno68olRhokbtN0zucVU3RQpUpgI0tW48xNBB3WgLAhlY2
MJvmCLYJjpCbLDGIAA0r+waFdh6qIxCHoZDuhvIamBwgaDF45iM+Jz+idCoL5KF/BOwUR9hOWqOJ
6xpaR/WRw9OsSB46E9B55hXU0x6ZPcaK7xmJLPaQZRRUn/hI+NGcUjzMR+7P2JnFB3aV/u2wYoFI
IkAIWtq1oirNyriZjwwhUA7dtN6VsIXauO6Btx2ZQwYJAvDM8CcFgueVS4QpTX80V1gR1Vq4RY5J
MSdaErc7yzodshHUEbvbsC1SX+lPjk/WkYJEF5AxQgjH0JEYdFhwySf6J5qw5p/OkaOUH5lK84pX
qo6kJUrhQF8FSHR3Y8oMwotsZvBXFEmy58GK53NYvECb+iJLb2J7RTlZBhBicQQ89bzs/bB2UtVt
9CMEiv1YTms1IejderqRXPq9rT5qKztqWSlSTu8N6QH3KjOKOJYZh459FObpCp6ytXxlyFWe922S
QWJx/62UKu1IrGLwAbKFD/rVj0r6mAsF6hTCldQtaFdzZdnP7ZGBBWYGHlYCRxcY4pGTVXCUs0LP
VDW27U5Uj63ZVI9gY6zP/ZG0pbcd1C1vBXD5RxbXfORyBUdGV1lOaKCGTFRDRCUPjlc9OOySOivd
T7k13blKmIfeSTUmNaFohc1yLkWRfVUzsS7wS0X+kMKgmUO44h0LsON0X0vkfwjvCe1Gg+8OD8ZQ
uMbBdbwZPymjiG4EDCi9h9Lm3pu5FP0OlpnqN/OUleqRWpmlNqOyHbGds9S8VVk8KlB4GtbiILN0
+S3r2gKM7kwMHDBk1nsw1mZtOIsBIlo7IG05iote0XgP+hWtYs7YNaJGI5W0nZNCZDvmv2Am6oPS
z9daYxG6FIu1PX+X/mdji0UeZrsGUj0WGmgh3+BwA2pt1OeN19tEEZUEXxS6mcmkRMXMvUtudPDg
3/bJZxtjc09pHD501IxI2TFk6xrglNwt9LMaGGEC95cc1UGU3rT3czdfeXq5kAejcK3PpjbKeN/U
blee9d4I8Fgn4xSE9P9j/olY2NtJPS6zC9NV2j5Ne/2H2a1Dg7bShbwsnHICYJWzx41kD4j7Xgxa
X90gOhPiULheF4TZYBt92CDNTLaJo3dngwRqvcXmm9SwzpdJMIDCOnDA61pn9xZzruX3QeTTtMGj
liHodfvmwpAQVxM3c+/1NlgebJUwfcAKai9hZsXZF6iKDO3mE+MP12Bj4FPCh6vyrzEAQySp6Eh+
kI4IJF+hLOAxWbCJQ1jIEsiul2pPo9YHJeUXKhKbAkCk2ixmmv1JyE9dL/iQxUdu7QnVQtIY/KWZ
9q2zbSnPLBnXTzqdARExTAyIZ3DjhLUDXuVinWcSPWxYV9pgsPAGk025WhMO3NyAFAEJ9EFsndmd
v2TlYHzWrBhsa5IJ1gmNfciTjxz3EjZOZ4YVNDaAYfZg3yVurD20vT1yUrcUxwCtHy1A7tRGgQ51
Iv0CXtNIoloAKirJDpmbth6NH1o7Ds+TtcyPjERPPHhQ2C+8GBATG5QZ0kaw2ICMUk1vLhaGUKpd
BRA+2RdeVpw5To+xW1WVfUP9pPjT9FLzGp+0qTbzXNfDvdXl2RWgLqvbBLiMr3v+W3FIn7hxt7qZ
iq8pDDO0xHlVOhG4ULZzrp+PzyZ8tAUWUexe5o3e/CnrTmqh0g0xbMd5YMYYHpdzMVRBP5zBCGuH
vd0IDQllUZlkXiT55MgeATPw9y8OEt9K2Ld2WqlPcQWzfO81GUzecbEnYN9TM3ds4yQOVQaL2Igw
GFC3vEmJroeUg6p0AysRmbWLMOJJDBVwSisvkcCOfC9XGpCLAE8rY+FMk+Mzj9pcnSO7AV5vlc/W
mCoQgq2tXRVWmosNWaDQmVwGmDNuId42lI7GfTrUCDv9pvV3ejDljzXP4xCNIM2hv3aNXEBA29oD
ngMeQhTk/VM3z8qJRg7uztbVGv+8qi1sD52mMzxqkJl7quBL61aBAWLk7w3L0jT3ed3p/ddSeYkO
lKgws8jG/kLLAqk1U59Unp2oBOmc8fIHgYubdTWfL9p00WkyvSavWImNPnj2xwKkHNVFvMVEVfjU
pcjZHuMX4VUymU3B1N9Yc6ivY5SuBF+1CRiSaqp2CzZGXfi4BIBLasRGCZglYMNZ+ZXYMBLjbduy
bocIoWv73UYW8sOHtwX5MnExMzOA4YRJNxK1L+bcRQYygC3FxRt0VtSZSxezIWLGOoxj6nOh0TqJ
jBjHxGXAzpflLKChP+xoVLr2xiQbDHIVnfV7xerjENIvlUxGDygZYsjDQUQO46SODM4UNNKcahsG
aVIGRzjHoIDr6uYCoHUQxu5snXMzLwcN5cLB94bpxln8dqOKLP6UubV2pvXecghk4n0sl8ChHp3F
F840tXh6/PJQy2LY57mNaK6CoAlWQG66ZYIPKXq4oU17//bR6KVzKsdTfcWgcCDGLPdriaFdxmWK
Bz3e9OjTt9i9SvCmixE1je1c4XHIo8KI8+vJCXDtsaM/n3JnOvNmICmhYlrrupdu+k4k6oUiBP0s
KpbkrteZs5MvuW9MmupjEWxSmdEV1nP5kaWnoJZdWu+c01+8lI9PyKHWQWj9pM8kXK+CdCaCzbCu
i+UQfy2EaHFe+N327W/6xStx01hUydx1KOrXLxp7EGPuyAGoOyikXDXNRLZpH4OZQ8bbV/r9sAtt
4KcrrX/JTx0VmLsp+WzqKmXqNXtHOMuZP6+4PMcj25o0UwRoJL17+6K/l6oo5qyN5YC6GxXuk4s6
corTppDBZmZ+ajObnthgiU6bSyPGOvD2tV6oJXAt5umoZxyDvL9+QE0b2rbO+YB9paWHVBj9Jy2B
cNcPstr2ovajpWnvbI44X96+8LFKcfL4OwxdU0tw2VQy9P/rlTtIDUPvlcGGPkf9IfOlTmmH6sDg
mo0WWs4ArFMN+gZBR3VHgcn+kBNC2mdpY16R4qGn9vYf9MJNtbYu+L25d9ev4te/Z9Er4Rd5zu07
9eWXkiWrB5UHSJba6j8cvForvKx95LXBSRgrmuXkw09uzNbcpKRsmZP3uS0YiEMHOf67U/f/5KJ/
rUMFr5OLdt1z9S39n73Mnqqnn/lF67/2H36RY/yxjjAhWsZFS+NkDTf/Rwft2H8Q6qCySc2RLAXC
zr/4Rc4fdB+AXbms3rSMjy3J/wCMzD8QmlHrZeiBFgzrkvFPEEb/bsv//XysEkCPnChtDi6CuNo6
fZsMBtWIamIYJ4lHcSY1kDfRbPtNzqlJcG6ekUpAIC4cVURT1k6PVpfacj8Nomawjtd/VCuObBvc
WbUeNbVewli2kmTvQBO2d2SExS7Lh6HcDs4yHerBbHEsdLPP8UO42hRRbXKfIGSzsx66NPnQ9VqN
NNi3OYAmDRNSUWwCVAwtfObGRs6Ldkbcuf8R+H35eWzKrMav0QzOYfFiW0Vjx6ZlS8cs1vf2jMgI
RDMsFYa301h9ksRGzqd+7GGWuUH3iHQ8xXif++5tWyvr1k3EWB7Kuc6/C21uPwo9EI+BkYxgXce0
fQC36cmwV2OuXXvVpA6TjgMF4kE7P5dw1PGwUcf6JmszfRhAeXyEmlrOm7KmVnwJ+V6zIpCgSxzV
vWPfU8IbBVBcLWeHPGnld8OM3fKzngyu/5lSk0EZBrtDuvWN0bobq5KdZuJ51PT0xZHMj5djwena
VZmEF66Bl2Kg2QVxXiaJCEVAHjNkeE7yK6YjXhhqUlp7JfoUsdgATL/by6rLAirLSXvOfFj73UQt
kUX6bOXtrvNmH2BVTusrFHFnrgHApb4u5VqDM/K+l+dMl8HJkMiiyvMMUF+CxUq2E9kvJmfAMDni
Q9WMPT+n6ZYN4r0qT6MFd9j3NFAmLBvBef6MoGr3MOua/1SZk/3dTaueBJHnzp/tXEu+FDqn4lAr
l5HXvJ1PWJMgosDpLQOJLYbjK741asLmle219nNStVX5AWaObezSTCPFACNb5fcD4Qt7M6jK4T1e
WpRhTLlO30J5EVcGs3YVOgGwfTuMQtL96HlNx5lbc/UzBrXX0qWisLpxKY/CGvXaJL0DS8AxKczI
mKuwbXjOotGRzUNX6aXN3jhRX82aIBE7cIVHKc7m7oFQBpzhtmN6uStd/7ZO2RPvrHEpyluDqAyV
4qCetDO7sKcf3RAHGVYQEO9PQzcPPg9BbHkXtJK6JCxnCvEbNIaAspaicuNdVZYah8d+bASqEAUO
zxkK6pAGkxQB8O8qHqK2b4uGAHmCZ25J6uyBfkr63FKRInXpeo0RkjTkZAwpeyr5raz6oJykumXK
2lY7ixYId5Pgft9knr06Ymo6mttGVT5qA1I46UYDgPsDawu5BSMf1qmd3Dd7ZujT6skzoF2Fk211
n8QE1TVMrQ5khK0V4CMrGdjtlUzrQW1NysDGRkt0xIFjbcrzqVN1w+HJTXaG2ejZQWlVuVe500BC
L/TxdlkNoE2adFrUFYN/jWGi7TaqkfK+L+08IOba1Y9DG7dY1ozMU6FWCesr4Kx6n7ld9mcxQWjc
utPAA8ShboZn3fl+lGE+wV3fa8MF5Nn43hbjkJ0TzKOzN9cyTsgL12CzKR+MKf86bPkwqfLpBm8g
ocMSaK1NlUoImJIdk+NU2JwANFo5+QZhTSHVevL2DjB9BUf8WevVeRFLhcQC7R63+ejjN0VTRAHg
+Lr6/xf3v9Zg+hsv7qdCwN37/j9n/fr/+l/e3fyb//fu9v5gRgAwAaxYEtvQ7f56d7vGHyRR1mTS
UQcLmvSvd7fGK1+HH0aqmSOR7vGi/ok+aP4B3IrxdDYC5CbZAf6Tt/dxhujvl7fGLpL5kBXn8usm
sqN2RWpaFAehnA8qRUJU2aRf1JJdYR71bjhayysa4tUnD1j6QyZYD+psmXZYy9xojhnmIJYc7JlG
zrYj9pLPohvbzU/f6c2//4yfOYTHEbGX/rqTLUWq5frY+zZFRistL0x7bpir7jh6A0y4QsUTR3pH
rKAlwRYa41x8GqzlftRSY2eCgiB+EDto6PAKbSDQmbvYZNTcqtGIerWvtgUN3I/v/KXrpvulv/Qk
5aTXnISHgHKojEnzWJ3swkID/k+nL/2mI5a4cG2scOOSCpylMWEaknv1O/GzkxzG37/iyVHA8vs4
GCnW0xsznR1L77TRssTZ+i0vki4dygPR9ALj1NTQVZpGEPxx9s5x5NeD2V/XPkVU15WVoXg1xWEh
t1mFjTtmtwkF6zPN6TGeTYH+EeULRqvB896b5vj1CPT3NU9OIyMCKBPPbH5ohCx3UynBJfpVcVXH
+vd3ftDXPtZJw9wHqFjqlK0Po5GkF5wp0y38y/oOEDsWkSVOYZqjpguSWQeaXlYHNhXDzk+Wa1FM
x+nSTWBX6FVF/xUVk72rM1NG2JHid370Y4DuhVvuFO3HOEBd9e6UH0yRq6jqsxwqBuq5gmrHweJ4
eD4BJDtPgqCMPBJvdwzF5DCa8FfVUk94eJMeXWbh7S2h0nN9MszrhkrrhQWd6Uzv0eHQXezDktbM
9dvf6mu/20mhoOynbCh8p0JVp0oEAA7FMZWPexRfn96+wjGs8tK3wkr7cwGE6kZSsLOrD8WoF2Bu
rBb/EV1jp2jUBUEk9mpdVu9pBNQM9c8dZj7UB2OJO0JX0rjFPDlv025VNeFEICU3ii9DldiHpEnl
wctnariM3UTxQqISQY62VaoG8oAVOTJ6aWwF5s6W1t+2jGNzNw5LdUERvz1TDXu+xuEjd72hLuwE
MD31imYjE455cLauzET6iO066x/lX/9+Sk7W9nx2Fmw+bn2gp69HdZMBFHBhl+rN7O3e/rpfW3l+
KyF2gLaDWfF1e3m/YxBJ3+CgKqOhktckO79ghHuE6VRtJstrQ7+05nd+6JOyzN+f7mTFbbRYAp2w
64PIXInz1sltN5qoXnDoScfncvQ91AF54bkgRmbBJHBjBPs+ADgWtq5y9MMyYPv790boVeDnq3/O
yRJMqqSpl9rhy4ZAdDkt6C7IbmTlAbORR3PIPq/8hDKms+JbJQ4zzRCCYcxWHUa7fG86+WQu669v
5XSidKxIWpa6UR/ISGSHygRpK5gahkwf37fWxMa6KtvtrA/sl6fW3y4kcva+v8h33ga/lgT/vv7J
ykzpztY40RYHf0KkZXAS2yR10V5gWSvYokK9evvGe2UlOU1ax7PPkwV46TDmqtz3kPh52TMzohvt
3dtX+LWi+vcnWT/hT5XUrgiCBVSBOCBIzzcxmTLsjbCQW6RlZyQdVqn0bLxTZCSe+/IGwj5dGlUu
K0p41YG5xfk79XqYdCQr5nMaMlqw6x0EYqHoXUSosiuKiwKxR74ZJL7SsLGDYnVduAphY9O59BnE
FZwfvp1sYCykGH1xpYrOFRyjZv0b+Yj4qS1jQ5JDsPJHMffyMdXHhKrxUO8cpmAQ51JJJvfjsJiG
E65J9JRVGoi9G2feje4jNI2w0wDQolMyovFS5lUvx/naigtTbhfKwWfF3PvsPzJDW7ZFGWNwoWZJ
UMhli7Z3CXsZzFmBAwD1R+VjYpr2Q+L4hNEtRF4XWSApSSi3RFVT9ab2ZbY7Qa1GK9V2wA1UXqID
Th4d9hUXKE+Vfz0GlbF1XGVbUY51G5soR8IglPmUu1EA8szFVl4lO/y8ybA309q9A4dTZ3yyevmh
xRhApzzDnRNrvnMAWWrdtj4nW2hXmn3Z5W5wN/dM6W0NO84aLjpXpF3H0kRUXkskLkE8gWpJ+Xgh
9OSl2+KY7ZzLGQSOpQ38hxziD9IqzgsdYHJYqWw1n0BJHSPDlPlTThHkzspK8UFw8j5rKxpCTmJS
pRk6h1+eOZzGJ0PQpDNna3vKDv3cU5StQJLCC89ASi+iMh5csllWOGFmFxFGWfHBZaBGO6fP1j/X
rlP8YPAluMCr1SBrwT22ZZNQbw3fGcnDoLpv0VAN8RjFjixFZHTKvyv9hV/ZEFPxsSqrqgTzaPp4
2LLSfdCWDO8Fzkp0la0V0B3ysHM/TGWGsmheMpsRlUbQZE3NRCsPgUqth3x2x4Pli+4einX+ZAjX
/VaSaUFCn9Qz9LBBd7+BsVm0HScXhTp1NFVy62ZW1UZGo9UplQefDaeJvvwjsw/l58SEpgy22BT6
QbSyRSoMp2CXuqnhnFX5GJwJDY7BLps67sdOtA8ZAcBPvTMHGF60UXRh1mRkJF2fwZxQpbq8tYeK
LQMGXfJkfsbogrTBSW2ywbShZM1VsZkax92UaL1CtwuCC6ercWlbS4xjJqbA5HfQgf2cw1OIQnp5
DGanbaM0WNwqMmM1fGobeJ2hY88aU2MStdLk2+neVpPE0YgR8zYxuK3hWPjc68WQ/HDSqhlCG2MQ
JTyDQdOuFokDbWxpD1pglDvVt03+YRoM99OAVv2h07Vm2GpuzW3InZNs0PDysqbLkd/i8MW03Zdu
8LXmUWtDr+i8T7Fsqh+a1bvf/GQ0htX/4Dy3MHWzyGgl9qKxleN9rvUm/X0iD1+HsR/SyOmt6rlO
7Pw+Q6ZNzpDqn2QCn+5tCLNjNsIWK91Ty6D8tcRu8WVWUu5MCNV3VE0ahG2kjM4Gv46bbexosRHF
5A/83t8mikmAkAJM9kMlTrPatR3sbU5znhSzuhuMknKXysv2yeNuIiFVEjc8mHWZ78SUWgWwCN96
HHup0i19nPOp1LHME16k5pkbbXPwCeyu1J9cHQa78MwolsbyVQRdM2Akzedla+IPvIz7BV4Ba0L5
keKPYtEcmkeaRnN5rjexfoUMcDlrZTpAEYTR9Nnuc354Gcz+pQENftiKriWcpJGnkUmcXRt4iAEn
O+3BaSflhpMDPw/nELkJo8AeOZdZwToBa+8wzvZQhp0Kgmen1rN4WxaT/q1MKKNhksgcXJmBkl9b
dqzVDvVVYYQNAZEycimJXc1BPdBedzt3CsXQ5JjovHQfN2tYcNIa+1EPhvJpLCYW2wLj0aqvbbMm
dIXgfu7HMY5Zwlkyo6wNOhJvaepcAqXiMXz7dfvKC/007j7MsCJUZ61Hg9zctWD9uQXEyLAqMde3
L7EeAV44Gpxi4Jo5IFTH0ZSzgDJDK+uRl5MieqeB/crO53QGwo+ndCk9tzq0rdNFNGPuapRWF31B
SmIC5PXO90RZ6MUPcbJPqMbJrxjmrw4ME6HmHvTpuki0KyK9y2UJaz+aaCpHrsTe7Y7xez6qkzD1
X7uhU7ZmBSKZwmVVH4Amt5/RQ/GBXC1nudYKe3nImOZEnqjnCTuBKcmY4yrimhihIFsa4QkVl0PR
rfKsOBM/aGzUeG3ZHYS9O3YaGZZRUHk67jK0mXfkUhVqvLAcCqoz/NSbplTjg0dwT4QTNfEz06TC
sIk9O43BdfIQ7nXR88LytBYXE/bJ7tYQTUNl2+7gm6ihH2+zWIrP1VxSK7Krtv5n7di/vxnr131i
O1mSSn3Hxn+Y+51TWckZwr45rBcr3vx3N+66Z/xpK6pk2ZcEaOoDZd2OftlsHRJkzIe3/9dP8i1/
f4KTkxSC3zpYPLM6qJKghVEJ2l0BtXnpJDMtpbr/hJF32i0mAVLqOTb+O9QUsmPPHdRZuhMGow6+
I3Et2tjTU3ZvO3vJs8/N6CErNwcca0WfHXIHhzBrD7vDSSznre3313qX2+883q88gGt/9OdvqQMc
3WGyzdm4mRGJuXJfVjwKqZZ9V9bsvXOVV9apUydK4i0ZQ4mNOGSjZV8m9O82XcnuewLp+84j/uoh
7uT3rqrF1QpLFQfLWdJdN6U25giL2izUdW/j8fqJlJPPN1UVdLwUkVpO/pLDnzHj57fviZOI0F/3
xOk0lddoQzBSQTlomBLPmnie91jO0hsCe9lti2sSTWLa3aOclxy9Lecqb0vndmlFG83M9hwa/OD7
t/+W1w5iJyfrqkuy2FGDOGjsmkO/0OlI6Q7B4qLWIqOs860XzP9JIrx6jn/l5z2dgaJa40FE4h0h
fYsVzk38iBCetrVACH98+/O89vNaJx9I0dqKs2EpDrmc8kv6r2gNczzluWmPuBtnY9sn9bqdCfqz
lnPovsDIcmk0o7l9+y945R1ySgP0UojGwm+zg4Nt/gNYofhKTU3+oLXawvKN7ZKpiYSfvkr3+ZLM
u7cva77yS55Ou88emvdU2tkhzvP2O2lwUF4ZUypG6k3NpbRK1wnJ9sVtOLbldD84dv80UK9ouckx
kO3dRiD6XIIeG423qHILxTmjx4xZlv8gHtvPlP5otTIQO85bJiySO60oEyp7aVEHWxgb7qM28GIp
JtKdVOmsmB0ahul31obXvtf1c/+0Tld2k9fsXoklSWVyqkzXSnFTDFupJvygquU+JhiOtiKEaF59
T/u8fo9o8MqNe4q/WToG9VxrSQ5B5ZaPbqLmLeoXhnKavHlnvPS1Yt/xBfLT55NVxRan5RrUIqzd
LFxxi1hVozpOaVQYbr9hqjA90+zmh5QMXLgqrz69c++8Uo83T1Z3KiH+PLeDts+ytDrvG+IPeu0v
jzOGlKuGDdHWsQgVRBo3N/taM1HUguABsY8eyaxOesJKNVAeAnw4ZcF1NcextemcWR4yZyp3GgWX
g1VmxiqYDZqveKDLBxjbzT6QOsEO/IQ0lExuMFZkwjhXbmEAUBncYPjv1rnTOGIwTDSzSKUfYtTE
YUFsfdf0w3JpMT+ITkXkDwh7k3d2q699nSevGIjdVlODpj5gHXu2rOF2xbRxOsyvC2009r0/FX/a
CWNqb/98r615pxQA3c1R5fh0qBBrXxq+lLd6XRLyWTMNnpk1O9mnwa4IxFO8eNoDcQ89lDyrN29f
/7Wn42TJFZiGGhwM4mDj8IpygFzbjHbiziyL7J1+zCuXOMVcdnRcfCTT6YFOnDyLMxNWEYmii8It
l3f2ga+sn6chvMVnPqCRWnIYrJKB9allOq51xGXTGeBoWkYFWsxW3/6rr+yUOlmtbrM58JMDR3MU
t5PunqFUDKJJ6d4776FXdmync7KpB9KEqII4lJTzboyFGKVfWYS3GE3axwNTRm9/lCNS4IWTn7H+
Zj8tXMHQOkrrWLiM2K0u8mamQJjHWmiTNbmqNEu7kn4vzntdfjA4Qdx4blluPaNuPsvKNJ7qqfxf
9s5kSW4ky7L/UutGCKCAYhDp6gUAm3x20idyA6HTScU8z19fxywjsxmW4XSpWtcuU4QeZoZBVd97
955LenRs/Cg5CPtlhS2TOOwHNaXlfvRtLar3edx0fqyy5zVJ7O3a5+rYgyAvTwOaswwq22ptv4ur
o1yqLuRmJLuFttKY3eJE+J6yuNFAwD6Z4qXfjxV2Lt2JG3+oOF/Odlzcl9zeTZS1nHYwGVxmQ0eV
t/QJhlPaxX3SbB1K/A8etPde13PudZ+jvoPxzRnAremmIHVPfQxadmAT8xYiNnN3cSv0fatN0XZs
cu2L6pohMItc/6Aqee9ZPyurqhEV62oaat8VjsKIspafV4HvUgy6gUcio+uBDXX88fsn5LTI/t0T
crYeOg1cwH7J1B6gv37t2KBuzKhc93XXtocJB+yutztBbdMJMoPAUiWYE4NCIGuMEhsT81w9erHm
BV2RtZiEWn1rTTPyxMJav9pMWo4TwjSUIhchxSJKJPw0H7xG712qs/rNG/EIO8mg9s48dxtTlDoZ
xOWCo0k+48RL7smOTj64Le8+GWcr6XLkBhV1o/aioGK0zKXb6Xm/vDrjMl4mJDVdjHbWXcZ5HH+e
sqJC95V2YZMkH/3a44b/N3fqnNiVZl6SaHrPrz0Kwoh51IIiAQz3+wfhvTOOftwwf1kqmq71RghJ
aq8McJ7HJPN9tU7tBkczfq95di5rbRaIytb00MoGXyDkoQ8OWMfl6O9+2vEG//LZOqkLAFHoh+gS
Fl41zGVIAkUCyFS0H/y+d5bc8+BgenqptS4o551lES9mJOZrvYu+dy5s94AK/6N23nvConO0k7uQ
FYbvJN5n5Nv7jTcv9+a0FpdT2/ehqCKxcyGtb6ccPST5ccl9KQaNUNGE3pFdpwyJmJwgj9WWzagc
82KRogw7x/4ob+y9a312nkRWbPaLy3adt2V6Hwm67cYqcgZS0nj6/bP03kecLWHJ4lYDfs1k3+Ms
350CGmLoJbfWYH3EiH3nGHdOye9gFEBSSPiILu0unMlAhqNl3lbIwsNBlwhypYxhw0Su/mAvfe9H
nS02yF2btXb7ZM/tw9A1i+yCR7YLLMSsH5ykzlJx/9V8OGcHIwRWo5V71KeOFj/Q4S52o9eKu7xt
62BRmhkueB0/87nNgRl7vBczfiyp3BWlcTmEs2XguHRmK1iB0IQWqWQBPZo+bNv5oz7s379I/5bY
O3gNtotES+jDYtn0JpkFS+os28pmhubgYNz9/iF673PO1qPIbjThKNbv1lgks/QCWnzloUemmA7i
4r+ZYvLPaw4B+69rjwfpraobmdBjHNYDNVPqa5GnbYgY/ChY8O9XbnkeRFUxayX7Gm3CSATLZu09
67pvymXz+wv19w+mPMd8YPxHj1145b7FP+yDRpKbSLBDuAtD+//ZR5ytGVlT9SZe33KfloqRHWSH
G7C+t1grpg+21/d+xNmSoTzyY9ol50fEnntbZ7gwvapd78ax+OguvPdAnZ10tJhEOZCSxV41Uf8U
RXqN5DozDrbe1T5q0P7w+4v196cSeR5Rw1dv5yEz0z0yy8+Yu29U2tm+AZo7HOsIGIb1EfXsvYt2
diQh0mJaJ1TRe8JHYVWXJI+mTmMwjoi9D7bNd+QZ/xbi1itR9m49pvs0RcYHCTO60OdEIz25JPhp
6lDDHydigjnFJskMXLtkQVy0BdZXQnE+PJe/c1HPycNuLGkLlJTRcdUQVD95bo+jpp31r3Nh2Q8u
pUUCnSBtD6OIcL1DPPxWdJXxVQ5dXeE+tszv/aJNF14mGZ1XJUgCLQNUErjKYBzz+1t/Gtr9+0EG
f+9fF5NKSyQ1Prpdc2j8DCP658UakEcQtijarN1AU7EC5IdHegCOvc5cvIBR/bD11DD5Vi5liHxr
gb/KvZxAuDNRd5rnQRnurpfgaMYimjfoL1eIGJPapCqFbZHFl+3UXTVj0flVhytjIKJUZyJ7NS7K
frZjd9wVysy2g2ovuY3Nbuw1PJmJEjez3oVG+9FC8ffbMkjGv/7+HH6JqA2eFiQW4pAaM8WKl6K9
1VsqxlX81NaaAr7FEfr7Kw5Oif/0313y48vxy9kRtWacuXOc7qfV0xE9D5V7mTREDoMIyTCAzvpw
NFLlthfU4BKujaQaB4YjTAs3pkySkBoS1Y/LWL7FqOC1sAzmmm11SuEdtLBzCX9kORJS244tCBv8
z1zbAPPl9LXI4b9grtCiXZ+53UEkFAc+VqX5LR4jKC4xW/edbLTxlq6h+Tk3DYh/4JTe4qaMDXJ0
x5xw4i6xr0GGA/Lx+m6IA/iZ0W3habIKR82bPgF0scdQ1XY1bDX1nUl0WeGHiMRN2UPUQMaQMeeB
X3gBA6xOQ2/tG6z50GpDZ9FRqSdMuuYNhB4V+4vr5PthnRlgaY625iFu3MzZRB1OJN+Fr/vDppsT
zqTBQWycze5LO+rJN7d3EVNiAPGY+WBxWvhqa/RNN4b5Ccfap96Opwu5MArsDO+2ViNOqhVSrm+1
MfyMcSGoPZg7R1xVuLx1HxKHNfoRXJF6w+9L3oY8N66iVEUygEEcDSE6pHZrN1X8TThtxwguSpHr
Sbz+8cYsLeNF9o24yKH1buLY7ZqdXpT0K8gwNlM/m6bWCNw6avamxs9JJuImApf9K74j+9EERRYN
KTZ7s5x/VHrdj59QTzafUicdkSO4HngHdETe9ybqcjNYpZeT2G6ZVVgadoQ9pV4K8Aemaqeb3tPy
txLU6Uu+UIr6mg1SCBSUlT65aYKjfYIQ8TwlsXSCeXLnKBxwtz/2mHTSYFxV/ZoOC6/KmuUwCFq1
jAdjTsHB6SgWAnQfjdiighp4pFcB0gYnWklLVmrTy2IYlbrwyHF/HLx6+ukJ7usO81eRhU7RRXv4
8ymMo7ZE+mAtSF18azLTIyJJRsBaVD8QLZIt8GnMtkQmNiRNuqUskViny8Kad9lkJb5pjqbYEOlt
WYGMneR6Ip/VoFyb9PtJxatD4i3WqkR48aMygUBdu0aJRUKvZ908jOtKakoGMKbcVDjOvEPTaeUr
6BS7Ceah975OjreNXKboAS6o5c71lgXzXe45uxFYiwk1xJqC1CZrF6tY3l1NhCVkW1pbzZdlTNS3
Tl+TrTbm6bGVFaeBsDvduxgZWVZBQxrSpp6YhFxMiQE53qTdcY/trXb3nPGYLrpwh/LN0MK18Vm9
rVePnKhHLerwYfJWOBepMKCyZmWpEz4GSIy8Kjm8REMzXjJ1ANMg3FamARM777NKOg1aSs1IhOmW
16afaDdXuzLV5PfRXuqQZ0Er/CEqVhp+WZM8DmXkvFWDzNi5UxKZg9nrumNKalmhlG7QHWx7r14V
q3ZUX6tpTrKtqeXdvZLERgUuzQ8ZrJlHGm7rtgPdfuwOyq/iVaJXGabsQcMxV/i0cIpHZNEwUecs
dl8hOVJuZuC3iAWEf8WHSUveru5RyF9lo52HqdNHO/SIbbzRvEiu24aO4k1ezNA+Zp60BIfkarDU
1KOGwyTH4cVRatE2i6nVRpibOAc21er2W0uP6gdsM0i+R925ysyJZN/YK/q3cSQ9CXyYs26XxNMR
jRgTkgrL6nJ/tUTu+iLlafD6kWa52U/Xo9XBQ+e/5wZijtS+jbpUXAzDWlsbfjrKzDpu8zfPG6ch
LCZjIIOikF8gEegsXVm/cIWacXQPpoUGzS8AimG67N3xcl5JI/YRQMlbnfxG5XttPx0KMDSgVLxE
3vPWN6g0Y69Jg4IneSGpzp2CagXKtlO08l+lHK/donlSOql0Iakm3uUsNPWj4O95EhBM+XD2k1ur
cMzvUaw0CE1pXeN/tYU8KCT2ztaMWac23goHhHmZdO7ruQO1VOm0Prs5dyzfbthQIUUNI+HvYHa+
RR2hy7CzU8X4rTAggdCi0V+iBdbxvi+i2yYxndvCHI2HpGKiC+QornwIVzaPYoqH1tfpAEXo20rr
Kke7w4NeT9HdrOfS8q2+Nr44lTdUGxCNPLdd1Nx2kegJrV4e0YQeJ6deWj5o2aqlSFfj7i2f7WPe
M+I5sFFDVnzNvZwvVxF/ZpA9a7UXtBkLeNs8suFSV9rkz4mrg/3ss+ETqr/pU0x81lfi8Lpl5/am
JjZ2JtuewK6EsOgUVsbis6XriF0qpe9LLgEBgHn5Oift+LByxrupYcZgI9UVeaRlOTVJOGuRNoKc
nKM9ILUFAFpWTSrQnTmGrZIMibmrMaZ9j3l3v3AwaAWEJkKskTJ20dGGqtrVb8omA83nRV7PzNWJ
DtZQ0vFjaj5coR2QPmI5E2Ow0HxEgVfJ2NZQv6ToPv0fb+TB4NTg7sYyLZ6RlvDVgILVz78/EL1T
5bhnbQpXgTxcwSHuI7d27j0b2hCo8SQQ3oqYu3WsDwq29w7kZ7VHpvSC/HPh7GJvufNAWe4yCOA+
gJPIV5KYBYVE8n/0k84Tcwp3hElYiWint/N4tSCnClgUp61wdUT2KEc/gGS/c3g9j0lPIzYYiPPe
Dp5P5xuJ8d2a8u7WY9k/FAqyUOeySZMB7n3Q73mnfjuPNmHXmcv4+IFs5fV9hkz9J30C++Dkyfff
X7p3urryiFX49XQ86aBOLSm9nTPSVSxNUw+rIs62dmJ0r73toATsxzysi67dJ6hhQ/JJ5tcPPvyd
o/m/RR6iYbY1uqC70ZgelDT0YBljvEDYlgOh9DEUo0w2YCEp3djQDrAr9cupmfBCW1kZmkQVbTN9
/Pb7r/Pe7T1rYsyrqIt6nOydPlXs2Gq0t+1adjcewa3ED5KmHOkJ8ZCc7z74xHfu73nIAgGAmjdH
ltpLZNtBlcNKkubSbzkyfzQZPcsA/1f7yj1rnAxYAmMz5n3HbO6FUKqWbc37F4DKUWDFEZ5V6Trh
xmvWTVVG6stgI6VLZ0iYQqzLRS44BkZuq3brhGe86LzoOiJMcEtpg4tLeXeVlef3BKR8b6WXbH9/
L97pdEr3rBlD/z0bnIIW8WyB75oQUgUFBLrtP4yba+/ctab9fXYb8ypfLLmvSqPeVK6IAWpN8tY0
ANehqWmDPrK8z1YsoW/0tdz0CRf599/xnZXUObuynBf7zBYZLiEtzZ4EJrnQLGZ1kbBTH1CDfJSh
8M5T4pxdChCyOukBk7MDpFNu4lzk1xRVY1iLJLv//U957yPONoU1j2BK1o67I+SI3qNn3+bzgn6e
vPcP+kTvfcLZdtClhWFqjE53tqs99qlp3qW5UaKQWz6KGHvndthH7dEvdT7ci5yJMS8TsdliM0Eu
IVyrMrZYoqudMbgfxda+s7HZx+Xjl8+JWtPq6hgcpMriF7o3BxjFGBmK+K1JquWQ2b3zgU3x5Nn6
m9aFfdYtstu81TH8xPtowK7cVLm6c7x2vGXOSiJU39l70x6QvndpeY0B0wyqVhkbEcdzaHJqevJy
7yeESg7rSZ9djdFsPKXFZGJwM6dQ0BLYuAoRsAWHmX0SfAyGC3sj8sS+M0E9bxMHpYHNVAa1Vukc
Ji3lfVqsYqMxg982BinLRH7ktwq278506uw6Im896IZluhq1et7Ejl4cijxDHJHDkOHsuG7KKSU+
BhtM6AwojmnBwHZbu+WDB+2dOSzO/b/en0blKfKxXNs1dtkdDAqsDateDBB56EIrIvkQLiIu8yzT
Lrqk1z/FhkEl4sYfAbnOkkf+teTax3fglyckE6qB1VZEu3HqPBOm6ZrfMiM3QS/i1No5ht2IEOCE
Z6C067pvoxgLJGH2sHOh7VI6L5kRQpSTN17KdOaD5eqdzfYctWbGqgOrOMX7Nm+MXZlwokDHKMLT
CvK/vIv/MHRWxfeBF7thOUNUnf7gn5wL+w/AbAaoMMtlrzKOnvQ/GVVHzoUroGDQQIRz/Cujyv2D
epqYKXDYOhneJK/8C3Nh/MEfCELvyM6Qkn/k/ncoF/LUH///SwyMKvYQA0yWTUiPY5E9+ddnVkIm
srNyjIOYUAoDSo/plJCvK6sO2tkGxAnDYP06rob1iKjRQOzjemkSyLWJ8cnM/fh5Ssj98mkVml8J
UoXvwjvQ+WRlaQ8LIOm3aa09EZLrfQHbvf7EfBs7Uq/N0+hX9B8uzdpAn6HMUX2qIEQ7gVau2f0w
9PIKV6EDkXhu5dOcJbRT6rWsJhTP9QRR3VqsHFUgDPCgW+FUT0r3al/QKXyh2dPf0IWAot5NkdFv
kUfwi5wo614MncQuRqAmtl+BdOtbaw3qvqmjcfTjwcx+qC6GYN0iOaLVPmctWPwJHqfW8sq2egyr
a2mPGlppQ+LYaWXpXDYiknhF8SWqsM4Lm2mHxYdtDFEBorEnQ33pOzVcjz1sZE5VgEj9URXLfUzJ
b+3okHYXhe5qtCXI47xtcQjmWxCemJUFPd3RzxyaD34x4P8LS6xz0fG+FPJQr7rYKwXg4oZ2G1Rg
JWfniyH7SAUWnSwtjOA5okDFxkRB74yp5NpPWGmxpCT0/5q2Q8lDHM0eMGomD+YkPzOpij5pqaVA
kXWkvvkodo1PWhGrHCq361xbfD8V4oGVQ6BMZ31ULc4TH8eLe9BJUNeO4yY3pXxFJu9rViyAxE89
tW5eaN6r3c5mHNS27F+NGSG7b2ZoufdCL+Rn2ScLPRUtHx+mLHdG+j3d8eQ6NDBPYzDOYpAXSZmt
m2lKIkwldDev4f0wIMl7CEkEyTjGTxcFW+FHNF1Lf2iMruNqgwsH7expR6CTsBpsbq0NbHrEQRpU
i4bse7CWN7Orqh/jaus/CUTQb+12YXAdlcKs0coChgnqCWXbJqMHCTjB0npuWbMkr7E99ZMPm3XB
VOZ2I6DqqP7qlFUMVwLfCGaexVqZ7tjgq1Y5Xa/6rCUbvSuR60xuiusMrmv7NZ1c1/btiSFWJcZk
a1hZb21oVdoXsmfroG8fOcDLVUy+Nh4Yuj22qOr2ddGi/AbUc46ZJHa6w5Aohws55oW1QSoi5c4R
Y74yZhzEGopOXhqpWUQbUFL1g6UXphsQMIQlNxV2UwZzMpaUZQq70q5q0/G+JREjPTik+iwBaZ/0
yV1tdV/rcgV701o0UH1vNCr7ZtYErcaE4uKWdhO4XsyN+VtvuF172XpOfFXbWDl8S59nfWfYNVEQ
QGp0K6hX7sWRqFv/pGEfE0eWRy940tZvWsWtD5hd219KwPvcO92qv+Sxhj6yUumohfoE4wzqvCxS
v1k9QKlLFM8PLoVkSmtPjDdjjbHT58QyfJX00L9NGQZTYkPjFML5VAJTW1ftmzNIaYbkT3lvfT3D
KVD23D3gZXX7g8nyF28YJY6f0ySf7nnGTHghncj0oCWVs9zk2kzjGsi8Rnceb+iTS+VYonrlwYU7
jXxwOzgxcfNlJeqBrKPaMy4GvZ7mm9FKZocGreMmQTSPQ39hVx6Xw2ogsQeFPEKkB4F4H7rQ2toP
5GhkZox0soEoBkU1ZZGLhqKaQ8syhstJ16vsRtZd4mxa8OVJOPbojq7TKVbWLeZQ/VVLYfv6EVE6
7i7PVxt4VqIfFXl2P8+3DTlgGIfMWs+uKiy8JaSMWt4Nubb099VKXz2wSKSKyDKwLeeTZWgx0914
qfQLrUkYBrdDIe3IXxPbGIRvjc1iz75TcP6geWok3aZbBv3RWSdSmBYEWFpQWs6kk26o8XzHsQkv
Q7hqaZ8cqff5jyyHyeKDgnTJh+C+AshuXHfZZTR6WCWW3Homt9O9I54v6XxP8PdhMQvj9ZhO9MrM
LMXiGdX0dTMzmXQ6sEX/MHFtVvy4Telt06ZzZlTviT2H3RLHN1LPposOVMhLkhbRENirl16vAKiM
XeSOI2jExdUYB05V/V31av0uu6y9rZos/VqT4HkZx7bxHPFCfzeYMqzB1HtwAll0CKvA7uW8OdM0
PJqw7JEnJmPRB+Zx9ISPKIpTvyZCoYWMEgExFZnlPpvj7FWXNs0hBoNrQU3e9C0RoW6zFuwSLDnD
BFIO6nLFakPwjLmG2HQrxKGePq/slzYdR2SRnwFcW8t+6mr5VE1TzgBlHpZHeNY8e2OWK8VwQTGD
M6epjAHZU4Vus6JFtU0hxwVsEA43F0YCyxomYZTFW2NkwOln8eyA042a4Uk/MQc0x7IiXxpDkjKh
IrzSH5gxPSbO1LnB4nj4WHoiSHu2C5h5fupF2dXqkW3rsx7bG02qlccsqcRXcIIMQSsWlJHtP8vH
LYh6+dVWsvjpKCYcdFHsut2SFJl+KatqfpIilYAgIt1+RafQP5jCFOyg1pwXfi46j10cE+R3p9K8
w9h73ZubLNmd1wwVC4Y1oq1r5ZGNX8cyv1/KJK3mHbutV+qXJfy8pyGNiOXrVN8gimRq/jNDifRz
1JX307BqndWpsG7wqNmVjwC2u5UlRn9sY9U106P+pXQbahPs+NVD0skm81ecR8ibLUOAezdqZw/y
juZHSQvmKu/JpPDbpDT7jaOjCwwpLfp9FDnmsEGkV5hBjKoHCn9s6m/2NK8LcL4YFAyolagNzZRI
J30evQyquxAPrjlYDyiYFbo4XAgpZpA0Yoaras5cc+o+9F1U2kHiZS2O1ZpI7QBgoX7EGY4vnl72
5nEySy4Prhczwcku1xtmNdAzumHoDmgWXctP6jy9GSyVjzcFSQJGKMHAP7Kj6Nkh9TLjyXEaMQXm
3EXbuLMZ6syoWK1wiV2hNqYzLOZWzCU8obJs7cfeZMi2I4rHemnJPqXSNePsYU31+g6wR6KCUdfo
zs4qy69Y1IE6etb4VkDBfOM0u7zmcC2+umuGCoLZFbcOSheYCkpdUQa88w6uq7rueM3tqL9LnCh+
ZKTiRoEaOI75E/NyPYi0LHuY0iHKGKkY9pdlSNfLUiWy2Upz8ryL2gEy4LdAxI1Dl0SkuDC7NJ6a
Yqzu0DJVMM3rfIZFinc4NHE+XRrRMMVha5XGyIQXQKMfR41DWgR4B783SLWe1jXNaXqm9gVEMSYj
zCJwfXVxB6GTZzhj0xSMQzHQ19HONUfWxlVwPFgBnast+U596atqNl44IxQxEnoOiaHbeN1z3AP8
B9+K7N6Hj5k5kOY9hpsIKLV070UgtALNioQDoH/1Pi3lujC3d50JnHMTP1cmOQcAP8uo9atSxM+l
tkw/XCeFL1dmHJ380pCIbjL0L5fEccb3AwNe0LPT5DwUdYptgD1e3SSMJ49m6XqBjFvOeNE1+lBY
G+vYu1kdg8yLlNesNAftxSw1x9ynmgmWvRqm8kKbMhKLRrnIQwZW7DFlbMYCS3bASrRMF90yoeY7
TGXE1GxcDCV82iAmndAhZkT0v2Vwvxze/vM/jOPE6P0y+PPA8vOt+PEr7/H0J/8shM0/PFfXTcd2
iT6ERkh74s9CWLp/6I7B+sDzTpzuqdotq7aP//M/bHCPumXwr8lbNnR57JD9CWs2/iAfmH9/5ESS
XCf/W6xmyl3q3L/UweQ02ib1r2HaFqD9s6auEqK1Uwjr0F8Sg4pHrAQouIIsCT/PbTfeukZeM97X
IwQ2uBefC7ucL6WKJgG0DO/M3koN9YTkiC2zS7py9TMrzwQxFQBIgLEc/+fxZL1JKXG26RgXGMMn
BhnkwBkJJ7wp/ZpqKy6OAkWHuXOdDuG35RT6HEaTLC4XxxXfrHmgGpScxQffXJ148DPRVk7ICFKI
o4DhqI9MgYT4ZTLUt2A29CpYamalGzawlrC2I2mjSjqVctBHDRQy6yFGbNUKxwlyt7VeOdoAl5mq
FWjkYNtZfVCdw7SQaJ6ckzde7Oyeye4Kv1DJpdi4bkcQhlmlHpW5aTMEZqBBBJPrxk+lNk3rVm/7
Yg6MePbuLTVHP61hUI+RnLrH1qz4OXiqzOd2UPEnMYsZJko/FJvBFJyIxhP4FdUzEFg7bTQVZhxJ
yYwiqiO5IKUsepSmpoZLLuiy07TCQzznTMsSNshT7uqEntqm0WRCb2Kpji6+6mqKXPPJ1Lv+aV7H
NifXRMKuPWFsvcQZHvMT3JbzgnvTnJC3Zu96L8mRg5tD2CboRY3Frq51nBDlkZmrGANztDmSdNsx
5yCEMVwj4A3kzswiTNvvGsIJEN7kBOTtPAWcFyZT+9k9IXtRgZXfohPIV6RHD4fKj4BfBVngZ3rC
/jbYskzibCxwwOkJDXxcR49RSZBKfOK4wAcvR5IwDOOjmngEJgiAAtRwOk4IP2GbgCB2zTr5QfBL
8pKfEMXLkhRsFbbSeiDkR4yxfUIaR3lZ2X7XHVHHq2mxYOsnBDIRkuCQoxbqblieMMlrT4zCZQzh
x2XnNdh1S2PQkguVVPPPwrVm7VBrjkLEgJ2iuFd5XSOWs3PvfjlhmjmTgR23tPZlznGIXRhWrqcH
m9Tbz/04VBGN21mfxSPActm8Qii000tybwl+q6fRfS4tSZCVkzBfDwxGpfO+abXoM4gm1QeDRqOE
6KDcqfwkB8z8SbPhkXDY0Th8BUzb12kfS6Fuxgjpuu9YhoIi1OVgYEpq4/RqEtN0bVTCGULqKRjq
nPYQNIihQk1Putfa30WQhOywhh/GIVbvUL6h+5+hCdukUGVB0qVpue2blCZCuaTGcDEqCfVZ15BF
+VlRWjO6JUlcFRyW8aqrQKTSYZCyCTTcNiWW7WN1udrwtdm75HiPSXf4nHp6Fm+OdJX+MLV599Cd
atW+6L23crItM+SApX2DXZPdeolOhVtx8NW4mBS+FkK2r9M/quFZTTe0BaiR52O5XJ8qZ72BEoSM
xlk1DgXH6jqeKyrtWjT1FxKk1gaeSGd/wZVLVd5IuXxjNhW96MJUP/BbVj+ReAymX6dytVBcHSv8
qmeaRWf+WPl3xyYA9Mm2vXTNKHuTully9U4NA8LK4Ewpu7BvmlNPoTr1F5Ajuq/y1HUwleMuwD3z
PD0oDrL3jWdjjvRSA/csuk16F8Wpj1H1rXADraK9Uc9MujaFZV5m/TF2aRydbD3qLuiKdGuSIw86
dUuWY+PEO/VQyN4rbuSps4Lbgi4LiTYcqTzlOr0fO05UbBorcy6mbGgdZIbVqG1Y0YLk1L8xjq0c
Thn8W9dqGy1YTt2ehb4PWC86QGmHMGX+R1/IRe0TDMd2EUpRqriqnHXqKjQNfn5sLUWjR+4NvQ06
TtWp+zS7BZ0o79SVWtJmaXZu2yKFAprePItTB8su17fy2NXCGAsEvDs1u5ZT40ufO5pgw6khNowJ
zTGCv2mU0YRDxJ8nnfFTThK16XBqq0Xcrnvig+TXJI8W6k3zIndKN/CajI5snBbLdlpmmwMphrcH
69S/G8hu/CxOXT391OHr9Wp4TQZbACk7tgCTUzcwOnUGvYTpow9gjndzPXUPl6RxD2SzGnRJscM+
jadOo3nqOjKtdK45xtKLnNqCYlYzheNHp24l+ILixY74fQeodB4O/KWPd/Cfjp3OU9ezP3VAsUbE
DxoAhecRZA/9n5K9n/AABNH3VjroAPGX+pMqoWrAXDJilEKjLdnYqqImih0VzZ+z5P8dn3BuZOTx
/rnxLum/fyPs9u944ac//fP8aAiL4A6Bn9pjHbEg7//r/GiY+h/0gCxw4lQ1ZO5wtPzz/KgJjp3C
sA3PIiHANYXOue7PA6QmJOdOj7QY/ghYJVKD//d//4JD6c7+/69E7r9On6XnGqeIJkwaHEY5zJ6P
bHFU42wr1xs5A0cpWMWIEVBHoGEWKg3t2y8X6e4fB9NfP+7MdnH8vGN2r4F2wyVnRD8nh7RkhiUk
I4sbLa14ebT4p5DtNYPfcJ3EV93Iq20V9elOi+6K4gVAD52nRiy733+NM3AJX4OMEfSHgpkX8yPX
PtMoVCuzjokFB0FdTOOVDktUJgQPFnN82XTfOkrDnZnEsGms2Nm3rfypuulzyUCKzWiQN6XT3YPr
KXcFSZhO1SU+tg3jk7CifZ/q1RZ7VxM2rdluxl43Q2xwyWH9wp5CaZlM1QcCL/Pke/+lDKDQ0D34
fBQbFomwlBx/HYfVsuFcPjfiuojJAA2Alg/IOr9LUo0SQjRRk+p7K7+wsoPqt22/R2ybKL+98+oD
WRCI6KQW2D+qi4LFuN119TdQfaugBYuyFhP0TZNxiriurpfqKk22bhkw5u00v6TRbIVyow42alkn
UNYn4uDJoWjACZZb8cbik2lbiH/rzURvENjZs/EVrvLi7JLuwliujxlpzYHEzQVd2hOobk7k30vj
wrb3g3NwZkb8YbSvCCmqA4m0fww9uu/FbnB3Zrst4nAYghWU0hTOcovXliFMYQXYhTBC1J+Gu1bR
dfXz+/rR+WJ+8XALKB8Y/uQTYKPSbdE9Z+SspGEVhQZGuatxa+9e0aoqX8MR/Fzda88etFOPc9d2
LrYRSuDu+9xvRhFW8fVqBj2Zo36D0NQKi8s6jL42+h75L3D4hZZtsVtaGom+uE6vnYMMnc8NUPnB
j350ztYlpY+t8VK9ctfk545fle5JQoVW7TyYvr2LdtYOcA/g6+vkeVX0rPdrc0CH7d1OT9vo2rsa
LqMbnBLyobrst/nV/OIZvnVNYjUDPSiw6nWluAmWi3YrD9Gn/L/YO7Mlx40s2/5QQeYAHNMrCXAm
gzFkTC+wyAnz6Ji//i6qqrpT0W1Kq/vcJtOLMhUIkIC7n3P2XhuhNE4Chk31WUUInrfmddBW+rjy
fHSzHLre8q12Wt6Kr+XZtbbEswAkjzbhGmvUzzRchff5aVx7J28fBwKY4Ap9+/u8dzfTc7QGD7e2
A+5xD26WRI88yBilQc5n+PQz/ckpIP1Zzhw392TZWgdSmTfVcWRSyFjomp4laZ3n5a3cWutk3xAi
kq77jb7Ovmf76nVOt96De+K8dB6Cce/9GC75xbsnEVKb1/ll+eC1bQNgC/RZLeifVz0o78t7jrJk
iE60y7I1eLIbCApUifXPRe3/NkE2Qbarv9kEP9qPqP+Y/9o84X/5d/NE/mFYt1aHNKgWbf79r83P
Nv6w8dMTqGTzJ5530//9e/PTvT9oaEg6KPJff/jL5uf8YQub1LZbA4UAN8ggn3a7v9v9+NV+6Z6w
55n8KMQI0uKXM83b7/er8oW2g2uM5DsFZpQ/lroBAo1zJ76qyPmnzuQv++6vG99vrvR53zNIn+2M
jitBH7nGQPQolKyHpg1/o73SXYdjw683xdGAYwM7K/GcHvl6n7f0sFCN5ikzDkCoO1eNNI0fZT2H
uBkxyZs4ix6HqR4v801PZXaq3tE4yg8TjL9LyBzRt1owq1adFS9E4qhNiiPoMDjCvi7Erq9lAQc5
nvt271FD7nRm+I8phhiGHBNRl0rl4XopvERfFRVK5nrI3YM9VdlbjpU9cIyYCQbpYpVat1nd+WJA
ebSac7q8IbkL2Jcy5434kWIbA1qWKzUq7Y6sbvdbKEL5LieDvdZZYIMVbQZdqeu7+URV0304Vf49
zoZ0TTPvMigH7rThkfiK5wkwgdmlfB6Ow8TKQsaEBeJI7QHdnGBlOKqJ9qLL2L1YTjMGekEAhG33
9G7wd03PJf2DLUFNyV02uoS013ayl9jGdpYoPkTVGLuwuUkTmoGMZ2FX+keLVPaxps9EH33Kup5c
pvkbEW4Vhf3o5hsG6f2WBjWOjLwgKFqze6wtXgLFdZ1TS95ZDFW6ld1MOaJmjwZ+ZzenmHTiFLWa
yHyKkfYVq132QOuBE0hc68RDppZvaBTd9E2Mr/Zi4mpNRLlSdPpNfwkT7TQZkUuiiLDo9bv9t8ie
tRUhaPqTZtY3ZX0VWsl67or0ZFeYU4ciD/ctLobAWOBtha2nDjHGy7s0b6NrlzfhXnfAt690/uOu
L4SGFaLIc5IxZ2uTgaiwUY1M4TrJjeFQwxZ+nAursclsKkedUUDhHLrUit8i2pv6anHpUi5DbsMa
yQiWWoR5IKmy/DAixaGi6lLjG9UVh9SsUP2OhliXrGJoNkzGWnenJwnDUmwfc0CnTvdlUQ1bUSV3
5IAvaOyX/vstq+VQTB5uVmEzScQI1uoPnejaH70Q6piGkY2Bmg93sYj9ShR6oTXz1HhYlQ1lcm0w
0kjzrnlt7IFTz5CamMTIeOo9LXZ8s8fImg9goIciWXxzHkYg2br1jMSjumJOwdkXldk6rOrwxe2W
lN5qCnZbFuKAIjN7tsSwuKumyd9n7Ra2W5H9mS7uj04v6ceUifOKVIGRlN3NT4lXRA/lYNnEaEnv
S0irlkQ6291So2OhI6vhjBvTnZAU6OKLucTirjfr8KLrCRoXAInTYxxawscvEn5Pkii+m6wyXS+z
kx29ZMruyX1RrzTfnA56dt3kAbnYpfqmxbKOA2P2inTXlTOn3bHklOs7FJjdgJnvRlhsM2U2W+w/
TQOS2Z6K+0EYaew3pM2J76WXj/mGiQ9x5uXSuOU2tCDRrkzPrKpzDMhkl5nKS79kGav2Kppz8V3R
TnA2MynncxAlDF0wwsHLPrPI83kvDHXddTh38n1pNLvzJzrhzgbOVt/5WpjJ8WAnNSEogCCvghwd
JxW6taWxECF6ApI6+szoGB6VYOeLD3xN/VMyVDLzLcpmJ0BwJs/EK5BCh367GA+xNYbVoQRY+UK9
LQckIeb0UQxo5laNZDS6bgw1fesFzXGcM8p8JrnLcw6ZE3c/i1rNj/pcxOZTmoVIWunHEmroFMYS
71tNyzhMOgU5J3HKqNX3TDN/oCxzV1oSfoGd224FjgKkrlJbh6o7kdNOZmtEpnKrHNyYXQvMaUBL
hXCFiL1qPESMAhqm9GsdXt6zOSQtJI00/SnjeVmjMeG42ngkC/E4TfzF2nVWEpDSlrbfoS0ZJ+IS
EUett1kv+Dz22qD9AAM7nEjPrq8dw4e1yHsacpVl7PA+UX3Mw2PG41V1Yk2INJFGXG+rT3RLuth7
Ur26aznlh2Xh1lzLFRvCrbd1ZB8MZ2p8tyTMsAylfgfe7RlV3bpc4i07EFlI7dHpxqMda/uido75
lD8Tvfxqkbi2ncL5m9XoH+bQrNJObvV2OCHW+eKKePjCPrRFz7ETNnNlm6qORtUtJnGExx0aHEWj
qN9XZbVdMLCsBnt5zmZeG3jvyOOc5SNP2lOVZWd2SbRn7U/8+NvKlHdS1n6R149Vk9+XpleSYy23
o21uEyYd7z1rw6qIb01hBy8MJs5VVip5GcrwZyzHJzD9d47OQ+KV97VB2opjtEEVey8tcQprj9E7
xK6w2ERK3bs1z9Gw7BzRQGZC4TU3DEHS+NtEiVJT80Xej77GENhYBC8v+TNtxG6VWxDlspyOUQYj
Hlwi8PfyZFnTW2I7O1OSVU74pVmx7mZ6kBNILrvuox34jRf9FGfzHfRlVDKq4bitcz6ijJVds1Ht
CMTMuevUSIyAsC9RZbDvm/3Zkq7xKJ02oBTfNsP0VERjRhp5W50bN9whyuA5MoodrOHNXEPtd/L5
DVJ8jSk2P4xjF8jExRKs8wyHlUaRiC+E4Y4mt/3UVH40adR69IzX+oj7o3KbFdUxWQpeu67cXFsZ
jrFFa4QsbG6vWkx/UXcpO2pTtnc9uRfmIHtw65NZnfKljxGioFwE8XOQWOZ9hsQdyOv8KbFQUIqs
PKNfibZZXm76JdmLxT1aKv7Iq+x7aYrmIZZRMDtkOUjDOKR09YcbFQA9waNXuMe5icy7VEtL4HtA
4bgAN5+WgRPOIMRMsXE6DQnI5L7M4fxD1khfGsvu1wy8qVfjPl8vCtWp3enOveGk9YXWOHmTGJtW
QrSXuiZ1ZvK0/h58trf3KuuVRikfmZqPnpOGGzsXe8Q2Ykt0avcwtH24qaqG5Dct3HmLMX4Y2hSf
G2dxDijhr2FS7maBcEgiCzxnmrVvXK3aJeOybyM1YaTX3k32+h22H9K2Xf1Ms/O+nIjYaqF1onVK
SSIRLkyC+oJHSL3GnOjXNPwhQSpjO4cjyRMq87s+ecW7oTbthDMBEzp/J1LryZ3u1ZA8V/r4wCzm
6I3Uqp5RxTzc4bYeDeOiO9oZizXxC7RxOBfEj9MsLro57M2ivvfM+dAn6jSQd0HkA7JN34vLcdtU
7hkByhK4AvdmEx1t2e6qaUT7ZJWbuSeN1WKYMOs/s2TcOWbz0MThM2PUB9MyL1HWnpw8vmZeP2yG
BQHLvNxc/z3xrfP0zUarNmMUlpm797p2p0ayNBt50nhdkR7AE1LZGVXlJU+zdOO6yaUa9K/mVPhL
n2yHDqVdAnB9pWvuuy6bh2jWizWD5bs0ywP6Thva0uTg5hnWzsLX40U72aJ86hbxFYOXWJX54Mfa
lPg3mjKP7BgflIk5t+XGIxcFzTxNjHdyKL3x2MM44nNhX1pOWKlPS8q7DiCPtbCix54klvngNB2p
Bow1Xdnruy5j2Da1LlEsNSKOru6dlVcbXzSl70sM4YFoF2dViGHeeyNNHa01vguXLzG7QSA0Qnj1
TPtW51IQXt7bB5jBgkVRfckr+VjGvQZqacDCNRJIogyLRg3Ns+Team9ebsbpKybdC4IMjMu9O3wb
oipcl0N97u1ROySjFsDhuD0q3qvKy/epLX1HpcvjghRmRXgMvg2HzQkKa7OpR6hLmARfrG6Y+ZHj
Gwbjc5Gz3zg2Ng8dczWUWKXv5EKyQDep9LsxOF+NLt/OSjvObfUR4skIJqAWLFOBtPl48yjvNrVN
h72x9WWTxgxY2z9VZ9HwyKibzaW299w/t2KXlzSpf+STOrqCYPXBvqEFGjNh8IZ03cCpc5wInTuL
1KO5U9Bp64xcHcNBET/XMZ0klec20tSrcmenWbmtFjsVfinqlDNr1Ph6Q5PJrOYfxdLXProzMm3N
/paPU5cYZppm2+HRKZkJplCWlZieQQtOBxVh6idwKnsiMOOiVDrjn2mLx6UHU7rUGulfcWicCtxz
1FmdjWCudOjRFJyPBaFwX0tmV9HaKGI9KMzKfQSeygkgoua7vYs8dREzQ3oC1Q+djMqTVifWM6NF
DzFcPGy70QSyaRe4k+ckQykZZ50XuDfSazTk8QMKK/sjE/m0a6VJ8y2MN6NwswvOvuQHic5O55ue
st8129PWjGcJUUAuGdMMCzP6lY23L914Av6oxLxPelS+q3QycJFhI1KrSC+ME4HQ6QG6cLKWY9P4
JXjva+jatAVHa7q0WdU9dp3CsEcgwrnNvDfSAdBhIez9EeYExQCR7Chv7MheRxnPaOV11allFdzK
rroBXjP7sZ3LNBAmbdWu1JjOGPm0CdHL+jWzcUyb1nCHut5+ngdFKrSMe4qouVZnexyco0p01TOX
VuF97UWFnwFiWpsh0tAVWS4vyRwbR6b4+r3QCewmw8jMzoBUkictyjj+hkKMzTqzwmzDE+t8QwBb
wcGo3JeJp/Cn4/S0rNPR+Dp5Zn4S2VKveyAPx7hoE3rDwOp72qWxosMXjfR6Ld79A2ySaIsB1dk1
MuzOVkg4bZ6IH71qnA3uhg4fU+w+pdNk3jWe3jyOi6H5sxo5nhX6PraWkHAz9/vQ6gi7WUgOavH4
oieDHF9RVzOClaV/aK3i1tVw0qnZQkhoSn+6fVMHRP3aGPGCxZyagMsJntv5JArmMe7PEk+8WwWu
xeNwdWJjnvuzkE2ij36D6COFKtKRKdqtZhS6ZtDMGaaxfCRzO4BMkEN7mDT9rFqiPq925uovnSxw
Qdy02Ez5ZBU9FHI+6ZZkcS1GtRdxNODmIEdpi+iCWf9smRRbCP1kOBZ0du0qsPntOYjG5gYFmrHR
9bw51TcvKAJE5QMfFkE1N30A5WcOdPK9tj1E9Y3u2eNu6AXHk2UIWnMG0R+bfjXWJTpXevGVnkpS
vMzOp6/lnkxduivZh9dm5LSkQ+GAKOVN24qNH3Zyatyiuvi6snrYcqvTAbluvaXkf5yHiQCoaHT3
4QyDbeiaIO3G6Jyq6U26yw87oY88azB0B7PTAmKyzEOMiG8Y2j2JzRzcnZF6fxo6giUQCEzR3Plk
l1ubaQK9MZD/c+hwxpzrzh23fb7kxxhXDFZURB/abJqvoYdblhd6GwkLUCty9A1K2T4g+2PG9yuf
QoNT8GypDSJdj5LCQDpRT168RiVpHzuDSa9lacO5LZx6E4La2neVxSCiCA02y2XSLoh1bPKWN1NX
ab4Df2VlWctXMnF49JBvrIn8sjezjocbnWJfrIvYvrekPLbWbAcuMCp+H3JRZ1xCLQ9Ss6q8qvJr
V+xJ0XJOvMsTO6YDWQmvD1roWN61dX2ZEmIeYlt0m0hO3qHxRn1e0cVKX1RVoJxXdTTuSYb7WlfK
9u28I3/a1YdAuVm1neZGBlJFBEYJswACpD6SeSk3ADYwZCeutonDKNnHi9vcNVX/gF7G9p02eh4E
mkFnHrOgbeZ3wtIlSu0BcQEgpR0vPFnTk82UvPHYrgexqQr6EEOpm69zUTab8GZNnmgUQBIyL8yh
ZjRGufIpKwufGqM/Whgj16bKNM5ESCs2jDxXFUeOdaHfpkQiCxnkhfTuSHc/Uql9CCP72QJxjl3W
ZoCi+SWdZveceOEdRErqidYY3kz073tvxry0qgYThbJBpsAte+qLNbAMkglwX3ciObkaYWK4trzN
IPCfossTbzor877OROt3ZeMwFLHTtdW4akcdkwfsBD3DeydfA0Mxgrl1LKJSrRtiU59eFygGgbLd
+TRkdnGXTuNMpZOWX7UwHO8R81vo0DwrfbO6MgtqVw/3ITcfIGhZgsbo5EgQGP+xL+LiYAhiOkWL
ddOrrfRmw0J+HxWa+OI2PbulZtpBUpT9YwnB+kgxjjO8hZIWaWTzgLFusD+U3h6KIyMq8ljobKbE
QoGR8WrAR4UbXjR70jFFNc9zny37OczM9cAsem2ZLYAewyhQZeUfBqyhNfsFzxtEl0WaFz2qxR0J
PIKFyeNY5jRlOmFqw/7qZ7PnPBtEQPoojqPt5LXawfRsIDbYOehCwEm2Mx3cmgJxNMV+mFaS0yKO
iBE/nD9PprvSreWVxyHdqXa5wWxS+Fkp1MuVMXAGjXk9VtbAkyI5KSv9vZBk45idTtfZRL7F+3S1
pwEet1u4mz7DBJbqMTMdt7avwKqLi2zNCyySXK0WhM4+oiF7r1XJly7Xv+guhgpVxlTylcUBcG4s
prwtqwSPhNt6YmUO2drs7OfmZogh9IEzzLIhjBLnTbn3kDHJqX5zUneXhubVnN13oIBfOUtZnHEJ
uwXs0N3Fcvou60VuUqmKIJQOdYdSX+NoxLJL/C65YFR5jej2ejtaV9659rxUWXdq2eN3Raorv4af
soubaArsGqhdlDiauBKGlx3mMTlbyfxiNvOHhpSYkm2cH8tFqAc50uFouihi/tUWuKA7467uC86Z
JM65WIOY6slkPPZGP25Kq/ReQjVPLxZpAfHKdLUzSNtznycSoTxWtsglEo6At0d7cJ8dzz6iFcs3
OdStPLPY4toIefjUvJX23PhGOG7rYTo4UIE5Nfh0dE8zY+n3ZmYjzWLhU1DtBqd/HFtcUpPrF9ny
YNd5vaYFv7FSeiGJqM4kERocfiFjWGkHbSpJ7sdW+XTAfZIK/criWUxJ3B3LhFGwdXES79VrxTEd
rXUtDZgs6SFq5M5diqdJCneDiHEN82LXV6yXXnKvtP5piOsvbdmv28rd0VTdxMSN9PRDvGI4RCrx
89je4LX80TEhUKTyzLa6ltpivRsGsRLo/3Od3ZZwRd9otKCK2kBV8/KSOsVuGYCHxhaxnHNQc1LP
c40sRt7e0juajr4pwoGwwYHxqDZha1RX1zM3nlU813hS4qR9I00M9BC18a22WaIDMLd1YdUEMUEd
x7H0NhRAPTKwm0Dp69bAcojx9jB79pewBh3nGUEue56ixfeyhiAPhPspSVoOrX/bYH9DHHvjs62i
4nth1s1lKjy1G43KZ9c4oBOsX0fTPBQkbcTDuJcx23oSTvsoMv24AsEpiVKku3vqqnJLZcqzGpqn
EoYUHYP1FKv1wG+aRdVbnbZ+lCKr8xK/KOsr47tXR2MZdCM2bWGfCqt8KBUdJHwz9FbI8IBQunEq
nbGAzpfRr1PHPk2O2sb2sKbpcTXNGlBaGq+xpARO5240LytPfJRnzwqfuq49ZMY3czROKkk26FWu
cpTHJu0zXyEttMP8OrtIIhcm2CntZ6odzxhARkanCMA+IZvFIyiycz7T/mJHNzvDX5riRukXwJVG
8z6KYUkv3jtgvHXOyxexedAg1XaTkQamuRh4LqYTJpmzcmvWC/es9fWRJGA/t3iXtWpfhtT9Pe+Y
N40pCU8jwgx2+fs6j07mkL6Pqr/OUZkwQ+gORrqsY/Q+D3TWZ44BOaKEvgtsyz4TwgKFT7t1MFsc
mdUw3ZuZQV8bfYVcuvTKhn+f29255Uy5iIwOgkFvjbvPBjhvltcdQSA+kAPYr1pnONa5goxHJ5bk
wS2EkU0t9eNU9DiSR2LX6Dtd8d2eJDEAazsaH3ApPMZ56DupQVgqVMrSVGPQm6iQO4/VNNTwyMZw
gTddInZJDE/Q5LmiuA3sVL6bboiGIuvfKtk/t5KlE5/E4mfKOUpjdtANt9/F2LO79D+neNq3Y7qX
ledPZfI2xM49I6MvhlWi45j799wcjkvmenuGEU+SVatmOMiQEwxI/HUe5kM8wN5L7evspbvIDVku
mfboiYdbJfQ2jt4+jBZdBWP0CMFMpmMj9b2FUiP0rC/uot05BgflSluwk0XysU9KtQ6hdOEIOo9D
8SMlDQ+lzbaetDvPjj881LNrGi/7UFL53Wq5ilsfteqO4sQ3RXa08vgYetNDZjcPvWCaF1vqUNbq
wv73XiXksNm6+yWP4mlbGB3nJ4ecTMaC62Ip75w2O7XwxrahtryQs74ai+kIqe0OTuRCYRGKExzL
5FGPKMQ10nMvy8JYbnSriJPGYPSPS1I8Zek4rWNCbYNMaNGMW7Wl7pKhvnc8ADO6yOYT+YwoN73l
UrfkV7iK94L3I9+ruXG20SRdOHlmvesaR/8y3waDxHNz0sdiOq8coyMleMKebPQlHR+3JXFq5Dj7
qpEXs/DQecsxEaZ+RrvarbNO5c2mIuIy0Nv2dgRy7Q2TZKbITX4Las7jx4L8yK+ZaaTXfG5o+2Te
3KDgCIXfJ4nxMMyJdTWdGL7enHgRcYaZ+DEMHq0YACc9C1GICSgKCd9pRPw1j6ew3YWJlBDS0qh/
08ZmZoccq/FKEmo9Ail0ezYrUmhJ6Ey+AlAmO7Qo2/uG8eGuygzn0Uy85cXWLIDOxeBeNK/RcVXk
lMxeEi2+GqQgcT6frvQOzbdQi8X7SCt5h/oV9YsFtQb8pwjXKXO4PEgiYq6RQqMqcpLxoeGbCWaO
N0FYY+7Egj8EpYqSD69xQKCopfftqZvWjNVNzuNE49lph5Wjn8wN8wRsGlXoPQDBJGdUKArHnMNF
gmveMDc6bRIW9mE84xCEZTlbNt9RaYzPeRlOAHwH5zBYo/sRE+CyQV88PUVZL1euC7dnlPn0BTAB
CnSE0hFiX79Cgo8HcmQDQINQ75RR9gf3BugdE/U9jeN3p7O6u4T2QaDjc3rqCyn6lazUQNZoVu3n
pc8eW4vOaj0mdGVorPpLq+trTA3lOmOWIhCF80nkEVNJOqiWs3wtGQ5CoPW8cT9pKt/WqmP9EYuz
cdymPjZVix6PPlnQRMKXlX6paLpvJvpuD55YsmPSIWniVMBsyHyIi4VzMKlsKhDIUPzJLctg4LT9
MqkJbjqkx8BQXQlN2GL/t6KcjnoyD0FHD9U3THpNg0m3oUlC9xxWjnYh7hL7gTMgOl9ZyUTrohry
O2MemZmVMjrKdhrZO8bwtpsguVgBtewvCVZEFHZ6egxjmRKm5Lw3rdFsaACpTZTZ+Zazk7fWHAux
k6jY2HtC+y5icKqbtURRbGeELB3AbXqPXpdBPlR9pb4veggFOOrbYtM4Y3/n1qKgXLNBx/aL0W+H
0cOv6nB8o8Z35HaRqu04FiC4XrUxtoUVThJ5DttJHhTYHbSDdY6VtVmIxLTjOhs2xTSlu54J6M1a
koac/Y1WPqHGNmrfmkwMf54oRrpvi3dXFD3avnrWZk6M3XyZMuivmNq6V13pxS4bktj3LByFU9dZ
Z3yNFT9Tsy91qBzfwgTNZzoXWOvSylj9Yyndzqp7nVaCZ8z4491IGCHrdUgpUeWh/urZqR2/mo4D
ApWUarJuHPuGbv1HF+uN3jCLDKLBZWvNNIDZDMe6RlzsxlHd9h9ZkaUKfGwcdJoq9RWgddT5M8/4
tCZyKH6OQrKrN78op/4XZexNaPvfCk7bBfsqUPQa0FYEfanPQPABFG0iCQdD8Njmd17lglRI27Pm
mnKTxUyMrFip36hx/yr+/dc1Ge/ZHAckJ7JPKlhALsghMi8NMmQ1OShOCizskPqRXAgC/FJSkP7+
Jj+poG43ieIW2a90PEe4n7PfJMW0rsk0C/D0z5e6F9Z1XDJJjw0c8p+X+j9RHqI8np2/EeX9aPu/
CvL46/8S5NnuH/gFyfvCEYgwjP32vwR5LlgflOaeZ6Mo5w8Mvrt/C/LEH0jxHJ0nxHE8ROw4sP5b
kae7f/DIoje7OYd5hshL+w8UeZ/EazyMwkG2AKgCaTz2SnTvvyryYiuk69GmUdAIYDZ1ZS1bW89+
lxXzV9ek/c+roDlEOMEt45v861VahojwDiKGtm39oKXutvaSDygAiFBjz0+y4aqZ1c9fvoXfv+B/
XtOx+MeGhIKb9LYA/ELZKt0aP3isSAkPQdUJsK0PkduHJ0stHxMEkfNUYoX8+2t+et/+vCZSd75t
U9dRiH/SN45dFs3suRqTheQF2X13yFW0rAA45b9Zvv63T5R+qC0AL0lPfr6SXlmJE7kdXf1Jjc9V
CffWjEQO3Yfqbi5DfWeKsdvQTMx/E0vxP+6R6xlgpxzDNmEYO5/uEQysaWXSaBhbuAPDJtnpj0Vl
3YRNoQED9+8/0f/xfPLuWDg39Jt0VHc/pwZbgIcipUtipNAbrOtEsQ3qtEH+P67ClVgjddNhsfzr
s9LNZMLkqd0GPciks1tyOoJTUgf/2VUsyzFuP9yBxyVN6zMZ0CxrU8kkbIMcGdfVGwxtgyel/M0n
9vn7uV0F7zQ8LjY3C1HqX++lxoakyjxSQd8tnL0LfXyszNA+1I0ebv/jG8LLgaxVWLZjWtanxSMz
UWvg6lfBTIdk7UWQmqlBfhcY/fkR4IZcJtAGX7DlWuxpf72hdp7y3k1qFdQj7SKNkzGx8Ev0n385
roFnCF2ywWqs3z7WX5YLoMCUHHWjgpHaiEAEhIZFzyDrP/vEWBhY6yXLPgs7CrVP9zJbqcQlmMJk
aaiW07CegMR0WiN/szzcXsJfTjf41hFau7fFwRDStT/HW/EltANJSwIMiALKipVvZ2gie4uky0zA
zWR5/fsb+4RTtE0bDbRFz5GdCfmD82e8xi+fX1xUhDIOKFfxspIz0AAK7nUNULAh0oO0649Ikqy1
cBwMZurxoyEJEHUQF/7mzgHT3T7EX2/esdhNb7sjIAABO+/TV6mkswzOUGBciDgYrStFos5KGxaH
8QQRfDUaw1oHvCjRyxqbMWu94vlW+bj3DOkj7OH5GP2YBRbfA6P7SZ2bCXv6Ky5P2UGzZcR98JQW
0/szi5blvQdTkQAuM9oHbbrFzsEIAAleVHJpd3k61lelZ+OwKce6PYnqlrIC2GzCB2PU2ZPJ+1Xs
Yptki21CnAIi6DlxY59WpNExBuxtxxfYcCmzSGsm8mMc5+8qbNMFr1O4yNdIbxRc6dgukqOgPZvR
b9HQIqksmo59ao0ekZhdMazpdo5USXO9zBc9oymuHQ0z69wTiLyMiKxI609VUmHnzb2b9VlZovoC
gJ4U00SoOvBKKwRyx6n5mJZzm/pZBOak9qgBV2Uv1Lm0KLQJxK0zcprdonBIQ7i9uHaWOCld27DF
o9zrlSKNIlY3AEBXAC+ZbNDs5tg7L8ppkfYZRte6ASMWwUhLjxlrkGdtXeEk2NXaaTV5lOx3LmAD
RhS+sDpEGprCHFtGphH7hdfgTzUTw+pXClGlReKGsUxUl5PzIAoHE7Gabj9FZJPbBsCHZmJlWvpV
QibMzgYVqm9p14wY8Yu4jwJLTNF7rCscMbRI37V4dEhHTueBDAOZ5agD5CjGrcgMyEVJqo/oqep6
fFNRPf1cZMn+DN/mtW9k+5EA3Ar9IhnpQocVxH+oKpP9KmFEIWgPPXIEa6mck93eOiv0abQ7gab0
W4bCLd6lvHjLprNJulpXte1AJkxTdYgoIGkPODaPZFjxcKOli9XGnCsMrShkq5UWOeLSNnb7rEoq
oq052BES6zapBfO4EMJ2HdtEpxrknfgh+4W1YpqMJ3Ho4mKrZanz3kVJ/Yrh1X4ZzRo60tUd7NSt
7j0RquXce3rV90HnGOU2QR2BTTY2vAe+MkMybhhh2GUcjsZV6U3es53RAQoK7c88jpH27tHVUAht
W8dmuJq1GRKMpHOpAo3MakAk9Ir58hhZzp3MQlpKOfQuUmiJYlxOURylaOJaPevCt8xd2rsomkbs
4TKyvy9GXj/V3YTcXy0dhmnXG6dbf6AZ3rWxt6AG1cj8ZiDXN2SBQ++Ytk35GI90xkDshPVdVRng
7upOZ6L7/9g7sx25sSzL/kohn7ofmCB5OQLdL6TRzNzdfJ4kfyHkE+fpcubX12IoAuEyRckruhpo
FDqRCSGVkpxmHC7vOWfvtXXk5Gh6tXi4s/uUpo50UvcuA9Bhnkyizy5iWRgDfSxDNNs8B/N/LkbH
+KosA2BCrZs09QzlOrEtirR0EYRKl1p+Dy+KAUAZm+d6UWhvdlIvDrwDOzwdLV3PfTemftuamuwY
9rkM5plxS6uNzptU0xTfSZZ+8bRQs4HaV06I40An2N0qy4GGTazQNlKRmJ3ZGasWg22UfAGZqxBI
UoXeFDKyEm1DXyrd+2hM0L1QuSZIZkrTHRBeozpGaNDMp6BIK27KUZHY6HQZvRJz3BDxqUnVODfr
On6ueKHNHolfMeG95mS+9cZQPAjJCH0ne934OjtG/IRMOXlYtE58zZeJZmcY1ZhE5qiwgLvH0XRL
ngTjtIZZKNrPVfWL14IdhppUJMCYc6SY3owv82s+ivl5JNPwBulSmtL9DbsG8/tkY5UjviTxm3bA
ti+g/9+pwk0ID1JooBDwQdyJxxlWXyqDOW7QRwUPT85TMSI/NoFgWklrvVOm5SihJcPPfWiQm+MV
ZmQ3Jwh8xX6AO8lyUcTNY47/JUYSS7MYjIpRvcmkJ949yx0NYbarfTUXe/myWmhcP2WfUWPT1NEW
9hHuVNaPmafRFpkRn5CVZuy4l20DHlszfVvUsdUwqdAZoyPTD+1ZL9T5hkRr590tGyJLMH0AZczp
migbZFv1s8ka8ApzXCGDw1Csa73pzAhY2QoCjFwm/N7AmygAqtEyK6qG+MrVdNAF4YTRZ82zSF1v
HET83HetgjDLSRAphLLvx0BJXWKvqlDLbkPu+Qhdra4Mu0RCIvF6UfV4MkFRXma0PdFsizWkbI7z
Pg/CWDbvWpyIYWMaUYUG105QIU3AuK9U2zGvhYlJKi/V4qWbBmBdisSviUzEmb1llvIboU8Svlaf
KncruOwLeRsd4XEEkIJr02vxGo2JPZ/k6owFJw1B9dP+KrDFzEatSSYoKjMwjbZqe5pFiyE9u4vT
q4GQL6Qnaa9dq4Braw/znNJs2VV04yp/rG+gVzAM1NXYJHmtnPJ3F3Dk7OVtZZTg1JT50PZisLc6
pd+13gHGgy3rajGyT2s295YR149OgpbDmyR+Z69RuuQhB4PFXN2uGBjGs5jf6QYKc9OXfSUPRolo
Zq+AP4kg2Zpg+S2prumulZ01Z0S5qjdOHvNoz9KyTzWk2bWHGLq81LoMhFfBsABNbo8ar+hyYZ03
ubBXGwHwNjhg2nAGHxZ1KezC8HriFdex1vbqubRtQApNFrb3rDnQwni9uxcpdHkVDexgvTWqPu5y
MkvfLLEAycrnPJ13KEP72wFNkU1YGYGt50w4JgY6uFJcqJej8oQJffnSqzbaNnjo7U0oEjT8zZSZ
wYIi4YnVIqdDPfCeKi2NzBMwlvJptmZ1bcEbHWELYWc8wi/VXxbASvueIWzp15muP1ToahN/kYly
iW4NVaGdiBhNd9Nesg1Qnw3mdo1X8LOZwuvcDkxUDfVZaw0N6k/XvLHDMxjHR2ZHYFOTw4EN2cno
Ud2Stuc44bJpho7ObYN841rrQuVOKTREdC7D3EMv7SX3AbMNz0vhjM2m10ceMoTA2QmwGCdFvN2x
/cscA8lUR7uYnbHWn5QYdUhy1MPshjITM5+V1sYtQzoLU2+4VFBrpZqxfbIU6GQGYOhyU9e4wzxX
6M3oWaObnrQyViExt3Q58DWjF4Nb7DhXuc0K57PLsupgMdzsLqWhjgcQ49pzoWurdj1s8USOzaKs
Eh5GhbEcF4YPaQp/URdzqQIHaNv7rimcc2kwDto1ShPmgVG0GrOFJdQJsSuQrO8V9g1JwKVq0eIz
fregGbU6cMlByWO2s3U5Bcbg0krvYgdnR5S1SbExKySmAWaangyB3kJUY64AXCKapNGw8VActM9x
i8lZ2HWnI1ENG2SlmZ4VwKBdHKQeWiPza0eY/GW3VMwPnTFlI4ZNkgeAs688q2qN5gp8dHFPT94F
yaQRYTU1OKo2qqUPV3YRoX40aT4NCK+yaitnAElkGiR5ui3jKa62yDGJshZNBh+Z6klTvdEdkFGA
7tEh6GvypWEAzJqhNwViZ5N4aA9pF4NqRRK2DZfOLV4be+hXy49hvFZMrSy/aRg6exXqR97F1ohH
0rIVMKF4LTNta3QCxeG8tB3lRUT7e5s1jX3Dfq7HltiUyf1AjdCQZdEKhrbEOaJfnmYGg0tWvsh2
kAfFVDFv4BZiXGwCGHqD9FheDpVsv6hCTvecteKN2XSjM6lnYOcZ+BmflzaWNyj+Q8sP45h9cJKX
7hMTIL3y2lm2tKpn4V5QA5GChaKYwcaYpMShOfMEyEg3JphHoegYwkI4Ku+HYS7uVJvuGxKExn4I
SUh5nTChWIjeI/KHB5A3QFY7Mz+JkPixbOYj3yNhbTrXe4ln0ogz+7bGVaJ5SHWRwZtKkqN6S8Ly
SZPGiPcPd0qNcYJmi9dqufucqwh9fTdfRU5V2k/3PF9qxj6nnN7jfGDrm7lL+80S+QgYgBqOJTYD
xrVtmjE9CGmvRplsmjGCMEn9VvejM6CWS/uv2ObkFzuWkBmWRZ9fo0mtOz8u8WOUWoZXS+jznZnW
o+GpJmqis64DnRuUQ+S8OllTnApjWVreRnr/1JtzabKqReFBaTMCEmZT3Bnk713G+GBRUdtpcxUz
d+p8gVyNfTXV6D42oJgypZlaXxlaMmhMWU2PceWGmCLLBfGHFEj7vXpoxUvPnUA1kuBb9hgQRN+S
KFMulSofXlFcMt/o+pIN7VDgy4O6nppB0SXoIMpRjndz2dt3Q7o+mUUKM8ShaL2dtD6PT9sZ+CRb
8dGgdCFFFRdGVxXIzzRmtx5gx/I6NVSA0bZTTXAno3Ek6mxEg1k2YfmcOTNyXRq2CE9Ts0IEmqmz
nGFqVhr48jIsZz9W7PLFzPD0QoWSDjsmq1MZxPYR+xATu+m30K5wnjJJcr8IJUHChLFiNgIEyzZD
r0yHmxYmNcKd0WYTkSbJcmY55ZB4IgydlzFnVOc1uSap2rVcPTVrxIIb7EHVFzMf4/ksrQGAeLwl
e50oChfZkRzwM3lWTRqiVzuOdl8vuXUNE3XO+R6tzDaVFMrX2h7bNxczAJvBKusveaOQk8FCXVzG
jZy/LqBi722MAsDfiil5D2Uj64AA5u5FdF301g9T1nIalrLbOJGSEFtnjc37zCnFtjBY5C3VocUr
U+rG7QgVPfZlWUV70K5a7OOiHJ5sy40fe3hmKTmpEb32toRL7atOZ+msOozpt1YPEhT9oCsOHTRl
5ppst1EzzA2AJeaj7nja1Vo9YQiIbF4PickewS0tGheyA/kfEFlYzQFKTTjCeYV0jWe3B1est+Vk
b+TcDrd0OyGdNJrC63mcmAFuRFMzdRrC1uRB5mbAvuRgU9vaU5vj/CPGqd3AdVJzH++aDYuMmOg3
mwrnWrWT6U1R6rT1UfqMyUrzX1ru+QjlkI6KbvGGpIB/3QyWgehULulT2IDsN9IWoI1h9Ro6IN1J
rQ14NheVE3qCPKhEjNu4p4LhY9ldXgDAbaK5PiRuK84t6L33RhqOpbjrtCa09Hs7Yvq9GXtCXvF2
9JODyH7pzERe04NAGU6CHaI2Ilj6R7tZ1JM4i3EyKqpsnpm6TRqCKLWNDrC0eCE6Rd6A3sjRfqhI
yvF5xXg0kEY5NDhrWRnTqZFifQ8sq1M6OP4x8b2FPaUvFqbonBcwcllgVGnpeklc8qs7rHgurMTq
uYKe/UFRmzWlqZ6rB8DOxm3aFo7pd9b6oKpTmDyS4khyL1G3yG5TOb3rrqK/dmnJi06fc2ogw5la
ZFQtpT4ErzTP2M+Y+HZyDT2mr6OQdP3CysarTsRXnaIBg66LWKIgEVbmRTgx4x2GNePL1CsmLIbJ
znHgV/SMfdITVj+onGPGkTMmLzo2fV6eRHZuNV+0tHfUg7uU5HtVGABYAVtmWJj+NK6Up0tAg+TD
1u7C2mHoaoJ+D54jS0sOqUtQE4ZOeijSMmRYvoBBc04GHKkYrkynIInN6eNVK92aY65j9ojwLeS8
9fyqEpDomzR2Tsd6dOXdlMR9dZEihXA2Js5XepsIetruNFwcs7+T8TghxZrEhENwyegDerXbGT32
PHcJz+oJ9/FBzsUgE6ADpdNeLuQ4F2wZwG2Qd1/NhkivZIdf/loQfDA+Qcyz8ouoHrsh3I56KOyd
EYMk2Gg9py/ow1HS2OShxUM7lcRNKjwHZOjJ1Wu2JNeINByIPXlHImpvC43yspuJslQ2Heg+XpMK
1OmmOGhg9CUuKMsFI78ZGMVT1HSlrIYEohF+A7zNqAyAzbuCqu116vktZrKEXYXuqSRRiK1jLDUx
t72YVttUpkg8z8tagqiY+N5iXZXnYhhNlrUGHGig9SN2p1hPjWU39xUbx4koyYy3g6A7aSaGTfHN
tyhp1iRNMmNkHiqqhHuWwxSGsbIYc4fNI+vjgeBdvcIRCAdKL/o3ZxwSm+7njGiNoURVvCGiGk25
UVqBZRlJvJufqXqTctbaqGKAlLaciJfEbvHXlupALgH3djI1h8mJmvHORMNswQ0CcSiu+tJQbXpm
em7iMNKAL6C9QOzSZ96oGGVyy3urzR46rEi6n8XWEpMbYjbp/azgo9yFonGas0yaZnIzIbonptWa
BCxUvCLO2YS6Fadg3vekMMMOYBiwITGw0mePRb6yxAYNG8lrXtNgSN0jrVDEScasRffNgt7rlwIM
5g0zn4qE3akVbp7sIlOm2XQya+2kLUGH6CRydhiwOmVAZZdEguZxJjCm0lSmYEKUL9S2gyuOeIbF
1pvqOpeH0YbiyOZYQW+cwQCI+3YJLLtgLO3/Nj34l3jgHzDjPgxSNt+6b//2VnIjzBdAkP/3P+7B
1R4BfX77F38AfQToOeZfFhMwXUd5imLkTxqy4QqGiX9BswN0pzr0BVxAyVgjzA84ZEUY/+TfMBv6
44daf0c+sI5SPoxa0DRAzFOZZWrqOvk5nvpAJx0MY6R9vxSl+rXNV38Q0P879msYWD6cmb8Y6B+N
vL8fSyMim2/MJuZYzAJXPRFJk4nAhgbHsNlKrgbddra0zfpdz/DiNksBl5kyXr5rW/5DmNDRBPL7
kTmmxmDVcmzzaDzsTAKdsg5dPIuwMFYmcPQag+avv95fnkrB92OmjhBjTYD6OIAsjL4TWcVBEtO5
JSkUGMNwnn2W83g8p/v+XT4c5kgWoQ2E1qK+EHQYhuSiL4FcjI1U7mpDAdSP/KvfVRMjEZo5KMbM
PHtMFvKHpj76hJz0G4Lpp3tHGIbDfwxu0iOG3sgmInZGrufoQ2Td8DI8V/xkx5tgp/ErPbsRHpnu
YQ/02Q1fI+33i2fq7FPwBSfOJ3fXX17jD5/maGzOiptYhpKLYBijCj+FeVAmQGZ/7xqvSiyL+T+c
KHrlWBJ+vMZpN69ZKKUIJtyhp3SA8wskDcLDp1P+vUkzaAskKMxAmco6qADMo7NriDZC3Mw6T+cf
VHbG6yTuus8wW9C7jlYAjmPbfBPuWcMy9WMhitor+JSB8gaZZJDk4aKIl71e9XNL+R6H5c4Y+jje
1YkwngUa8MXTrVDUjJMY+dPgpS4ZQFup9DHMcaTKYVcd1juIVFN2nQ0NCSM0X1Xj0syVLAKNXeMV
ZlgHD5yaWDPRCep2eybzBN84Yv+coUxZW9U1CR9ATBgRqXjZUtqyvq3kunNezJyZkzQDS5cRyHjh
rIJ31zyAOY8Q6DcqjRsla2yq22jSYO3YoAaBN8339tiB7GAWYDibyVC6fJ+sv+7qLGndfSynOr0V
elkzLxgbWFpO0yCqR6rvPpB1EobggChh4Y7AIPViKM1gM5RESV8KinfKzbHWvhLYEio8ezQtggim
bAdjtlYeHDCf8PpccBAyKtt01xlGQlO7cKJ2u5DTrvtqIVGVNlCC1oKURmYUWrTpxjnNoQOGgoa5
Nia0rZLuZCryot9Hi6Kc07dlC4bP2nk1qqnWLknZ7hvf7aJO96YhBKEV51qCObZXlfOE6XezG+EP
z8Fo5c6rq6b4zna2OzlnkTLzfV17JqlDEQ7qg2zq8m8CwVAfyGJY5m2ZTDBWMjwbCzUOlHssvKWy
AuC0K13qTAQsa3auGrK4r3Cn29dMQqxnk2ek8nPQ3zfuELMlGWMXwWSSASqHQWQtw0Yoc/seT+xp
NmyzqCbkBEzfq414vMtMOBP4jceFUVdsO1S0WiM1b6j1/IX3J62nURuar4lRdoXfUmeBT1GcEjm2
arwoGDwvEC8ooccDy5w1rmNIbrUdRQzXuij/arhlrq27YIUpi+LU7xkD2nPMl+FLRB/5Cunzgo8g
mSLp63Y/XI5zXT7CWGKBjeooukyEoHNoM9K5buH3LZ4oW8I57EQZbvH0Nq9jWyc1NsNxohfXKNJY
y5z4cWmmMN0UKgIHz0kIKfIMTeYX0IFoNE+N0x2YTCRAhqx2uNZ7kTPdEfN4ISIxMdcZyPiROjC2
TURdek9ejntCO1bSm8hteqzAzE3eC6qygMooYDsqyaBez3HRE1CeyhrMWFTS6SAQi5ivjBv9Uldk
Qrw5PWjY5blssEMnkBHaTBOvTBcG9axyC8pTTM1PzGwImuQ2cy7HhjBzTmY3wmO3c/XJckubGDbI
MTWJIbVx44YDz2XIaO0dg7j1rVtmhCyurNIVxaGll2VYz/fcUkDpIgK4NihLxsmrxxnLDrEAKdZc
jdOU4sG4aVlD4HYuXAZ8CzMP9YL39zw0C4OdsCW6L/PgFJil587cJNwxN0UJrw9ajyzeShE7tSdT
kXHfMs4kw2xWa95bZaNbe6NJizNTQ/nh0/PPzX2m83Bj26+bDI8BaYIQS2y8mbMc28LHLYixNIHs
FpPVM2e9r9OTfCJdj4kN5qThakLPNRE/6jRvqqqAYrOEDrlrVrTpQCmem4cka7rWy2PU8ls7sZds
SyyTawQjcctq0FihiRpjQL3iEQJgTtd1WhN0n/TVTEuxqJtwo1et6ZyGbS0lmXONHAiHQnyxMxYi
nA6aVOwHxOs9yV+kAd7GLc2oHYQtNfbDZBCQtzRh5kFcpXI5X0nwVwvqOZ2wLS0Xnl62lyBI0jow
tdaeMI7gwV/9fSbmlbBv0r06zw0BPxg5xN6AwAZJSu2I5Yoso2598qDo4eE0d29NG9jGpkE7PlKz
laq1s7AusQxKSyHhrdCmYae7EZMouujh6DORI2UBFVDcBZPTZ0AMmd0tXmvXKiZz3NAqbVBSvUHD
MrsNskTtG9wwDrk1GaFucxvn440l6wQPUWjq4gw5QTxiEkd1yYsgzp19aeAA3ohlMq8mfZRg+e1J
mEGsZkjxFyDHwEEqPvy2MCtdOdN6HV5qkVaA6xqbFTXVZH3PBjMyAicehgsE3YoVRFmaO4GqcgZg
C5B9hWZwFb5lq6/KpzGsNb6lEiR9MGFqMpGNzBwfmRqLPKirVO/uVqvwuOHFKR4BFU/2Hpvq5JJt
EHLCCKNspu1aoE8+fs1w9Hi+zIrCX2NWgdgoHAgGTIQSwKcRqgc2ivGz5nbpOcsq42FH1taJMetE
FJBvcKvZdQJPcQjNW3A7zNNkqJdsGklv2Jh97VqIfGLT5EfouUwPjjOM73Wb2YALi5QGfsH7nJKa
NPVuZyeoBU5z1LMG9ohidQnz3ShNS1t/xCiRX86Zbn3pOiCbByVW2oqVTEHzAttdHBrRAqEyErvL
thIM3dNvG7h/Far/0Nkg/scid+9NFv3rt4869/Uf/CFzN4DL2kgAhcO+kyqVTeLvZapl/JN6BkI2
CmzD/EHmLvR/CldTLYTn1Dy6o1HctlW/5vnwRyjzDJvSwNTYWOp/j7m+1jR/VhroUpFFwV3H1QfV
kk0qB/pYWjV9wYh86uR20jLoJ9mudnpvDGG9IIHRV5T1DdXfZsjmi8jJ9uBId3wozH6E5MTaeWpn
O0hoXjM/DEvma23j097z6SQzYG/3YetscOGf1kQNuOLV6J5cm5Cypt/TPn8kOP2+70uAMzju4nSP
VsYvGdWm1XaqF2J1INOy44vSbkeq5mNktBhi6VlWbDTSgjFG7imQ7dhlHchDE+4ebWHBAAUsdDJH
nlmQ+KaX6R3pR0A8hpuFzfaY4DvEg2oh9GKO3+Eq7/k5Guq/DzfBX5TkP8pMfz6xqxLzg+jTUa3B
KsJWbrumOl2JHqN1ZfRpMDTmJ7LOH8uzn4+0/vmHI9VgZeOp5hJiAVP0r4P2CdJ9bcsc3SMoGVVL
I4PZQFW/5k59PEBjK3j60lFunegc3hs0klvepJkGY9tgRnUX6ZXPgI5NfXZRx2eiKrYsQ5s0vewc
3gWEo4saYM86IVPMjTU89oJBs/YwcePEzOpaZAx0dYEksszys7pmPrgIaKwOToi4VmYKACBPKd1T
5lDBXFdBm7ZIlCLIM/A2lWxfIr4SvLor87QBQvTrS3mURr6eYU6ApoPq5zm26Tb9eAJUzbLDehzk
VrL1iyvQji9ppMLzfsTdT0TGmk/KpHjiO5IqzEnJ9XAb8vF+/Tn+8jp8+BhH/YlCRWqMTV9uSXlc
u+QeQ2dPQ8+FqP6Te+rH0vXnb7w2nD7cU1WNMgG1GcsCEZg6Q48QygjJjJ98o3Vh/PnWohKHF8Ri
Z6lHpbgbS4KRM85sq9/FtXmSqiFGcOaXRU3oyKN0D+z5/c44lWp/sygX1UpTWB51/NILuZhlrXpV
GIQhCS/tJw2JtXP148q4XvQ/P9pRQ8JoQQq2aS+3tCHBg9gbdAZe1rOnbqIgapsdwScBTeOb/5OL
/OdhjxZkV5nmsB64yCT9oAahp0byc1sP2zz8zHP388Lx4zc8WqIYIEF57jnUzGysReUWFd/3BP/J
7uAft9GfX+Zo5YiRKkBv4wjj/CTtu7b/ZGn66ycCE5nJMYR73Bi0kLjXqc0i22uX3fzS29wdkcmO
7eXXF+UvHwdBvryL14Z37tHjwJbJRcLBcUgcZS+3q/sHdbn99TEM4y/vOIeQHlMj909oR893a0aq
qhbccYghWeHGbY3NPE7I8VlUCC5A9ZyQnSCq+mLcJtYZInRgw/jRbfEwRXB1avtdN2FMj/26CyWg
SJlWSQykYYQAcAf4q9TCfhYOe4XqqJju02wN4wDapGV+GceXCiAlAj+DvDZ3av0adeNWpQrrseJ3
9ovavMLR8DO7PlVq9VSLLwa8ww76MROJFVHy4xIo4rU17jGjL2Cu2NamcIupLE7Iwt6UNk835BJF
cSFEldtoYY7HJBKe30k4QQVQ7Q3QOhhWcHC0U7AUezoB+w7ESw2HrM0v9PJNPU206jmR9rtpDA+W
udw64XTT2btOv6CRcN3n9nvag5xVRpAgMghT9TYeOHFpfNZx4trYPlsquaEFR6Xnos1SA6e2N9Z4
hVTTU8YnmRFVb4idOZq7Cr5szfApiy4AUgXcIldFl12g5DpkzWvPFgL213XXvBCgFfJuXL8CQfHb
kFbFrNz01bfSeomWp954lJnLy+mbmRRXIRApa+4JcHE3GVqdhbjNakyDzmWOOwGBaYlJpm3UT6Rd
xPdj02ybrDq13J1egK+gCaUu6Xk6o2mG6bfeLkry2iTFdlLTnW3EN1yeDWM4bM8hokcMDJV5AMf3
6vTTFp/L7TiBZEhUKHzgkA+kE59XhmGhhacDMowIi8Z9D/9kam7DGGXdfFboAFeaJEDF5+uqdUZ3
jYYmqSHWnsx5b1xfDwlXe0I8WplIc0zUgnIzqbiFu2elSAmlZR2ni928Al7zgEzBA503znPnKgFg
jwADB1kbxokdnZF+iMs+PknTb0KkbM7ULee8hB82dOeG+n1HgNKbMePejtIV3++vlX9Ri6Coik03
uHfFcMkIe8M+xJ3hQrHt6/pnuHYS+ImrX1Q9vMYr1aBFQ7ZY2sY3EM+2Qhik/hYbRQxfcEHz9lvJ
YTxlGWixnpSaiCSZlB5A77Ie6+duPFBz61uzyi+kbXzL1PQpMZbL0qouqmW8aUfnULCVpVcGPviU
eRZq1HjX9S+94XqIDR4ETKvQvh+IL67i2o+q525+G7E6qDRVCJvbSwwVuNSRzbW3+lJSPS9+7uJV
uepJe4EHqmE0Fx3vQ00LEj6+3flsnHbGaHEe6p1msZN2EzLlFbinpMXOpHDPm1RTghzsZQ3jQurd
WdFUPnqw8ykqn2p+Wq/rgVNdUpfzCUBdpfjau8sqA7iA1hnrO93IYZso8WZOH3KT2qEp9vjquSGh
7ddPUCKvwl4EsYUDZZxpzdY+WCO45beo5gLIkr7C4HgACDSbetAqDOnZTKKeBIh9LQvzZISckczr
PHcKSL8iUUfxTRVgOKRcHPUbh7t/VRuXcVAQj4do9kAI22VOMzImDtykd4FEmNuyIJAOnIcyQ0la
m9TI5NZvmDndrdVOu0F/Yq4RpOUtDMGMi4PWuq3Kq6QAXlcWT45UrhMIP4QsH/SZUIFo3E3KQWGe
jRgC68RTqmcbwVUwWa5hlAbgK3yesa6uthoH0up6C6b9xAjzrWyNvQj7kykhxmcZtkbvBgNM4axy
A0e9YqOJFmihVqCvCGp6hmsfKZslGg80jQOGRbswW9Mio0eXBUqB3VXo7+rkeq16Fbv92TzEvmLR
EYgOZhJd2/pwIZonU49uZD+dDMN5DTID1X2grKlAermVK6KjPCl1mol5thMsdyPgFsYWD5JIcBhn
Z9IaLjW7OF8ychVMSCQIT3TsB0l7K6PhE7up9uMoky0DRS0DE5TapoNBf40++7jzRNTbxjTgSAlK
qtOV0WbRPjHpjKPPQhacb4uSkhAs1zSjYYWwRJpZYDjxWTao59hlfOlgmY4fEJx88tF+ej0ffbKj
17NNLi2pF3wyq3A2grgUFf0mpCR0dw8519Jti23X5Ztfbwt+2nocHfVo6yH6tEM0tuayw6x1jQdS
rXcGrrJfH8Vd93o/7HbXw2jYIUgicywX5/wPpz1G7EGKS8aXo62MzpIULnbbfXfVq7TQFHtTTS78
lPFy3QAAXQ1mVKTu0p8NjfMl4lIwHiTdEo1W5tv9md6RkYVWZa3R4xG56opp7417oxEUjTTBzJm5
hL0hgAFqGU+NdTJaD91Nl9x1GlAjN/KzFn+IFgx7QUk4OCPkI9+M6XxXWYBsqg4DYbA7Wd28BLjW
zrjFPLlrrflCiu4Ko+PWEW9JFl3RB7tanzlLGx7MiCQ3eN/mEl3lrRvkbnEeDuXWjcaH2NICLFDX
ba0/jcXs2/GtFSFvn+S0LebltlXUTTz0+zW1ADHIl7yLbhZKE1WXOwW/fE41Vtvp+4Q7qu+dTVSQ
9VuBAGMmzohvzY3HWCD8X1857ZMr91uJ9aFUYwkMJYO89ba8UFkTY3lrKNu1jeMszmHgHC8P/Wnf
VjvW3tB9+fXhf+ofkbj8vRkFzQF8x3r7fjh62ziTiQ5egnHftUm/rU/ii6QwEU/232/Rv9VfvKsK
/vu/1n/zUtXE3ERx9xvh4c/fnScvEtvqe/fLv7V7q1aVSXv8l374ycQ3/f7pVnHKD78JfhOqXPdv
cr55a/v8+6eI3qr1b/5n//B3ucvdXCN3ean6kif55o1g3/JjM5FYqV90H/3qpWr/7X+cvb2RqRz9
z7/KgFx/wPdupGsR5bhmVa1lDGZuh5r2ezOSP6EP6ZoUUozFf+tS/kHc0IgJxzLvrnmJyAUN/s3v
rUhFoxep4nIHF0PVAi/R/juCGevHBRZhs60b8Dao5VZfNnfVj/fSAqw/h/Ws76wB5upwlkb7hIBb
HWLPSSc3VgHO7xYbFKNLNp/qfur2ljhjxEkDnLi1+LRkcMC2FjJsDMnSJ5xCZXhinUqHF21gMUYw
KKU3TXs7pDuhkOy4Z+tc2r7Z8B5lo+lsYmtrp8SMnIjxELIoxQFZAKT9Wd0O2Fm9nCQVxKt9Mt8V
KCbb8/jMfmjvitfpm/k+fSt3inExF9dJ+nU2Torwk3L3qBP38xk6WqV1SGoSNpO+c5SgfZrf7Mfq
qXnSLd98hDjGnPRZqzf2c/VUPfVvNHBXQf7zRNrubQF/bNvPbzNUft1zoB8wDa72Y4oN+sVay5iG
dJ/zVvhzup2rE8SEWgS372uuvM8ZSRoj8oP0ip3ch7v16vsb5mMYmVj7GX++eH76Ss5RB8jO61aE
mJN3o/2lltdOvldJtFDua/2KguRieVeunS/9obhDB/1VBAp7tK9sqsgagTlH7IJKim/u1TfwgGd2
ftKn0hX8w//ixzzqBv0/+pif3SDOUffov8EN8tmq4Kzvvw9vmP//VoUfm2C/PUEuVAtmRSjwYHQc
7UsdlXRtq2AQwpDV3JAPn66mvo0Zmqxmi/NJy/azox0t0v/Fo/2GZDlaHlzizXi/QAQhjeFoxZPG
UkWoMcja8a3d7I+B4acbhB2+67sBS7y/8B+8AptoS8boxvxkedKs9cH+xQewj9anIgccSFY2E//d
GKAZgDnd46ryWjZ5eMi+EEtxQEbV4Um+c75Nr0DB9Xt8lT3mMzKKECnBez6tb10Vir0fLTsJneE5
OcUNLQh65f+9L96i607DLUD572f3yoWwve4suVdHj//Fr9nbQCPs998w9UV5Lhjep8S8e33q2QF1
vQyDrIWJ4XWMZe6iQ/cODl25Z4p+gysEd4k4ja6ir8s37BS94ZcX42a4ifDt5v4BnfpBPli5X+fe
waYS/6I9tK/DLrucH8ezaFPcNIjPveQma3yDECLTuxNb9DYRTFpoCyauAH+Mt8vX9ERb8UBe8h7z
p+/1S/lSv0hojShmiFSjsrh4VS8Er90BviQf2Bf1/drIiXyKTwY30kQ+5vWOVz6Bd920KDDJjY+9
/rbbhfUGwU58hhAu/2wT/ellPlrf/3WZ/zte5s9WE/vo9fh/ezX5sVj6vlLDnVo7/M4qcj3qbTTD
pDnxnBu7Wo/e/p2971qOHEm2/JWx+45eaHHN7pptBGTqZFLWC4wsklAJrfH1eyKrZzsLVUNsz3RP
d9uUZVEUUyAQ4eHu4eKcXpQP41Ci/VerJ9eoJLTGSmDS+9hxWbrkzDj8Fpec1VH/fJtIF6sMYwv5
jJmJSBQxKQ0pkx1ECeiA6uXbh8kKd/TnE+E/zC4tXmhmHP7pC10SvHMjoIImnkc1No47rGng2geJ
wPgl6nUpO52P0giQuACsBWUKVJRjV4yGwa6LIXA1o1aplPmTzU0R6uBU5BGqatRR3cUBqT4bU29E
X+0q5GSeyhFyxWiHKW0VDb602pUF6hpVHSo59hMwjSe3A4Cg0GgNZNmPZUL8nlBc385sgbI6QUII
CE8O+v1SGoKBfKDgvelRnlhhCIAjAiCSCd4FGDPUEoPD6xFFkUN5gOHwOyKDnWrYZs9gxkBcKKFL
Rve72/R6fLN1DdIzb8QpxjfCs/c41N57/pmgiis+VXv9UXV1V3wscDZAeeRLtx2cahstleB/z8+5
GsO8SPwvvuTKzL79u5ecSdwHG0yZKeY8RI8MCr5lp3wuwZ6UkOIZnCrhdgkBcEm0lNlp4vcQraV7
nSXF/+l7nZWtfNHDgEoVgaGKxDEgTL/WWjWKMOOpT2Tn8ZGn+z0YqsnT093ptBCVuCzOfPGurzNT
J4GeqZ3BrjOugpvGC2lJ+JXvBG7jvRRe5clw21UKB9kDuhtxOAf4XgSd7qTfFLuMPD+vTItzrJWK
PwrwTAvyIBOVZGTXUJRfLjr1l6K2jwY81y8VgJzKHPolnwhgRhisEW2Phh0eAOOcUKTCeK+aaBZR
0KCuyj3q0niZaiXx7zRvQRczyf5gLMLsfBH8jmNZEpiLvb06av+zAvNdu30lMKy68dqcKmGAUGQK
gelslH6pq/qTByOTO8iJAox+6Be8+6X1voTQr+4LwPc1z1dYb3Axf05Bwbk/34JRHWxeUgjyE9Bk
U5CkNshzuiA+NKTbpEPwkJYmgMnOOC4tFd4s7ZjLQlwN6A/fMYsrNgvz/6srdpGAj3bFzFOu1dbo
kggSkqU0B3E6BVG5K8um8C6huJSAswbVHf/iTpypy99dShYnYaZXf4tJ+F4A0dBEA0lAmA1DlWaq
UYoBH4GWGtkxzU85+VTYvbP9lJLGfLRjk7wFFkExhanvn+ixtiTink47iepkNN31SB9d072Lifvx
wkgMVPxbHfnLoObtkOcWdaT5hEHxjkZQuYNAEPjvCMr0b1WnHQnoZoE3aderfM06IJtHdYuyvSOS
RJ/xyoJy7oit39gSuefs19KVnoAnRg3Xp2hpIMir3/k4nBx963gPUrKDao0rxEtcD2QqVDdVTzUT
Ori6GTmgC6L4shriHEAfZoMW3X4DhJE1UdTHWG/VWgaoxu0BoSnOgu/8lm99Uz405I2jjpc4mgVO
BFMl1HpCxwI+PqGAwDHfgBJKLFqRFXCC7PAFpvolcGo7wqeCLtGJ6OeDsiXp5qCbIIC3PFQPeBot
MA7VPBOrthvCex3V8GcZr6htA+2i/iZ7iHBJ1VRutB0LlwkO7z3E782qtR86OqxwP58T+lk1N0+9
+bDTyQPCW/ThcJNSR8blMpJ7vYkCFOI84CnQGxFltbJ0gpdLKxRSTBT8fF5GVrvT8ZiShDS2QlRr
XVvs8YhaMbJ+Hfao/rVBe2XWVmOuW/p6L0L1pwTMV2ZMXxW8D6CCVmVmm5R09uO6Jduzh7SwCQNh
9vRxu469yiwtRIf24WadbdiHFWZlh16/6h6BAgMoDiAs03EVb2JQFuJXZH5IuwKapD0cRIQP4824
kvbssmyEPkXZKL1H1TAeCXndPSkO2P7Is/vekvt7/hiZYPziCSk36BHEHAOQyuQfrafEAw8S6azc
ewK2jtmbIK+ytS2mmaMD8QLigAWGuBl1e9zfwk5gruE3avFqI8y8+KKdkKRmu1MhtXXGneIGtraX
OxHZbwdzsrNNb5kHzUFF++qp9ixhhSHao21Rc8HrW9IU8syI/1s0xdL8zLz7qgEQxFBd5ocJlb/V
9r215UhNSvpJMEFNRlK6eh431JIc7AHAcdjBYbNanY4L07OstGZu/g+l9UNp/WcqrZnv+HtuyiX9
MHMrf0/9KbLOr2+UOdJaKpr5Wc3VPG/HAb1zCtFpAdtUmZXJO8w+1lZngxnQai3Qf+Jnej/YKNl1
esqeG1clrGRzeR3LSLHnRjrZqDL2BFuw9RW6NahgKrZogb7RSqzIik2wIrvaTeei6puibtJESSx+
oj3cVUD/R8SWapWd3bfmQFWyaU0LHFOrznoOTMPUAUHRI/UWe0C4PY2wop2Jzn/8Fa2JJvI0OLPD
YzjDq4E23cUkJHfPEn1G7eXliA+nwXlLqX7IYR1vEudwI5sNHKOO3OR0I7Yk2Ri78rPkTHQDS5uR
zWHz8KQiKBASF9Cc5D4nBpkuVhtm+nV9j0Z1gniGRuABjlQhx5a8srl5ZwM6vcN843l0kV2citfX
V8CBrSh4hezABoEVnFeZjDYKlSw2LaFZ35XmaKt2ahYOcwp0qpln52O7jfVcWOuZKx/pQ5gFAC5z
Cqxei9lrgdjR4lGZoFm22EquO5NlONkyyqveKrzMAxmMN5ijJdk8Uo8igigFvPDIUtyzHVihHeN/
GeLrqRWaCRZcMjU7xPKzv5VOaKPVjcZ2ZAEbDs/j1XZOI2tyUyfBs4ObbHHmLQyT36eAebN4e4IL
mtjlZnxEPS7+yXvBqSzUzHuTNZrw9H1LJKI9WCB9hjddwAfDzeAhYFSR5eM2VHyB8M1TTA0eN9Cj
abouLWmvOoLNIxB09jq7MH2KdyJwDPZbrExuN1R0C0oz1NNYoUvKWzBX76Rjvik9cdM4NLQCM6MI
ABPgv9rCKnMjQuCeW6WT2all916zAxOZjR6DFT5pezRR/kbDVYp35Wvgo2P74ARg8vQMRxKOIY3u
O/wfSHfmgE9ENyN8aTT+Q44bq8FUrBF3ggMqOiBst1R8abghOO1s8yAw4GobYxPZrkEBfXg77lub
RF7gUaCcOuGS+Cyqitmp7Ieq+MuqCoBDfawq5oddv2VoQzpURWeDcQVyqzodFP5gA5H6Z8PgYy+J
0BHsGbS2Okw/CCZvjdiBvsPTEVUSmRnboCegnzscWCG0lhdJNH+scRxozckCYTvkWcMmPNOzszKz
bbPtPfURTe8EOP+Iw06rcY+yAxO7IrAyW4L3jPMFdu9IkfzHR8p7nuzEx/CmoecVOFCdxsHmsyUH
1VeoAs09JPWpftk50HZLZSjagvlkdYnXQcQKHEuMtEN2JIQE2I4G0aalb0Hyh9kCJsvnye7MAmZx
spXHszdBK8nQkCATuHyXTGDJEhAMOGczxezVVLbOZu3Edoh5C/B7AE0ZWL7pmwN+BlbuBKvIOtu1
UzrCC9O96NKiGfRrbOZOeGLvS1Gdwl4bHUHqAOUUm+UW74PuFV7YJwhubAMy2gEVh8NZKQUfASYc
sOMOe9WXV9Zv7BU5HqHNvgersx2tBLd08BNXjCzwjzgpxh1hXc52ScGObaNnC1+pVdgYE+4xgxU4
2y1GwLS+b4IUHdfE1zZ12P2wyEWwis3Jzdl4bPYT48SdAJXPZFe+fO2ZnWDvg7LddW4KlcvUrgYH
QkNAIaKHxEvhM2xAsQj/Ab1CR2VVe+eb+EZ+zD2ob9jWZlffCis0k9u6g4DNxckZcLJnzgwKlUzB
bJ0MqyBTIFnDyrUWLAb0t2qdnfyio3Oz2QGvCdqcWRcR6xW4TB4HrAGPXeJbaC+hFeVNn8Q3ChWQ
UEjM0OIOkZ3YoRVaZnwE7jwBWjXMOzNdJQxCZfvW6J6dACZttEczxXONjUgCcyhkjLWzmakOHRan
0CFfmhlb2c1oCnSj28W7AsfCp+HWh9MwEuWA3O4qME/AyeScM6I8maPfxE5kwsz7sGs+hVMCQF9q
VZg5BTOJlAwINWlOua3mKNRwSq/e1BvNOW1LmMoKZmwLdmNAfXFmRRPzUbAV3DSwCTHAAmLP9pdv
RSh+SmyAt6IQau2uDa8n9+wOdUwMhozhm27rIp8Lk9tig2C0Jhi9zByhrcLSjmjHw7UNi8D0dYRo
iBpM9M4FBjgiPBsXoXCv9qRVvREc8VH+rH6uzfFzAMkE2NwGReauh3M1Wv7YQZuIFO5XStYI5Zjb
yX60O4vbYmnheQaO5EQHbjU4Z4u+Z9AP7+9nenxFOp2e7nbPMbm768krvD4fC0ZbN75Td+aaeXsC
mcgNC7HU5JZdpcQv6GaiwHYlGsI9KZzDe0AAmAiDmEzMSqt3jUOAFdYxUyX86RGixZZUMYGWhogU
4k1O7+brHAvDdCGbLR9LAypcrGZkIi8Er2eDwiuE93pbWoXuCivJ3HF0oEPqmDAhWw4RApEuhbMM
cRghr8A7tUr4mVRzck9zBEyctFIfOYSGMge3RXeiCXQuTMyGhi4L7xHLcCw0r+2D/XtuAZfZ8SH7
GR6oa8MtMEUt4a8GlhCtilaIj+EWQhYgQ1swPbOQjlyAS6wbauRJLtE6UOhcziRswzIPlW0KZFAu
55PhkZ092IbOdzA+NnCWLcWezOpWsQVTpsJGgIJtd8Faw/8bj7ekiASuTNneVemWuanKprBfgA51
By1mZvuLpwqtxvQYPFYbbDer1imh7+C9Hse71qlOZ7Pd1g5IUvE3pg2hide5Az0NzRxDAwNAABob
NWgWwFARYEWVIB44ZhiAQt8PR/EknqJN+yTslG2yCTxl1z3kDgjN8S7DYiFSRFYPaI+CDofuZpqe
YGxMy8IyJE6CfatCF375bHQz0mAjE7R8WTJ8WIiNG9g6NhlbJRZghG+9Fix0tt73Nl6FcG6H9/SH
jqresIZmds6nwGJjbFwEbE0E7hoLHmx2F5gAe7YRl37oHyqnNUv4nRH0W4LPhxRYsaNDvcTYxOD7
wC4d7eeKUrjVFcQT64QVDJ365YxDDWijjjjHYf+zI1DsCB6ioZBChEuZd4ufnc1WukKolZlOpppZ
dJ39hjAjTH6JQp4KwVicTiGI8BmcaD8ixglWFTtzztg3OtQjHlYMpV1CgJlRBowaVK9kCYiPt3Cr
eWhYw+lx3Cred6iFtLUNC9Ki5Q1qLIDvjqdMAHHjO44bNvPEW4RYB8wae/tgAUnPNnDmkAjbwmy7
GlDYwFVD5Sf2C+YcGFWH9AFqzvNpiuMM1gqSkEK1sQMvDp6oGGUJjAafz447rccTCg2O7QRuXzwu
M+Ny+EjtqV9zHpoLoQ3wsM+rzgG6v5fteBRLZvfdStliuVjQnYTP3BGG3PJPYF1morTzTd3D10UU
dZSrfjGoQN16SDAEdohQdrop4YsZ1+TO97gbGOZ1ete5w5oZZiZw7BM4HE38i1MBp8TOzMhlh8EJ
m+gFJ+/aq9H+EBHYITzYasRQ2qK9EW3N+swEOYJT0DshjoBwOjAF6QaUVPvCcSM7o/T81iJQrWN1
gUiOlWNqLIIoA3IFQAeEvkKOMUFstuWb0GFSzU7IoPXBd1hFHHYg67fMDHG37LXsrzqtXfY78Bwc
8YZZTnYaDB0co3AaxKspxG7BIVw8Y8uz4O+PM/aPM3abHoAr0NT/81/C0nFiFq4HJHAznXtE42I4
v8xwgG2dPjM1KW6XijIBbbJgadnzVwUAPw4vPw4vPw4vPw4vPw4vw3+jqfbwJQd+3UfIIqDzzPhV
MuWSrb5SqAKXpoHB1DdKDRCT9hwNPvFCE+DSNWYFQv/UNZYPYbNUwY9D2I9D2I9DGPyuH4ewP/4Q
tuhFzxJV/5IXrS3o43mLBs+XSWoMyJQAe+yS9yg8ljjPNtKeJVZZ5RjyjwTBCmR3geGHHGKBs6mG
uPFkypaIPAawiqwJcRgW3/4SNUKdnm5+fmNx2YS+gaeTf32YVghvo1/SUhwgjtgtgjgDih5zM0D5
GwvIsJjHlzjrmp2Pl+q+Fu90luv4697pYvrrkkm/MuT/oekvwfiu8KsSww0G1rw8LyEHRYkoiF3D
hB/ROsTrWMzt/v71fqQvCKrmqIK4xx8KE9H0NcoEe3yXWGidxfsQh/Im8+VmIvsSLwVdIbm95cge
pQSrbJ/ta0c/NA/iQdpJ2+Eo3xZWgYB2icoRDemqGqElcjgcPp+RKjwgqnkmB4SiptW04j3UpK4m
pzSBr4sKuxzR0RBUJbk3opi1NFnXx4DDdWgTvLsj0+rpTLTj+/spJCekATBWznyNzOM7cgAS7iFB
Yi9Fncc9K9vk7PX9GoHvDdin6OtrTFH7gcwfov/3lXmP4B3iggq7YZRwoiqkZT/ZM+zuj/eYi8sc
4ZMbG9/wClZUcHz9uNjj+1H0q5WZne3PUWIketLKqFVmjzVSPvRTbw1mTh41Yt+iEecBHNzkZiC3
l152B8XLxNoQ1L9sUEFzhx4ZC/TRZoSUB0vbgVmb2hmSV7EFSkl2LzFirvevKLUZL7P2jtqX2Hof
ycd3ckmhfuNUX93JrFxqkEZOGUTkA9RPxaP/hjJrp19pp+hZPfJH8TgcahAOkSE0QUyM1kfeIAOo
EieibfUTmgNlsGTErJtmeMk/q0jygfCDckAzBdxvQtE4KB5VcMqQ7unjcUss0vfRuGeOugEOx64A
L7Iz7oQIedo3lgJN6WcBOSMzINE2CuhdaiOma3FmckpO4RasI8jcRcgIsZg2qw/+eEyXBruPxjRz
65sqAN9ywXIryFDJFJkopEIku9noqONi+TwUxJDavdSaACmPNIKVoxJIeOjtFWqX0DGFzCaygPUl
KQNeHBpjqKiJQY6oRwrzvEXOCF5T5ihPaFFdEAVgAS3MKXv+Si/HGZAtIw7jZ9kCHeNlSVrkDbas
5Aekyvj9S34IYHKoFQtuWPlSh0ycf4/cD+rRmj2rRqvvzvjJ0tssyewj/czS6ayciaW/WZE9k/eI
psi+O+D/DGRTOga3lbEuZROElRkCz6Mbo/y6RgazNqPNgCjds7qfLJeV/Oi0gLlH4herqCNxWiPv
19mXdBqC0GzEZ2+4lCUBeRP1a/Ke1St0lrTi4SIAXhF1ZE6/fn31rff3u81b6twcgCudZQT7Dzoq
MvEtxB48vRtmjQo1Fh1nMW9m99n3HpFv5K2RKGhd9n+WBWKxcqQXEVwHEi4iikjZ/oviJc7ayFpQ
7fmjBJFPCX+pQUC/rsumt7+TXOABInsWkZBGUCVQvKsVNMYJnOOkoHc8uUvNu7tTjiTH5Q6hE4+v
rxl675iO/HgffN9D/EWnXBo0r+SIHzLwYrQYaHlz3ssqvC5Umjmdk7MqMAcQb+a0ER8WLrpkLS8d
YldX/WEt/13WclEeZlmb30QelpSxOAv2/3G7ZUntXioDrwT3h9r9c6ndmYf0J7PqS47SBSjiSrr+
HY7SktM5x1r/szidS26/OHOQ/rxu/4Vq8RtXVdNEhiimoDFhph2VvAwAOgJXTz9+6lC5s88H19tn
p3oruCjyNt9QSWGdyVuyDeDJofbAbO9QRk+jFdwLN12htoeg2AfHu88DGCtBXU6BWeWo9rTNEYmJ
CQr1wN95qasA2zWcp/DOgOcdJTQ8Fk6ekfhYleR4xkkPzZoLruzi7c3OZ3+x27sgrn6zejpoUsEf
hFbeOQSgnoJBvWEOFj/S7LZFiYz8oJmPrHSL1cIOJpxxWt3i+IEDSOIma/VSK1rSdsvqQGObtYl0
QK8BKi9pNRRaoW6PNQ+Y8R5FVna6BWQ14l8onkGGnBVcopSHgnQa3wcnQAdBLgDA2lEE22itjx25
xZubeQt/qZuTvlv5fbVys3038kmQiXIHvA5QhpP18R5xjftHnKNRe8cjCuI4BxkRl45eopMH53As
0C4jUJxHFo4TzGx9JEOzLVL6QDI6KxjJ3vZWp4/XcPE2Zzbzd7xNhc3oR/c5CxQoUh6pbYVQTWmx
WtJkNyFIY0fQXi8s+PLi7UTy/LRxAvSPRitvh5AN0GnwzP4FxY54WU4RQ2NhhdH6JDm1J9vpQdyo
rrrW3fQUNCR3P549NqKPRjwLI0y+oeX6gBED29ZeI6D38cfPOEi+YMYwBuy/a4+ZFWuSXM5FDdqj
MgAGRZKRJvcvrJlM2MiUx88MFZigbkSFJqtEP5uCawtrVjbOTvChHZo3dUql9wpd+YhYALeeClAO
PpHo+WayKoLiNNL1ln/z8cAX5sWYn38HlefCCfOSHp/QOnZcOmB/32r8MjHGLARflEPYSCUusG7Q
RTyhKhRoWTRHbA8hVI7cMsmYcPZ+QVzV9oiDTjbwmhDFfpkQ3XvDv7cDsG7uKvJUwKetCEaJhjYW
IQxxCl9V5Aa2EA1OJ8Tx3nnCoyzvfWF1JTYLH0iPIeL5K3+PKyYu5kPcBLTKiME/GuSxRACYRYs/
bdlfwGfByllh4Btr88QWj3MqYn68WEv77oJGfzWOP/++M5gmuRrxr913S+I7U7jtby6+M6X71xTf
mbr+vcR3wToaMx38q6zjkgK+RLKuBO1Po4C/i5Go60hEaSBOBfLjTANnCSfUitrLzkuI9qTayQHc
g2DjA3QdPcFFuYO+M9FLwZJUC50LAs/8vm8V2y8Xn2nn89SIYGMd0F+b0nIXo6NoQi/saG0vyF57
MBC6GYrtWTm/gWaqAWBTqPM8KWiEellXp6ACeSFIJWHIUXiNni6m4YGpIbmd6T+hJN3e7Xjch2i+
x7iLztHXIJ7DSSZFV05uSvTE49fRGxzWahQjYB/ZvBsDPyRAFwmSNCzQGluim+D8k9qxBaYQiifR
/SHCgRZN3hTNZ+ZHl3jiY2UL3M2FyZlp/bGMgELpY2VMDZ3UILa4aPx1DtMzwq1k/+Wh+refQGmI
bhrWW4NuY/xFI49/z2KxLuwBveWSzWxETlhvwCcD7yzxZ+Y1sU4c1o/IPu1TSfDcl0d4YK8BfjAO
hbdoAUMRPyvzL5DMQMrQEpEc1Am6DemA9i6WZQfkFvs/yv3RkYS2cA0dA92lwaLHu9A7lRHD+VK9
L6wEGKgBeDQfT9k/sE+/iBMTt6tNmAZC2uYJxInHKakkLwHxSnpzG8DVg2tYk8y02R+YjKRW5n36
9DCaDxIFcl0Bp+f5+RUINrDhMXk9vq8iSH1BQwhDai6t7aLgz+zSf5Lgfxc26lojzYxqCQKjrkix
ihd3nkUq2IMtGnPfYvvWu0UPEXqJ0EB+cfojrO/ty0sJx+z4fn8P6IG3Nx3YTwnOw77HPDz0025W
7+/v6CU8ufSdQzqWLe5KJGw/0xNa9CK06BTow8scNLixfG28OoXWSBZ03uLdzSz6X+vulpXWzNb/
UFqLSmvmlvxhSmvRU5idMX9TT+G7jjaotQUQ2giidAlOXGl231cjMNTDFsJKgRITWzqHggfU3URW
z6rNk/NqQUd/F3IWTLL/75Kz241ErlFjEZcMNeF14HWgUugVCFiaFzlE+2kndE4KqnszSdLUziZg
pMoCoEblhBi8/Nj3ANov06wGX15xSDvxpQhBs5WNlaNoSU2MvuOXRvxdh+GXEcszVy6Nk0TxayhO
IJF06MNFSU5IC08i4xbxQXAdd24BGJC7Z1aUsNoFwOdfsMCXKP83Dt3VEGYOXQo2xVGVMQQcrJmK
vgks1ijH4OzOhMHCsL7BAHVCR3hXp/czaiE+9gFE5hV9NIKZ15QObZ2EJUawZafj1+OWASLubWD6
NfBQNnermBwXLrk073O347ef9wuS+Ud3PfMn6qJteo7DXQt2CU8OdWElRewLoY4SZQWlM2G/MGAE
IPl0pDd36ONjrmFKjhmqCSITBRKjiyVh3q+CsD+iHChSer//eKa+r+uuxGNm2ge94zgxwzDvYa1f
mIcJrwxuJ0IazKV9NJ2OAo+oIAcGsvhZBrAQg210dhU7h7DGbte9ZZ4AG3rP4jEUjej39++n949H
uijIbM2vFM5vL8iLSzqzpH/Qki6pScZadj1Rf7yaXNqtM72eBonUJwVkMCXbw8b9WG4WPnxe2/zr
PvxCNPHBLr/UR1wJZTxIYFLtYZKwW2psYAEwJQAmock2fmjIhnXBR/S8y1FS1QJyDPgagPsqyA7g
DKzi6ZVlHJ6sj+94aU/PK3//uD0tLDgRcxD538KJWLBGl8m7WrHfwBotCslMx6ZTBC7QigkJTwEl
FqCQF94SLEBNGfQtswkc+TSYOPM7CoroRgRAEtvfoRbRQS3jCb35dMEzWRzTXJv+GcY006+/5Wb6
mY7y8GUvg5/ymghz9t///X/auqmez9Fz9jfSVm/P7d/y97+dmucmqpvo81+B+pKpgP91ucmfmTV/
Zsxk1J3/81+7vGrCtyr72/a5wk0+f4/7kn3CF+5LcNv+xKsyfAZd11VN0GFfvnBfCrL8E/4EwhpQ
Y8qaqkCofia/FPmfwEisgT5BAMUlyHHxpp/JLwX5J0EQRTCTSZoqq7Iu/xruy5lGweerigiyHEEA
kxtYMGe2ROCSLB98ZTgkXCWZPCd80pISTDAZr5EyyyYaVkirXc3WzyJy3TLJXLkrI4BraqIKql9d
VARFFeb6tqh1LZMyoT9MXQsqbx7smSDxTr2Pr3IhMJhdRpJ1GBRdEmQDX1/bdaGIz30qCt2hEsJs
E8Zg4Q7jwTxPsmjG3NCRsBaDbdIn3pDpJ/VcBM7CCL6ZXBFU0gYPhlJJkMAjNzvO5HrXjtM0Vgc9
bzpXLhLD7gtFsXmjA7RlrSSrNOURhw0D1B2XnehxCQjVpNw4u4lQKURRq3HdhlKyFRohWAddEbxI
ahcuzNTcVeR5UTNkRZQ0jZGggsrv65nip1COVUHODrGUhbaaxXChs4Bz+ixV3EmcOpz2ploGQUG5
iziU3fNT8SSEYUxTeXptQJb7ORMbaRfzVblK/fOwDf3YcM+i1tpNL0lOEeixretG4cp8e+jVsX8U
JHCs6Qp41MNa6GjS8NknNR5OC0swSzzi1nQB0y/KOrpVREOdLUGWjtzYSfL5oBiJvCozYaDapEQb
vg9qalRnnrZy1e9kP+2tMBt5OzNAvPDxIJgD+ZUgMmJrVDMJqiiKBhhtv57evFZ7RVfi5NBnjbg+
n5WHOBAzS+rV1gZxvDEFyFSr1RJ647cbQNENaA+DB+euLGrziueGN+pOzdLg0GtjSCddeDiHLSCB
YoUz/bg23KgJT5qvIJsQJLXJVR1HPr7z+VkWDUIGdB8j5IKeM0AT//WtZ4KRZ7GaGXuQVtWOFnCo
pS8n7SbIot7Sfe3sCONJDuJ9LY7IV4BZtY4q3xZaEaF9UKWsE6kMbb07j8ek0t0wSh0x4wAw1wiP
zVmkDTCQtMlY6Lf+RkEpILREOkmUVayZws8Ma9LIRT9worGvIkM7jUrfWc1Y+gt+p8C21VdygU/X
JcyPLitgQZ+7VuKQ50Gu6dM+ilNvCFrOGQQIKWqNSJsosS001fAsFfJL1AJgaFJHkra6tqCM58cf
nlcFXFrX2PpIjDbt6yXikirMunwS95nk8zu/BXa5dPYfu8ZAK5ZfgHGylBJhI4IWSyUx370oSqmG
ZltoOgSnTPInRdmGtdHnVJj8vrV4UEF7lR4DvT/sisENm5LZErn6NLWV9PaxhM1dYjZ8XZM1QxR0
GDJemzlmQS6rSpUY/D4E+XfFRcFTLUG2Yk2WAR0ljB3KAVsj3oKKJd9qkaz5ZBg639M6hZdsOUxE
Io+h8Enp1XqLMgwfWE3SGGwzn5+W7MHsbIWxipIiaLyC7jlNNubI9aIxJGmddc1eitPyRlSUxulL
X4Nbmwg2xwUAvu0ybZ2NxXCX5kVN/FTIEdzodKjaMu5qmsgZWFaLNG72nCaVdphlRvdl0/4qF+7/
j8x8X7xlp6Z6e2u2z8VfgNGcEQL+Y7eO5nnyXVcO7/riynGCov0kiQLYBVVdUWT1F1+Og477SZfh
q+mwokjg8b84c5wO9nMenZQSllxUeY0t/N+pzEXhJwNA3Lwhy6IgwUEUf407x0zJLypF0WC7VQXe
hiJhl+mQtq83s6YMSqtWvnRTcyLil0lQUTnMNadRiI86SYg3GfuBCNO0YGi/VpmXC2sapgeMuRL8
HWGmRVLETJU6qOQb0BDmZq6FSGRr05Knwj7lq9uDpwzfF9zvEnL92EVf356SdXGbtg1/nDhpy2nl
my9w6C3ihlXSvwZynK00gV9Q019vWtzZ7JozE5bX56oYYp4/1qFP0jAArGKdAkmODw56US1c7GuP
8cvFZPDZ8yJaa2EaZtOYc6kPxYuLhVnPmwaaOUH8m4xmhI7VU8r3oX0l4YcvU3ftis9s0OWCClQn
nHBJBvH93Enu2lqq/EYTj1WQ3Ii+XG8qv/SyJPECrr+t5JHzIhGhGNn1253STOGChzBrw7kMQFMU
QdBATmrA7LLpv4ov5FIxVkaTi0dcStq0sriLjLxwSq7X3D5vkdhWa0AjdrloqmHWnBK7E1sEWIss
foiizOO8pu6a7cfT8s2aAzRfhu+u6DwORfBhvh5UACspFOdIO0xyi7bNehwJ6tKB91lok6sP5ZKM
fTsLuKCi6xqcDR3Hovm6V51aq3o5qYdMMQI66tGpEri1kBalXcQjAD8bcbo9Z8NAwpKjSg/UwL4H
1U8xFp6YKQDxT/NT0GpL3sE3+gTjAnaCZAAuRtPAHvv1RPDikPSpMWmHnEcL41nxwB3wKY3bElZe
F5xQ5TdtNcXueBaqhTzzd+fEkFVeVSVoRX0Oq1edA61uO1xbC+pNqsXvBjz5OyEYbIx2eNCMdh82
wDWdlEq2ZEkOPAMZrVyTcITqxnFjDL5o/nq5MDQUGeGcpBn6pSjiSlg5Efo1KEUsU1ElB143StoE
7VvCyU9ZrYsLUjiffEagqOsS03U4omP6v578PvJ9Gacn5UY32mejFL2q4OyOK2+HQfwUTs3dEAFK
PpsWHdO5Mjdg3iQBZszAmRB8wbNV76OwQBfzJNzIxinScpLogSmnEglWAXBL0RsBsN62IQpQi32Z
xFFkSkut1BeDca3qL2MQZVhbAWYVovf1zedBJclTLwo3Hbpr4ZLSUHqRRbtVd0pFIQvvmmoPkaty
YIylRU5Dz59ILP9a9TQfxkw9natoPAcchhG8q7JdfRZaF0zjVUc5baVm1G9JDBjsZ7UyNWElL+UC
Z94tZIytxNUszESgyYPU50dcvgduneAGottF5hSBBHjfc25wJwskrGg13Z2Bz/mYnQ81moXfPhb6
2Tny20HMxKGN0wwnO164adWUKuVTJwLoQIevOnzO+GMBAakMhPNHeeloMreGl7uXWHgMJ3hV1mam
t+OrKBijs3gjg1EkpDLPyILbgKqD0003fgDka8mFaSBJv43rgVT9pynfZfJq7O3+fKuBzlVGJZ10
ClszLVaR7KUJDdStKLofT9HFr/pGWrFfJFhumDF5LiYK11Z5Igk3SWUPKB7ryF4dTH2gOQBkkQAE
2QO4JxIrO8GJLz9377WnZIAKH+CXne0ic8p2VwpENEgGnAWTt5X7OjfbkLYakQVqtK44LYj27OD3
ZVllgYeSgbeoG3Nnqgh1P+WkTrxJ0MifuONzJW6CjnDZkwZE+pRG/5e0L+uNFFm3/Stb550tICAi
eDhHukyZpJ12eSy7XpDL5QKCGYLx19+Fu7a2Tfokt/dVl9TdsspBTF98w1rri2y2Twx8vFcLDzIK
c3QzDw8j2pcULlI8G9buvbi/XsOP37Pa7VEr46JUOnwPur3kzhQ57Ir3xwhCOYlPmTci+Z8e2ygg
rRuPfl4/CLLXJgiLdNfRjxyGKLvJ1QtT3auJrUBgR/2eDHZTenp9YOh/1xig8u+qZEeRP3hK+U0W
7mljq7do6nj+OCwX4txMVrbLUqXsFImVTeYf0tpbzM+AIeAv3fRIyLfzY514cJYBA0nxTCK+QLZi
nWIxlNi0rMLQbi2J5oTEz6GnH+6to/WDoYPs+cFWpTKcmdVgq5kN6BrEYoZz3gETSfDHlo2XUBSz
mcfKg5nbVnFI452RXvS9Q0JHgf80zrcJ8Cbogieu++4KAhNqhfY7NSSOS9u8US/nFL1X7RYCMZnd
AYR5l9yhEWoNFMCT4YPUldKjiBM02lNsMty3ZD/3x1h4wnDz6ZJELv5y8kpLN1Zu9eJwfsonbshf
U7bMJZWFkG/95sPbNBSjmLTbaWcBr1o7OYTGX8nTQJ1W98Nkh/x4z9wkvqxTp6k3bul7vfXTWVpW
HI8w/oXXAA7y53dQGTLDEhVW3Ip2AkrsUIKe3cUCmwWUWpjmTeKqMHclUh7+aO7jzBl/IVEzcFdq
dlEeByQJQn9IhK2Lx0UGJbNDoGfym6J3Ddy17HJuH3lpG3f6HjxIknrNWw3h7vzJKm8jxdFKPwYo
iN/P2oVaQRuNl26x2QL1cyrsz7mCR4UIWAd58B1J/MGxaqvWYnOERc6gHT47KRC/Lyqs5yNF9a9y
Ou1YR74+HgrUg6+63pbUJkDutr6grtrukAY8v+vsc9749INWD28oey1vx1G75ZOToN6oPwrjckBn
h2voyPTZsZbXfXLd00MnLjR6QAmjU2z9zmzsGLwsaqfCNmA/I7cN3aJA6OKO2JTCjq557MSl0/1s
H9lr5U638Y35QkOb3eF0hXPgU6CUM7vkdnPL/fCJ6jZ51FI7orbxG08LN+3hMb+CD2BdW98EuEC5
P/SOrjgEf0t3q4Py6/xarHAcf9YC+VtEaAwFp5O0lUpRpVIG7Va5s67NV/HLIo75M9cvpBGomk8V
v4O5vmwO5lsz25Gw62vMPX+BI249Adteviiam1/JW+JVj/l9HZi/myscOTW3i6eOOxKPzmtyW1yG
F0gAKzdoRBGUW9HEOqR7v8aWqunwa7nB1VUSXmdZKUcLk8DiNuh8AmpYY+dXCnTrm11l2lq6x7ax
N4m+rAWiCmiQn1/Gdx72+iYvQZ6BDAZi7vcj9+GMD62l5DSO9dv4VwHA/0MMFf9d2rkWNOQGG1mZ
bPAzy4fRNIWjPuk2v2jvi1tsaBfklVsYdmYgsjnKhyG2OWgGyu78F676/v610SZ9L1ch4EIU9dnW
WDlrKsqxRmhiC3xxZo/3eP/NG08kTvtNgiv9/zngyrg1Wd4pdDlZRYNQwqZvBTp7qfaElgCTPR8N
SMHDqys2/MrNea7OQpEWIc+XsxA+zK9St4er7o3fazfipX+xHrMN//kkjIPp/rCq6xKUQvM/o0WP
IaTE0LX4Rf9lxkuj72QTvrg12KqUF82Sxq2J0G1Ch9wxIJ0TTddlCebABMJE+RSzHDDPzIY/VQKD
rvqG4lTcT/ACh/cd25f6N2veV+GVaka22TwaxdHAcesReZnXYX1Xjlua5F86MB/XR/986mKhKB1J
YGprNGSI3emhKPclWkIkNkHu+xXlqUJsHbzFTzm5i/8+6XSVSCwGmdEoxpgh9kGzp8lTLL9o7+Bj
KqFHHhTmFrcisjF181tYbV20r5475FVUHdV9RE5ryQYlGgqjm3P9NvytvkTTIXy2NK/4WV1ohq3I
6yTf8K3f03gn8/33gOtKtB71RWuVtX5LLU/n7pg6puXn032BuZu13eO6J+iipV8w+FmpSn293Fjy
xXac+4LVwewbqzUIw5T7+wbdnTs3Rg/cxJ7S+/M25cT3XtwHmDKV8SWjucavxVEzjFMYqnfDiJix
sbPuMNV+n4d2Fet2Yj2fH+40T7Eabz2vtCtYk2C8dPIyvu9yT/a7DK0dqTOj6V/uytzV65uMuSmC
54f+pkVdzEvSjR3emvbqEg0oMYZDj8/g2oGjQQn6ErUHLXpOCifnf9/KrCa9uj6mKGcexhhNQQ0f
8oqQGGx9tEJXTTtCJy7D6+l1fuSA76G/yhioz0Vmk+hICaoRbhra+BOhKUviKqXTUKfWkNJEGt+p
dP/89rwnCT8du9WXGp+Ni5mGPa9KfGmG5jHSiarLGE2V+p1ApvAqboOovADuY0Jjs9kmza7AhRh7
3Tan19q4Mir42GGCCDh3SYVkQnMc0Om0vkrBVEb/G0V3RjRyzC5BAEcNfdepsWPi4aLOqGQOrdGx
Bl2ZlH2plY6KQLVmd3n/6/wMtWWtT2ZINWIQJKtR9lmlHkwlFl2iY4Z9cf2jsiBJCwU2GjRoK0Oe
SRpYCO3nb9noSLr1jp44ycvifhh67S/wxFJjFUPHhsesnRiwCE4HmjqImLgK0PnYYsOfPharIVce
QwHcwJ/9zC5LNVCdsT/0lq/SXwwQB/VILI+1G+aanphrDKoDi7XgsEwVwIDPhyhW1ISqYtLukIWT
dWCouxqwFYLkjG/GtgWsamZPjwosp+XqyUGkPot3GjJxg69DNkPi1QxyNERCS6HKFZDTVJyQebpw
jcE2b4dn66iiaY/xqvyYniOcxQi/WrpxZiM+hpZlf9ugUo3+irljHXliI83YanBYF0c1gTwnv7Sq
zpbGd17vZHTgjTPkCCA2rtL7m7g+aDqhqO/pBGiSNUoos0SnR1JR75LZxngNytaX/W+IuMw+C68t
qDQULk6B4fTxzw5wzcTF9Wm+jwd097Vsfq/cAtyUcSzAEQ6eEXsq35PW7/g+eY7u02OOe2mPppdw
N+t3MZBPrT9ym1Z2hJZS44OleJ3xu1MOAO2Q0hk6fxZ2wm19h1TRjMX8HlOk499CCEAiRkNWWGy4
8CfO1fs5+PcKrIystFqr7QTOe6vfyAphxC5R9jR4qXMwSZXg/MVe9V7FE7YabWVkY4VPSkGx3kiy
BM0rw1ZzdFSq4T+WYOxWDkdXwbcss2uQAIudDqf5gBgTcdVr80OkNh6a8Ge6lQH6wtogH73oUaD8
ASbT56sArJuapLPQ7oAWJK3dRw7ikvMTP3VWlombKmX49RhonXEp6jTT8mbU7hjoEWhACD5vactf
2c9It0XoyMGdofVT2UW0j76fH3sFWPqz6B/GXr0XZCRWbOQYO2lt45F9V994tRxB83v/fQDeRSzi
RAzh+DOyPa3mRN9D5FT2KdY6stUNHNJXj/rHhVhl2yJLLYdkHLQ7mTsz+hze5KajQn40Qmug8/M+
DYlWa756RQprnpS8mbW7dir2PEUyD7fRVSEZql0yvOoKAhdfUY9Tt2FWNkdePSJpPsUqSOI4UbWL
BFcNtisaO6MhHCIUYHPQQZHbJjpHbkaBy1ae2LMPW716SvJUGATYLu2O/ugem2ecMfoycxu4JeVR
eYtVp67dbLThmWys9Vcv9sdtXczMh0SA2eaCsxRrbZJbgp6FvRvVO/UKDiS5nl6Mt27cVQQ7PW8c
pxXO81+Heym3A22Gou7KV7UyJkk/qBrqIY5A71riKJPfhDvTku70g/Le7uL7pnwq2Gwb4jWJ7qaH
uTo05LnWNDvXvg0pKjCoxaIUGEIkW3eoPtkkaRyit6iweOcX6uvj/+/PXdmaOKy0XmLkuxBJAMOp
8M60Qag9ovzY1Vtp3i/f+CW5BQwcoJprfqbMlKUJV6XdFdKrKYTEqtHRIEC9QA0u40qxw8Sv4sNm
6pMs5/vkGH4YeHUaaqXkVWeWmCXc9szGG4iyUZ26me5xSFsbdte7ee/O31EISXVfKg7tQNl0Qcy0
oPtDvA49hDuAV904DabxQkcxXO4M4RN6SdlNb9xFkKLug344mN1xHndhu2Gwv3wW/z2DNWuTF4mm
tHmNY2U4EpnpBucD2dBJPMsRmGv4O6l7/mScpiQXc0WBGQGblunGGqCRabNRDhIeWcwCMpt2Iy5b
rUP8UbhGFuid26LJI3p4qk5j7Kc290fEgBpxKKS3Gz8rHs38mGVHJN10iNgn1+N85LrTKy7R7aYK
6uHIEDWx8nujPifo/Nl7c/aUGUFTBDrfZ9DsSOfLKs/sKqu9QiBfriOnot3G4WXS3m1M9uQeoABA
AEWhSI8DRryGOE6JmcR0hCNgVccSrp3B0Z1SIs3Md/ljYwVM3ojqGrc1zy+iPGDCnzOUZW/M1q6o
HaZOUTlD4lpv0oJAljZ5ce6mutvBV4MTBufhSlG8Bon2AnHbhdxVGdRAsskbG79lwfCkQ3METy8W
REKTr7g5P733Ku6nC7Ca3uoBUMx5kn2L6RlQ3ugQITot9K1euKOguXcPCXLookDdpLlBFpnpWHgv
YheGiYSUb6CPsmlXmJvhcLRz1j3IrljDb4GmxbrXYZnIrqSO0JxW2VUVwMZenkOf2ijuGtU2Mmdo
95LZFnfU2DWvcuZowsHSNNw1IyeffZq+5J0n9SNS7G3idrqLim2T2x0oybWdjDbgo/LHWNvVD4Sv
je5n1WzT0DG435jfK+vy/FqdukbLWoFMYqgqR95oTZ1otEQD0iaCa2R4k+6rcWrP8lsRVbYEJAjk
csNpu29RfZgX33s8ULmRzDyxVqsPWDmlTa8Pktbw/7jY8/qhkleMOky/GMKNK34a165GWntilUmA
iYKzrYaeRGg5TU8avdFZUFd2Vx6scJ82Fyxxy9Jtt8TutBOTthp85XmpOanHcDmTNXToJodmroXD
MB7UhRRx2faBGfvm6IXhIWl2mriKmh1tHAs9CfAsbqXOTgEYq69ZOWdzYxRaKGLtLi8uJNtzVCc6
z7grfwG3VwM+0G75ZCceymrA1ZUEosdoZh3TB8CxmH7VfZDzyKbku5rfFpNbtzdd/oRVh+sSjm1w
/pCfBj7AfegqgE0Wo0DMngC/Wj0bi9lI73Kz6uF888I2ZJ540pqfQ1ZCAA8cHgSX3Y+otuKLdAm/
WpMMbssQDRWmae6mJrwamrxwjGn6zXWAqDVNeWsk/QGfb9qRfHqNI7+fB3bEi3U/t02z4WydeJeY
BEG4DL6XCWrVWvFuKdUzkmjpXVMsoApaj96IZ2t3fq1O8yEIxzWKzCnwGyjPvf/8gy8p2UgUEbH4
rub0eSzzGe2uJQC+pUSJKQ01D1DlSwtWDfA0VE47FNVJvzXXU7P0/hWAj0J+CxwbvkqQjA0voyic
4js6opSZtpHLayqcomtpYDRuyQGbsgwCig118nKvKJet0O9YrT10QzJvnN7lNnx4Tzh4PkBN6QBE
ADUE8svKr6/HsZZxGEZ3IwZx6yS7i8eW2aqMfg9Ns0lxWd2VZTjTsJAFW4D9AIuuhkt5YaqzVWLu
PbmkeqL5GpGxU0v9IcwiO6uMZC910nhVkb/UKSIpopbKRavOT2WPV7zqmWIbtKq9KMtfUQCNus7c
1z1BtDkaxElgWDQTLLWYmtmG17vGAC0fv1QhwJIDcImoaz72NJWghAH5cKuPKH3MNdKHjVYYvhWm
QSizo6kwLSiiUdq1kscuj3LFjxrUkKo6rW1Gy8eprFM7UfVAr3i0I/yCxpPiCoYGLGaH5hwm2drf
lYwLHCH1HWalA9eiItVvrjzmYQJJRWeRejdS7SrOVXuoDeEOPGkvZhHeK0mq3Oj5HKHqPrJ9FleF
V7S6uhN8uDJFJS/GEclCwEsvpySfgo5oThWaxwS4bntS1fhbiHk6XTfDC6BmfxWr3QDemyqcMhez
c/4Gr60dZkMBwLIoMMWUgoWzsrWSdsJKTLW964WF1tsxVj9S2gTORcE8s0kAxBJPjGqdj4Y4sRNG
ANKwPAUKroTP1hTdeFCUAdkoVJaLtA2vRIIUXDRTH/0uHFBZ6xupsxJO0ATxt75C+zClCV2wj/SN
OGBdCwFUGmBREL5w/yy2oJk/B7bqMFq9lVfWraia8kJJhgcdrmZO2ZWJg+SUtGqdLOn25oxcKRnN
4SqPAWghGk8PmZZ63aCIA8mEjUC1dAF3Eq5O8Ny/r/jf4recZa585Db/z//KhFnGey2BTge9UYIC
/Wd890W+fPofr5CJnG66t2a6fWu7TH7kFf+//vAP//h+qsA/fi27Qi6/LUrKAtyU9wGCX//9Xxxu
yv/Ob/Gbt+I1/sdd2f3FXn4pfv3j/xTypXkFK/sfl/jfdv3L/qK9MPZP0zIN1QRaH3YOjMp/MZiJ
9U8KIjK2GnEJEMqLYvsfBrOiaf8Ejh2pBvw94KWt5QVsl7H/+78Uw/onLCYYZwttC9Defy3Jt7/s
+F+E8q/7r352SEFYQNED8DfoxS9IaW1dXRfJNMpyjmKHmHF7nxKWXgO5TF961Qj9DG8dHOR0C6+/
KithVDD3DMCyyUJFweO+8siUsQXLFcAsJwOAA9hNzbzM2M/GupzFLWgoTt/ctPptLSG4WDZ2ZEGu
WNzXxZ2RQMRxeO7MwS6ZGuTNz0ZfIlPFTvu9HgYZQ6Ug7gPa3RRt7/ehcAYjggW41K37WuMwZKmN
B9+2EAYZ7ehMXbHrY82ugM8X1U4PLUey5u9d7NPprmwUaeoSNHJMl93xY3JV2yh32bOroLtVc115
5CZ7bBbxRN22NpzBz7Hv6cir13UYZ0UNR4wc0g4918bhOmyeIk14dZH87kYQEtrfHy7FnwP2iRLz
2X84HXL1vJQmHfOcYMgqaD10bPIlpIlTO/NN4CrLgNq5f3d+yJMz/Pk0ravzU1kOVF1OUxxA2fp6
dgx/2MA/fTmEZuAW4z4S2OjPplkDkUKTOrBrI3udeeJRE1EiwuzyMRfP52ezyqH/WcAPY61OS2Y2
rO4Fxoqu0L6q+sV39UOzHy/K3fBUXEVv0UG/NlDGuihu4h2kysn9KOzh+/mvWHnG71+xuAdwbYzF
HXxPIX3wjI2s7RohMmTpFQ9ZVv7Yx6Ck2f3kISkSg9UDuHW0cVG+ODqfxlyd1lxrqIp4AmMCR9kn
3a6QkFWL4Jej69yWH7SWV4URAh4X/rYJ34EAJL8KUluuKLmSaYXDSsVwIkRNN5HFQz+dYuoWJSH7
bmollN2q/GhYVYvklonaES+7az1SsA55210j2aBfKwlP36aUGn/v1C11QvCnYZ859kAHDmp16kxF
g/1L4N+acYL0iEpdy0rCC6JMwuGhkrhh1JgbJuNz5MURc3FQzjEsKEuIsd4BvR82XtVyK9P0nDpd
jAwYAtfGhzZHsj9/vhYr8O8oY8GWYE4gbkLYY3kZ+epCZdPQi4S3057ySUNHwZKCEQOqu3nfqGp1
PZYTu2hybVLttKEsQTafbknPr484WWjjug6BEYb/ws1eWSpZ6wOIapa21zsqAYce9Yu270sP7PnM
4QNCEdAq0ovaVIU7RTo8sHQUt60U4UZVcGVdwJSmGlisCHgRCS2qHp/3eS4tWURtVPmSUCA4k7m+
EFWNSnnD30jChr2MufDOb8CqcIRCPJKhODGLxgFEDpAI/jxoSUohlSLGoNOY31V5p/pJZ6UPTBfp
PiYEaTo9ntBwNwo5dU0xETBiSdtMDp/7Cnl1LS02gv5Vpmb5JrD3cATBVQFfRXtP9n84e72uxuVQ
z8Bcg3TvILpIL0IGN7xOoWqghvxXOmQHq0zAlY8mkLesmm6kU1d5M3yCCWsA3thC50cnlnV0ZM5h
rSlNje6IwtJAmhkKTbVp1qulHbMyvi0WTUi/LXujshMDfFaHTry8DOOmfmGgEVLfKoYZJnKsw58b
W7acgw+XBt9GGBRfLCQxl3/WsY4RDa3S13rvKwkZRn+m1nwriizZFyiK3TJTJrWtGn2luSSaxlck
fUyAARiZNHtuGvGN53mO0ozOlNJj9Tw/JDqJEvdvfiVuEoUoAxhH2E7kNFbZDEuzJBtYQfcwAOHl
mDX5kzYAsjTmEXWUftJ8MH1amyMEtQc5FoEcTOq1HOn1ZNI7Z0b07MdJle7GSHYbIfvJsV++DoUP
xOvwnoFHWfIRH45YOpGWdaCB74twYmiEW1DN02qA5rWmApRVG4dDqYVkXybAJ3De5J6IuObERsht
lYEZdX611lu6fA4OHYjvhmVqYCh8/pyqJlJWkUr3wmC1Y40RhMRBKrZ1xKIbG/PFUEixgGClgw/I
IOvyeShVml2Sy4jtoZjypjYz+myThnk5cFEb7/jJJQKbDfRHBp8WAAQEsuuHq63rsQZ4bD814nWy
ErGTOXh/OkFLTioL8jA0Bvkh6gwwL5lCQlU06CBZC1BYRjDV2FCXG/f6vZHmx7uzfBLTdUPF1A0O
mv/n2Q8EZozFZrgPpRS/xowYN1ZnBmqUKY4gKXTl46S8yGIJIKvS6A/aNKBBsZilPw5J7lah0l20
tKexzXouvWaQYOrMbb6TpRC3Nd5hT+vnJvi7xwNfDfowojwETMgxff7qDO8W19sk3Hc9my+TZEmR
d7W6z0Br3Dgey0lbLRDH2dDQ41Pn6AWw+AUfLoaZRhYdE9Pag6TU3fNGRFAWLHXzaQKZFR1QGYN4
jADOv5xQHfGbQpjcOT9bfRlj/Q3oYkMWQt2iHLD6hol2adqWergv2qH+Xg5hemOMZntTxSNBSTc0
AJJMzKmTjjR75VeB+wRek1EZ3sxVpfXlLOQDK5oBja8yhUSOxpqcI5tal79FHY+QcyeZBQ68RLKx
6xvxkpvCLPcsN1U0MGNmBan40sw3ApSTdw2HD+8sZgR9C8T063hXxkXdRynmFcqY+Xk3MUBMQ7kH
E7zzzDwr/LxiwmvZTD3ZzJkLb6PbnV/c0+uPb1h44Ia5CFysLwBtBZt5iwtgjQyyYVU278I+oxe5
npKNfVyu92ob4dZxAlcShhY55M9HCSo3lEezqoBOFaK7N+ljFzmG1hPTCPC0oaKjRAt8vCxZ9Z+M
DOoFBjYgWbbO55O2mi2lbpW9aiaRW1bAWJB6hoVPq8JV8kL18lpW1xMV2UZtcRW7IDLUFt8NFFYw
QiFfsjq6uMWtiMYkCoyuJIehalU77Cb1W9FCSCcZu+fzu7l2GdfDrczZKJG45WkUBbizfF+rsRl0
Ks38CX6d25vASpZatoUb+OIIwUkFiU7TlsTxmqabkx7PR5dGgYw4NJ1a5TuDFbhS2VC5/8H0IAWD
QhqqtYg/P5+gPtZ1yUsN00M44ppGaEO7KHlmcx8eSB4adyga/Dg/5Kntge1DWRhMJyRioTXzeUgl
aZgaUWygHKwq6FhJ3Aa48I33/tTKYpTl+lFAAAHQW+2bQoZmIFJEwTin3YvMOrFLJmVAEX7Oansw
SeHxJmSIu2Z06VDijUmenlIdkQZf5NSQVjzBH45zJixATUACjjnEP3iS2SJP+mOeJ+03dZzzv+9u
LQRpDalNbCTM38oZFIJnmjbxKOhZZPyyjFSVNi2GOkEROhx/U73IHqIZi203c9zMDtdD7ZBNuMRI
+RXRcznGW4E/WQ7PZ/OEXKsFQh4wybAS6woXDDTqo6ll7VH0K93BaPN93MDxpHHdouIpkH8oGtPV
M8UMrFZMYOQiNqOR0u1CpoLu0WfhTZ6mqiNjrdzjrkPhRQzTE1Q20Nu8UFsvHwm9SEJRfcsANwnY
ogiTFRPkExF1BXKK8m/aGJKjnEh2UFHo9MTQ14dx4pmTcMk23IhTawFjCMzcElKhLLyWShuMpERB
WrX2Ywf1Bf1qBi5Umk8F9AiB1j9/j74Ya3FV4NIiAgAIdWX8R1HizUXVNkgSFh/rznpiWqReaBUd
bKvK7ts5i73zQ37xvkIBlJoEYoUUntI6UQKNAzlH0oqCSIS/Ko1Eeyrj0V7M1PWsdu2+Y6FlZ5aF
1vGSsMuwnMKNJT69WYsIKaiJBPwZIEtWLi/U9oREzT8KUl72tkatF6WrUUObZt2jQyo2HrpTUwyl
KCwuBG/URaJxZSAhLVqQKorigBdTd9CUpAY2Te8vs2mSG9mJU5O1FAkWSAE8Z4utgeuTnLppiIs4
GDk9RCV4n4LlzDWMNtu1WE1472F4R9WBurUxiA2Duc7S4GFdslGwWhR1YqzvamGht0mUHhWvoCpL
7hRTwoM6IrFXWgSVXQJFoXbKlZ9tn2keL8P5GioI3xPaM2vjYJ/uMIr9sN2I1kwkft4bu3xwkJlQ
UMhJeRJA9KhxtVyZn7tsIMc+r0APn8ZKbkz99EVaBlxE0Swdwlt02ZgPA4aNGNoZya+Akgz9ezUg
/+GtDhsH9/QkQY1HA/NFNfH8wVp/HqWzeKcUNaY1FKrpZXqt70kzExCxVbmRz/ziJC3Lh+QKEoso
na+eWKshgzGwTARZ2YJ3Epr3mYoEWwm+2V5DBOUYPdhAolKpXRbGtAHS/mr/UEojEECDR4Eq6+eJ
VlrZpSGvRFC0oB2NYV36dQj23liSYO5Zu3Ft3ptwf35msLA4nlAohm4dKnWfx4OJqVFiKkWgzOBl
DpSNnglJFm9AeXoPIcPwqqt6cYjjqfDxVKWOxmUMuUfwueuuKXypdqENclLyU+3A50WHObafpBm6
8GhDb0jgpZQKXIU5rvlOqiLaKWExHsNZARIWOdcXs5c3gAk1D3/b2mJiMLKoTS75qHVpAGqLcdsV
rQCWUxOQsqG5x/WF0hMWEFlgzUUdt+phGGUHCRf8cEwm1T3/DSssNrx7WAVAL/CoIV4EF3SVzGiV
odP4lEB8ONRqb0RG2630kaA632qPpknFtVIv1Mx4LI29yRR5CZ0v/qRp/bTLm6bcsRIMo24A4qeN
aWK3lA4OjUxzzxViXSpGVLkMvvWh0BBzgqLY3YAKpwOYCzULm1fDC8FvB5S72LV0VjeCidM3FLOD
GqC6GBz426ujWi8WJY5HEQwakMiy0gpvrqfYU7KIuHobosNrVUwv59f0K0MApjUMG0i16AO4/PyD
uTE0ofQmkiNBTTvTVsuxRKZ3IK7VmOXG6/XFVUTefVFZRKIXPJXl5x+GSqK204RscIIU6JOA/hld
dJGa+ToZx10qhmxjvC8sKWQncQXx7hq4/CsbZ5UNkOuIgAOt1ahLjCaxY7NuNg7ladgLDUqOZ0qD
kYHu1GrXlJlVUolmEYQD7fdIj8QONN1BxcgQcEOg2bpS9KF0cXvCDTf7y/ktWG4cGYpq/mo9ZST6
SuhcBK3GuyOweuXjUFrNt/MH5KtdQxVqkWB9t2grz26KuhjZDUUEYgTfuozU8DhNvbJXmJLe0LD9
gzQB8ONrbMLX4wEggHgFuYu1ngKAe3kzdFjPPhGeydvS1ynkq1ASM2wut4qPX+0e/AyUOuFVoe61
MtcpISSCiooIWKvlF/HQpa40i3k/pvMihHsEBPEpUqLS+w8WFfUv3HJUxRB/fr4KFko+6HdniiCu
9HgnBKv9SMs6MEQmBYK7qrmRCP1yUSEovQwHHsu68CahJGzlPbgOZqVlNipd0A0R2LrBQi6zLwdr
4+p98eYDGYdUEIrnuBXrx4IUWcmTGuEPEp2KM2id2I8tPEcJDFSgqEbpWRNEcsbBivcDekFvuBxf
GDW45CqCvCXnC0Lc5+UVYUG7aaRpUGFuyMiY49Uomh8jKn778xv59Ug4OlBTVuGXr25HjJq1ldZx
Fmi9CL0osZp9k6BKjrxpunHdv4h3YK6QYYc7jogHFbPPs5pEP2otEs9BrMr4Z0rmOpimmvn1LOoA
rdGrIIIo/3EoZ6ihmEb7ZPbtZtC1DLLyb3Q8/4CJLtla4Bw/f0QFfdki1CYRqIoZOiptpx1cdcg/
QPHSj1mveRnLtT3OPtpjFxDtiSiJcQzCam/lSr87v/xkAUStvgcqXqjoEsS6C6xxdZMMBVJ4ej0r
+0QsfCvJ4vJ3Lg3tmkFPd94B0DQZe1mlxq+sycJ6R41wuBzrwXxuZTUi0UzBZSvG5ijHZgI9pBv1
70Jh/cEcevI4GUMKaZVKZt9mjjyfrabxFNt6H/UBT597WdzqetNdd9XccR81zvwtTAqoKOjVaD6P
EYE+VwNEHmJHW4ur+VbvtOyqgC6qF8KpuM0No/qmkBjNA4ohB0syNVVo7dQG3FO3Dmka20k0gLVM
5kK6EKYHqAnlRz66g0Ja5ONRoYU2VZu1u07UFTwfMwXdMhUtx6CmzF5LMvNHJHrw4qItzfCTV1MG
ye4s/m4oM/2/7J3JctxKlqZfpazWDRnmYdNmjRhJilOQkihtYKQGOOYZDuDp+wMl5WWASoapuxe9
yDKryrRbV/IA4MPx//wDQXGZoO9sSwOTwM6hKS+6ItPXYV7Z79VaKy+HSm/jtREP2YPesBvWdTjY
OzqN/LYRA/bEH03RbDQ38B6rsWg+ZpNiOWvNynoLF9hWuWv52QJidZhhhxdl2udMzcO7bijQIZO2
l2B0rrbRnWIVpbKj2+YO/tSFyJ612HqPcv07RlwfQ0dxLNjgufZQtVE+7PG+n+wrEHb5VKluuknU
wDZ80OFYW4exg8sd79u5zgacaLEkCbsLF2gHZ4eOGgxs1nSajYFT5Sc36ZMnR+h9u7E5aT6bhSPD
ddbaIwYjre2c0/M203XXR85VOY3i0UqiALP2meWr1LWRA6bh0Da1BWa3Xkb+g18T4hvscqtwv0ZF
hvuLkRZQexQbo3hvsOu7IJEamhgID9pmUAIUlBGWGBx1Cor5tRJ5GBebcGv9LigQliatg/FNKvr8
Q2aUQ7FDBtDuMakuDrJO7LNJWIBMsa1e4sBdHhyXWpdtr6Lj4PR9f1vmU0Uzp/ES0vCmTrtXA3aT
fQ0Q+X5Sa/XG5qObOEwMaHJtRUkGf7SlKjD+U8N9Z1fGuAqysXPXWmNfFqONiWWFoyNRAk7Qoz2t
2mpd6GqaMYEz9ZuYggSu0jSp7lrvwvJBl2X/FDZJ7EG6cypo9rVafjasqPjumWl7Z1hT9zipkTYw
mQdjbbYjWhw7lPF13IajhVGmZT1ZrazVVYCVcLnSYfJIpqGA9DdY9V1XcUn3kb6YOhR6y35sGjHi
sMUW9JjEiYw3CsygBz1xwF4niTGr4UbkT4fR/PekMVYXE7QgzLlkoT0VaZemO49MwVsaTei48qQw
UTlxsVl7rTA/RvhCn+fVGEvIuVqHZ1+Y9/CPdTP/4slUR5BYRFYHwjuG0cbQU+NccHwQxaxVI7Bn
lRjWxuRUfnDGDLWfwI0Ar4yIHtUKR4w63HZ5h8NOKiJkU3KcUnpgsZ3eZEbe3BRxOOa+MWCVxjZQ
fy2aIfukGDFenYWnk2QtYHP6edA3Z54cjI9TkvffJCAwDK4oRH+uRUnQrJpEw4hkChQFKplIu8+1
VD3s7CB8fAmJNal9XU5utSWuJfgq4679KMfUHlc6eKjph0aKVQW/G7qygGZqro3IHKszr4vbj00u
sqsUo/6MrO56gM6ZtdYhVieDq3fpzbfdvB5uhCnL+6gpJR+0Y+puuzrTvwMJW9/UgMuPP5XheFPH
Nb5fSh+3+bqpe4upHpXRDRt42K8myPI9c20MHyWI27Ri6uEzgkwged/HyfDUB7l4ckZN6r7aQzPB
1J0smbWRTN5hbKRnIIVyc4k6TjXu084ZMNiRIRg54QaqtmHlDYQQjl2yols/u2VW7VerjC/aKfqk
TpbZbcsEIg8Xmi40zxLswNR1qchqncE3JSEbfhtBbP1Q1vCJokLclMJUt5lWOTnOUVMfnjeKcJw1
bSvltpsMO95E8VQfmqgTB8/tvSfJy7wPMwydLe8TV8c4Xtsdh82qZXOHBJt371VDncZNzAT+XHZ9
STZywtxSseGduODqo7nK8iyYNm7S6dGmS6LoPk6N8HOiVeIjf33t+GBSfKcpGYPzKew9x48UFosP
sFP8KMxA73ytVbIPGUzID12TVg0PlQ62r40DhnCeouShH+TUIoTTWGPIkTW7MI+4WqRDqb9Pq8Rk
bg8Kfpd51yr1xpUeZPzKwrHZD0WSklGWt16McQEpj61Iks1Y5yWWyQ711ZQ1veMPlUAm0sFbwr/W
kyE53e7g4WZeaJ/7Pmx2MpQ99hdamWmrAjf2CyazQffeKJ1+nXeyLNc2nnaOnxpFe9V2LHESVOzi
c1ZVzXVJgditaBMNSKgEmDMWgcmslSCLJ8IStdcecA51L10ajr8Ea//vGPb/H3LnPSCMf8+d33WP
2Uty/Pxv/473MglwgH8O/QUhhzmDnP/Ee3Ht40oE8vzcKPtFjdeMd9yxAb9xTba5yczA2y9mPP8v
qn179vmkOJ4FFX/DjV/S1KHmAIoiouPHaXP/ZFHShyDvqi7D7FpaZXvvZl23D2ojftL6unbZ9foc
oJmshj0uHOmZnGSF8cNghBvWpdUyc8d6H+mX0SiKYVO1SXjIPE85GOoYXceZp39ivUT3mtUEX8JC
GpuipBHI8XWlFerYbwesua0xMT+EytBdtEqvHBS9MtbREAwfNEgZE1p3I3kvIAx/DdRhS/3S3kZD
klS+Xps9HjkAqmIlrck9z6hDm20BQOFHUlbvYcXqv3g/fzVx/63g46Xe43++KSD5/3B6I+J6a37v
vz/W336Fn/zXLAy5/Lou8sf09z9rXk7+57/rlzTEeEcjkms/Ok2oj+7cxvk5+x39Hdc66KCIE2c6
3cw4/y0NsfR33Pu4TDtcseYMOP7Ub2mIZbyDNuMxMzG9h9YJjecv1CGvLu8zLIZjP9gL/WJkKsdX
vMls2ibIM+XMgHy5xeVkwgra3ntiwutLE5wDHLHoL+rPhSfuX7zBm58XyZdCguXqI0EC2AddDIwV
uFtQ9Y4H99oJqyoviM/7pKlvShUHPq5GQfGJ7SR7THPsigutLDY9oUP0VM1h7Fe8Ty4uvZ1g6FBA
5cWR4iKmzA9xgtC0i0jkqbYltqx4iLBiQs9f9FwvrDFwv3KEjedwoKbDFMvp3ogb/Wufe+LDCMD+
Q4m7nZlOQ7cKtG4+XhNwtimTj2bi3A+pThwaxyF+bhOBuA84D0U3qRdhiEbYRmobWYcHpMTK3FKr
mBQKJVCvnTSKPzy/s/8swP/W5l3+3x8w55ibA3jk//W/2iJNj1bb/Ad/rjZFs5FiwUrFnBWMG/HU
vw4bKn71HWRQUCIUD3RWmWy/jxvnHcsJgQCsW3IXaTr8a7Vp1jsgZZjbYMs0eDCX/ou1Nk/nf+AU
kJwZdeemRC+DODFn6VTdGCSzjRB770vpRT+4zlR+rVbu4+Bomf/i3fxhaT0zHP4Zi1Y5xyd9Bag8
6I5mDdjx0oIaNCiiHLR74Y5qj0WuPU2k/OEqaFRt8BTpGcWhXxtKEorrWoNrF14DgBh6+Z2MnTrO
Mw66LEcPvfkfMICrmVeo3c8pNeEmaC0xznw2VdmqxHPVfgPFLJub8VaFt53X/dDHEvPiypvShvwF
CNdwEsaRDq8wKmsvE3qSsG690FrbuVlMWzPL2nqXqgMXIK+vzMRPWM2JXyTCeowiUOHbyGqV0i/G
jPUmUiuW72NdMSKfKj6Xm2HKg2//WWrtOMsgOVleTKdZkPlLI/kzvvUiysOMbNrD9+8/jhba/Mf+
tdBm9SL6fSqwZ4Xir1ONFciJN6cCMv1woHk+un6tM+cd+XNMSfxoQN9ZC1Rbv041EmANd/aqmcs+
6hISBf9ioR0j4DS2GHxm/dCDxiEBjfvx5I9708qzWmS3AMGQ2Lqt3cd7e9BuGv0UJjxvGy8W9a+x
Zi29N9MukfYejxV5XRtUlpLebtfX91zFLtCM7cLb/ikaVkaL9yCUmA14y3Ax7cMNwfYbnAnRyk37
aFPs+Fc31Sreft9dndNeJez+DgBrH67z1ejzDzbxJlmPfr6CNMQ/438vR20l/Vuc7bjHk+7zwbvB
YA7MTVlLzOfDbb6a/+z+BPb9nKXzckOB5olTA6UyQrt5g108Z6yWM0gRl7elnKgUShOaPRkGaZqO
2ArBB6Kr0oYZbiOROI/hGvtWpakrPSkghNIjFA6pfIi7b6ws1KxkZcehmvioCLrB3k+yxsGs642x
infMktH65AZjhl2TWbcjaGWu9Yl7QT5dnlv+CMQ7bLo8MYtym7jTkOGBXDel4+dRm9nj+n+4TT+V
Hs4Gt1iJlVx0e+QMgBOevXPzIAz9BgcP6Q9BoU7+NOEH7etO22HPGYTlwWN/wjnHIMurV7zoay3Y
r3xFCCprTZkDNcg2QwqPwrtCQpPgZgACNCKxrSKR8N3Cvkh8DZBD+FVi2ZcWkg54ybmZ+cRAuo9m
PTQ/rLJ2+U2GIKe7iuNxk/cwBnx2Yr0B2m610h9pofKOCjFjSdJyPtj43T1RVOCtkmXyslOjWOGv
INHONzuJifXUCKXyq3LAZTZy9PGHaSupmAECi0iaJi0/pABc/9knf++T7FD/viS5iOro6bGNjvdI
/sjvPdJSKdXJqqPqRwP+QhZOk/odxzJH81xUcEFgh/q1SZrv2EqQ1KgwIOYCZk5Q/F36oxjnQjz/
Ywfy/Hwv+Jtd8plB9s+SZgibrpkDxeOZtQ5Yerx1WVHCQg/b/oaDX9+Ehc2p24/f+jSS36oqcc60
qrXWhZ0j0VPNZh3j/4CrKCJIveq0zYtX94eK5XkDOf419kzxAxiFEWHwX49/jTZEaSaCiRDg2SKq
VoxzTc3Sj4OFKzV4U73PNHIiukjLtqU3tZtSaBGRT95emfIvRixtv23cbI3XTXM/GGm9I8+mOpuK
pMUbdSTaxkgla8x7GCLlFC9Ao+I8PgXIYKOpPLPhQQw8az4lXtAdhjhoO6dX4hu1bKCBqlwLUFSk
WqOuuRkmt0Xdh2fu5Lbnrd6zY7tauA30JN3J0pL4uIb11y7rm49lGlxZw3mmad9PvN5X5xSFIJQg
HNJmqh03y+NfCO3KNIeEX5hpqUpeVNn/iILcXInatjZwAq0L1Z1Kf1Kx7dS6RlmTQpxsbSg0HNvp
WjQNoRWZKW/zsGiunHwqdokXAVcrEpMNNcsJG+vTfeGG6nXVdiHpcuoIL3JWFg5ecKrpO8/Nl7MF
MxkoxxxGOsARMOjiiI86WEiJUtbXiWHj+NartWH6Y2eZW9fNgnUYiUGuLDEdGksJtIu+VZ8q+k/X
UaOV7SrqR2DTNkx3TlrGa+xEWrIbEzbboOjqVTWVytcMNmCwyriJkrqj7JTBym8mR3Tf87EBdhf0
cO5L687oPZ9OmPveRNy0Y9N3vkyqMElsb6yO/MG0uBhGQ61gFBnpJ9upCAUO+upK8UblIYiT8g50
laC0Apsiz29KkX8J4DiuNb0lNo8+p5+2NKMxnnS9K4pwPacpEZUPZjtIzNz6oDunKVGfmC7zYnvx
emeXFQihFHEIHQxm9mJrUBOrasImKu4mDWlhTodh27qleUoNuviKr4Zh73y5bEyDRoFbiOIOfL3c
KfEkdulUezQQizDwkUtflpr4wgQUK9og2Ucyh/N7z+juSS1/eHuBvLKZpNvORWkWjlGAEkG74JuZ
jhxiY7TLw5QhJ+kMe7gqJpqbtlu47ztNy1Zs5PVODrQnrF5qP0avUN7TckwvknqaSJxzzXOTEmNl
0YAgkkH262h02uuUVkazUirj2wCsudNNuc9CyVKp7YYEy0Tb22aLPN1wC8vP62mfYsjxSaj9cBkO
Y3lNmTD4joiLvVU26o2XSlKAJFdGvYqrj3QZ3BO13oKQCx4K4Q4+IrdeSmjYQAtQaBhtAxnTEBxK
3B4Rg13GvIcmTvEPR8Ep7XO77FdhG28jWdxVCMnf/hSv3LJmbBd2lQHtwCTwdxkvXupRa7dmYh6C
yazOrUChsnPkuZ3a3CmDMYVGEkR3kZL3kCRt1zeTgRQWRBdr/jnm3hqhTUkyyhN8z1eLYv5ZlMHz
rUYFmlvQIaLW0juDjiWg1PjJbnXtCt9J8+zth1/s07x7BnFRLfAfz4jh8ZIYRYKhPu2UA81KY2fr
VKn4GJ11dXti8S0uSQzE/Q0RjAql3UXuQ53xcu3pauwSOJEUgGGY0itFIRq/qhOxblAxfMwKfVi/
/WTzX3i0p+CN4yHH5/GQXiMfOx6wFlXfpVh/HUKz2aj9eD1gD029/q3H8wUbpzU06ezEmH+YypBn
4DtSLqFSgbdzPChM4wTeWV8eBo8m31TfidFdTXW3y4bmyYE+MHnOpgNyV2PxQ9ez3d8+s4tcDIde
E0kV0XOLDS6yM7Oh7zkcpCLCdZ/b421C959OfSuvm1Z/4ifp5whI+lNreDFZXXVm8yOB1uaID8Sl
ix3cxFqOLrNRX6Nvn67UMlplilacS4zFYx+ObOanTTRtyqAotlOSBZ+gmvRbmhHVvurc7pHjqLiJ
g0o/8UaWzpFsLeRuM/coQnBI143FPpv0ESubqvjabqfxtnN76zyrpL7Ksia4m2Tj2wNJR22QGHiF
ehdOg3loMshvtD5oIDp5tO+oWbaigLM6qY5cZyrzqLJsjocSC+S3P+CCiIWXGmJqqlF+raFywZ/L
8ZfLRNHTWFOSSUF0gMMpBBCl795r1qVnjGs9L7Zhq2+lgvtxOp34hIv1gupj9nYk2BVEEjOEJa8u
CPM8rukwXY95CxtytPc6vEU/lcqAq65mbQvIYHuvGk5sv4sd6Hlc7CqguDp08lmqx0+spfBMTSGm
a0MSXNs0RbNRnCZZ0a47pX9YlM30/TwKDDYDWgBwFZfiZ1QnWutEdnIzpqpy5UjlfT5htcvE9lYF
0bFiNIfPJz7o8ePNZH2P/swsq+Z4QbO7mH8Z165oDOrpoDrYQxsZ+ISRNFPmK0at7Z10yjawJrIz
o+qcs7Gx6bvB0CicXDtXp5r0E6n02wCH8p2iZshC3v55S9r7/PMo0AHKNPjMMwHw+O1bg4hzzq/x
kOXth0KbzXy7OsKnYPTQM+N6rpP46qvwRh6w9pLvgzBqrqKuQ2IfpfKClgPG9AN2f5Es7Y1rjwjw
4QwTu5c34rPZN8mZPuUrN45QKEd2eZXp8XRZJ2blt4P50LnT7N6AZ57R9CdTpY43ped3r6OvQdFE
z4uJttiUooYsAzXspwMcHHvlGVF3YUDk2JTTQEBMJUyFIFCtOY/dpw7vaBMEe+V5XXbLJPqgj0FD
ynE2dV/ffufHC41fNd+BcXxiGmJMwoZ9/Mqh+fdJF4zaAbTF+Ga5Xb5Hzu2sKiQcGxEpw2cXRvJW
C9RTlc6r98HICFUos2jBzaDo8ciqM5iFlRfaIQqcdAvxJVwNo6edOOlfzXj2EGOG7nB7opRfPl/Q
hrbUKrc+sMX1u9qwPlXNHCWm2ae8Po/X8/wmsc3nZdrGs7D3Wf3/4hoM0Xlmzhf1wUIA+4BnO9r3
3LvQNdiUcoA2Q28gP7FiFtXiPCj2GrMgkZKR2n1p8uOCdvWcBt0BPn6xtRWh39hV3vh6obR3MZvP
Royj/NhhhbpRm74lFgRkr7FNMovMIdzD4YxRuDnNqZ1mvoP+U/D8/mHzGkaGShzIYilPcsiRqwfd
ATk5BUika1/gjHUXQWBMZwWmCxdBkhbzmQZNWy3zc46WGOQAf+08GN4LbmHb1LTCnTXF+nnatE9F
6H43cyVZtTnsgbdXwSJe+OfPnUUN3hz+yH8sloGeY1+iGGV9qHVpbadKDoTk2Gq4c6p+69Yl4tWp
y3amU2N/6nbDoe9dUjylPokvNmEsZBx4zZmmTeJ9YDThFbes9smq2oz4BCytsrAsvut5lJ2HNYY/
SRVGF14JRtCbrb5KSst7L3Q335hdVF7VhfpFheXwkY2hJvKNxtOVkQqOO6DiKyED79C3xPKJGPuw
Dn7FeVmZFdS03CYzMBMnivJF0fL8btgeOK/mvZkptlio4aAYWeKI6uCo8b03Fvg8jJV5Lgu33itF
2V6HqVD2vexurGKaPgWZ630Oxp4Q5TojNk+0m4QWta9bmCuNXjJejYpJVkKLsaxbDn8pq5hXBKcI
2m8u8AhHlzqfuMuzbhJKeUhHs917Y1rC89Npng2ptW4na9q8PXVeL3vGo6nKC6K6RwlwvI3FbWoh
rAogo9LZecATwUe6SdZv5IHEjK195lnIkd8e8/WmxlWMvRqmHqoYdylCzhwXvKYOq0MxQH+s9Uhf
ixYjBpb0KSna8U3p+eMjzlRnK7N5ErwC95Se9kHDUG5GKKsSx+FVAct0Bdifn6ddcMqE4fV4Hu3b
2bsXOBEm3uKUdOYQVOqQ4uCSiHov6RavwkDQV1DLfqMpcXlCNvnq/Jv1dfSlPbyZgamXviFN07Z1
1EcgH7KmF4NNEpl1ot/aUWP7pU0aclxmxVmt9t2JUnMp1OfwA2kwkcI9Xwu5sRzPnMHu7DK2edTI
U+TnoYqGp1Irp49tbl3plWXsJFvrNsE++UqpIiLLrdI6S0UtN6WmdESxE8Powol8SHScFAcbXyVT
IbQCYobNX7sehi+KxsETuE29z01DWVVmV3/q0j781Dmjn+aYSrKeoy1t8RxObz/KfSrb7qKYihOS
v1czdn5W4uAA3qHbGMtnLWs6WrJnGoWCrrhbkZeSsYVS5Kbj/u3F8WpBLoZalPDYkuRToLEBuCUh
0UraPMAKp1UuvU+tqB70sdXWb4/4DH4cHXbclKDlgMdyc3BYNMdf0uy1uMAnLT0wVdXzwXQV8gRT
r3iwC7r/souMleEQoFFL/aaqiU5iiyiusFMTq7rOxKbLXM5CxZ3UM5NoDSUr052itPXWi0m3L6Vh
H4omQnlqDDmRnLMqVmm/z1eLjd0rheoP9VQW/lRM8UVF+G81uMV5m+WnHnRxIeTBoDvMJ8DsqQfN
5BWMgWijgVOcULORxj6hTNrSA4YcVDZyC5NqWHuDeSd6o4W2WufnmLOeWDWv9of5F8CjfOZTgioY
x686lT34fFInB9QEpEcLxTa/GzhcbYfe1O5HmSW7tz/uAkX5+cy4OdKe0egYcR8+HlHN6QQhV00P
RlTZ524fbA2uu9Ys08ulVu9DpTCv8r4O16WJM15UmZNvieEUNva61OPJZ+YbOCkwre7NS+xFfdnV
yPdqPUwPdTxGu87zxC4xnSJGCxBM9De/60Eg9no4uBv48ME6AlFtyh4nmyCxbvugdh9FPHx8++28
Xte087jH0rUCZkF0t/hRjZ6jT7Dyg4YZ3yd8SchfkHa0sRJFu317KH2uM45XGTQmeH/P5hsQJhYL
GzM2AC0uDYeyIUeocAV99pFOix9aTWhs+igLzzvDzLcaFo7rqlCIQPEcEl6lQMKglXjOo6ICTsjj
ZKdpMNlRq9Bfb3SgOHypzpy54lt1CTLpIMC0/8Sp/erC88y+muE4rJRwqFr8flNTgtIUgI6mmyFa
GPJoC9jpntiMlu508xp9FpXOVnjsSUtPGrYDqJeyLw7Qmr5HvbOXkfupmJUtVmQhcrGU1i9EFNwa
2GoQaNxpO6SF44cEpGeVqvpJf+g/fDd35ljOYmhkkstNA9FPqGLtVhygDTqrLEm9TTLq8XlU2ve2
oU2X+XjdxI1ygWnjvZ7Jbt+fuo3MSOeLqQOSwzS1wXNmAHYm7hxP01DROl1pC3mrAR5siEfq1nj1
/MgsbMkyp6l3IVrSrZH33SYDz8qy/gR8vrgO8QPQhRjQRwD2kVfMVugvF68RhwkdPbU+lG1vE1Ym
SYZt4o95TMJzUyqrJhbmOrYr8FlD60/smYuJ93PwmX+HGfkc6bAo4NW0tWLbLpsDDl7fdGU034OI
Z/dvL0/r1Tuei9/5HfOQ6BOXKnTbquGdSLs7gK+6O8OU4XaiPe3zOXA5Hw1do5SyiwtND4ttG6EF
MqFqb6CWBPd2OSUEgLrTox0XyVXuxsPO0JLgYfTK8HPYqNGOVDax1cXQbXODnEG3ba2twMt2G2XQ
UWbUZt9KbiRZHl4HgQQ87frmYhBOsnM08dDbabZDSORt1FHUV3YyNlw0pbIZ49G7mKahuBRDlfpO
6MT3/UBImUrSzFboaN2Cqjd9IYovVbUtxot+jJpd75jV+3D79jucyZvH85SrPFOePGYmDEDCPI1e
7PFZryWNMRjToYJ6Y4xkJOueop6nGSEQPvkt+nyxJ/EmjnS5C8Kx/BKK5nPSARrXaRI9lUXWXvZl
Xd66okWmK0SzVUpR+H3s2heE4hBakRXyGg6jt/J6AtEsPXAkblWjfmn0gY7sKEz3UzWpJx7t1Rx0
kdbbM90b9yB6O4tehJEpTiZdoR64PLRQkAblFrFkcPP3L5A+C7625AcAsC7Zb3akSm8Iau3QpcRO
D9EmHJ0Ngkvcr+qtq7V3wrX3ymDuIra9ROZ+n+c3WrbLw49hc53n2ZwrTza15ndevgnbfVq39wl0
KQyTV6PTQTjiWmDIjxYn/onz4Q9fH2hW06iQNbYr9ZmG9uLrS9RYmN627gF7tmztFMR4kJ1DbW/q
A8Igo434ymMDEasvoFfp9Ar9OoyLS7NqTGRNwDv9iC1DCcN7VRHpNwn3KwKncmd1lnde0dO+7VW6
DK6ipt8SrxZbTiH0dsh8iTSz6HXqutwXsZeeOLufG2pHGzBNjzkABzYxrT0Q/eOJrcWmTIXQlMOQ
GOM2QJNEfzi8Sad+uJmmvrysFeF9bOyxXRuyc+DGjdaVrBCDFki6wsiMtpWqkqpWTXqIfyz2zrSQ
BnuNGDJdvz2JFjUNhyfudSjd51YNmN4zHvLiMzg40aCW6/RDoSgaaHOBBracolWi6MqJu8ofhwI0
pOkJNszaOH4tIdLeNITncdCzOOACVqHFhBGxSZheh7efalk//nwsngtVF//zSsE/WK0mp7Y0DkY8
dfvEDLV1BlsP3Ei94AIMVbmIzlJcF3ej5n1svVHfI4es1m0UTmtdY3WocXGifLR5vuNpQTPZpiNG
XAvU2GUPxCwgjFtTbRwiIX9QS5e5vuvt4DY1pHPiq/5xKA5hPijIEH2t41eN3hydG0SEw6BlHxRP
RYKeR/baVtSQKMewP2ViMFdzi0fD1P45Y8ChwbNsmIdEUKZiyr1DYKXlZ1Tm43qKi3JTBzXR0y7U
h4cBr+pmjWpjD6tU+eZavQtHNsc70a96S14XlUVQeKV87MdkOK+nrD/TQEDpvRXxeGKFvj55AD9o
LdEqnjvVSwBU9kMGqDjFd7g54SU66fKroZXGHp6QQcdN787qPLJOVEXLu9Vcp8Idg5lFL4wxn3fE
F0utL/vJ0/qsums63T6LC/pPWW6XWyzPxuu6hQoCRdZ4ZFsu1wmWL9cTGuKNCQXu5+f6j7Tkv6H1
vNgoXvHdbx7TbKwf/6Asmf/cbzKnrb7DNIbSGRe1Wa3FPvVTyPVMeUdpMnNVEJ7AR/sXmdN+B/rK
nsa/zZE2c2n+ReY00anMAijnNxde+xsu5/HKfmahzy1qnLpmH+JXZA66kR3NrUzcDrKrzgDbfKn+
0KPJI9vAPIVPLlE7vDeeueBgWXiT0E7lLR2VaPib0jAUNny4Xind66RB7yts3/Pw8ryBR2g7PWk3
MEWdmxlFgfutmVidnkUpt6TzHNMM94LTB7f4sWqSGiaeNQfZd70ZbPSpQLBf4Nher70RVqqvsxKq
9wNhEe6GFEM7OCsaNmoa0o0GDzwwaBl3dlOSiIVff0meQR0WK09h5C1YuTQLXOgaz906nO00T7va
rRIVgh7e35Hzs4L5zyr6b5CHt1bR1Xf5X6vH9Pu3Io8ejyjR85/7uYoQ+b2baQ2wN20u5thU/15E
2M29AxCAi4yokW7ZHKH1ixGtaO47lhAlIS2Nmas89xd+U6J1/R2ZjjPBh8oB1z+6f38hHFnWIiat
BIAcSMig/LjaLyZ24TptiC9ccMjKJ5qCtvpJnEKBl4fM8xA8J7+YVhISreO1o9RdOgoTbp0RqQRS
PbRexGb+qIX3LTesFx/g5udJ+1Jg+epsmQeDZQOZDPoInaD5eV+cLUHkyTkEQzlItCSr8crDSK/a
uZpP3kpm7vOd/mv6/1tHrz89no6OGntsPu8rN2A1RrdgFqZy6H4UX4oPAKF0vU4NcrzbuTg4z1q6
uXEOTQK4eXGRwpBBukZuwU+MXR/bYT8L65VpEescRide4R+eBxoeDVos+mYV+2KoAKNnJHMk0+Du
tlLMD2X6YJelT6fTtyPtxGDz9HpZL/FcXNxg3GCihXX0UrTn4BFTFjjecEPrN3Z9bdSnbPmWE3wm
/YNPmPM5xv9ZMjtlm4h8EGN4Vwbqe1e/UlHgKZ3cvD3vlnXfcpT5pb6Ydmalu/0YTuFd0G8CZY7F
Da7tbQ8Jxcn/EteZh8J3mlAZVu6MiB8PpTVhF7heKO6AeetVkmwrS09OjPH8Vl5+l+dBZrHEnGRn
vdJ4DdIwiDDPxF0NC209EipXko5wNjwVZ/oTKk6crwRB6Z8kFhXYh3jbt1/ncro/D097BQWpMZsh
LHYlvTRQE+gEqPbph9Gs7oQs9jCDvsqqPPHhls0NiBRz8/ifoRYbRtNGsaPJStx5Pa6jvnPAvOS6
2urvh8vsBIV/OdmXQy2+3Ozt4mQRQ2l2f1aLCULxqR7xcvEyBMIFJIh0UWHSPQtgXsxD1e60zktr
noYLjjtaF/B1N7GbrVpNg+Jzalt6vbjm7zNTytgA4fMskKuGiOUSjI9cXaFvEo/NtSWjc/32ZPjT
ILPRHdk2FF5QMo4nfCcmSK41e0Qhkh+Kvp+s+AMY4okp//rjAMWSn+Py4mZBy2KU2M1p9Amd1GRw
03tTE3iFOYHyl+0AphvDENNORTAnBC8PQ3UYa6N0LXHnAjqNE9Cvhr3GiWf50xtDVzqXFkin7GUq
TuOlMQ38kF1V1psuvRJpdNOLePf2d/nDG0ORDN4GTRRPV3VxUGTVZE+WJaM7LV0hVtRWtamMJ57k
OUXkeCNCl/BikMVnabGNHTxguLv15fW9safM9z7111horcL90+FmWo1rdV2sy3Pzoh784k6/GP3b
/4PnpNLirooLy6s87aS2C4SQTXRnYJU5WxZfhXm7+b8bQz+e46JJYY6oFV/MTPfuONA0PgFN/PFr
vXgK43gEAG+lFW0Z3cnWrTfC6tYt8VknluqfB0FJATkGosPSW0M2GFJiKRPd5Um9jzHfAuX4P3lR
/4ywOGhbrPgzTDEYgQ2uoXEn8hMvapG+jNvrLIXBg/n3Q8xn/Ys91HE6L5bREN3VW31HZtpuWkf+
fbZy19H3oOSEiD7cfHV2cn0FQeVJkolycFenhEJ/fJPcnwEJZ3nEkuJnCdm3tTpFd13SnYVTgmKr
+Mva6/k5/xli6XUZRjRLRTRGd96160a7JldOnOJLZu/PNwn4j4sE0ho0nsdv0qwIAAqkweJ9wmFw
l+3LbbMrLpNL6yq4dzZfP5/vnTXf0T6kl8lW3xfbeif+N3vnsRy5cq3rd7lznEi4BDAFqug9i2ST
EwTZ3Ux475/+fuCRQs1iixXS+AwUsZ0aBSCRudb63Xb2f/0Xa+aPn7F37kZ50qo41eN7V94jEqCM
tQ+s+32U+sud7i1L8kCWsUid+B4nwePwbP7dpttaBkvnqy1pev68KbbZtjrO+g0ehDmW3tfq6FB+
wl/XjL0SQplWULnt3efSJVo8jXZ8r2R9zFQkf8VaKfz9/cNc/5AvGzLJP1i0wvL84kjaYYhHHS8R
I5VXoYniUzufe0LFJ/XfLM8/LrS3ePRC88Zy4JFiiR6YboXB56FL/HWBIkhG38//oAnvbYoT1jkL
SU7J/eVbfpYd6ef6k5r84cTZ1pslMIMcBwJiM7f9udpkQe/3/u14Ep2J85P/4oyhoGcWBIbFr9m7
2b6IqQmWPLm3kJqaSX416YdMmT9Ie5/fHCC4TjY3DxUxwL5tsCz7eEmctL3Hy9H53S7acK8nU9f4
xMLi6G0j2nkeant5r6Yx+zEvdvfapmb2UFlDcinNybiLVRqfNeaMnUAzayhDymQIf7pTXbM7MsSy
/Dzp6ss+TMT7pPT55yBzEfuyyqLLURDgRMWjm1hPu+wLQA+DhriDCPtdVhv4B2SZVtwSlyouDRny
9zaRDV7Q5lOJHiarXAbkAnkE/PgWgpsX68VV2Ey4cmIUaN0tdR5duq0mCYac8BDbTp2dlr6bNU7n
Q43AqzGG5xvDAYiAfL1+shHdWCE6CCiw5Y/ZFVPJXzIv9xPmb4zrp9Z9//7r+VKfMxRlFASRk88H
UH7vE80LqyriOBnuiZG8mqu70rLfF4PdwbrnLDjAgv+yH+gIDwAXV1CLs3hfAL3EcRqNkxJcTPiO
3vnaQdHsWpd8WlPIlli1rCsqc1wy1p/wx1kpKstQeWnFOzczeT9zB+oh3dH8RVIEDDHXKsQdKhNt
8O0JsQmho7Zz1iRR8p7HqbrpvZqSyuhS+CdAHFnz0KuhTT78ax/DLqTTFIZb/gpdI7/Rpql673op
fhnt0r/MuTGC0ocDjjidPRF8nvduVW/F0hcVYlQ7vZO1R6CBXpr67DM4VefKNvJbN/WmBzfChyJw
kjou4G3h6L0laMIo/IZQtUvV4GHso8tI7eMJG1VCFSjQxIENbs+NgEKDnQccDL8zSGbrRO/zw3MI
dYu6eoh3GrbFlwK1sS90xNi9ysoSR7use5FOq525mHYEXahQSBbqpxrrcRt5sjxQzn+g5J/fJbU8
EcY0Jjbs3y8/B2OynlDBdJeKtDqqc11tpjB0TzRYuNuy09U57jNI5VGp3zcV3iP9bJYPplgV25PV
t9u2doerxg6nM3zzRbCUmXYPkyOCO58WjOFG5z4MsyNtnMtLE8fNIzHV+lE22/MZO1K5aTHGvxwy
x9tEo4XpadKZ2+8/vy90FWYJIBYUd0CPQE/7aS1jJ1TjdbrYeU62bgKl1b0PLjmGflXqxnlMavYz
RgHLqak3JJiVWWfdjuaHm7DoimtFs7srXKCVXi7zDcaz0SPnir5r58rMsUHR8Y+dy7G66fKcU3Gm
JDCHAJ92WIrJWN/iQEEd5+R9einxn479pSYoJug9ZA6Q7aYfUdM2js/4I/6NzaGqAulGvQjwOKmz
a02mQx3EQpuQT7QknqJl9J40fIdvSC/BzEIkg9H5Q+6kP4whrn/ixRiOvl5V4hFqsbgftaS7NNK+
t/xBetomzFLHOjRA/DKDZUGvqB5idZ60BR76eV3PjozrcBi9Xd96ytt0sHvay9YLMSBos37Y9XM6
xxsCVYBEl575XNDXrWsdQ8ZO8aKbw/7x+9f+ZSOEPYm2B/8RZj0ERe5VZxp8IrSjQ7qzMlLqOChs
GDCxOnCGf8Ha7TUa1vjgKjJE+NL9CKXHmh3nxS4MK92v8Q0hhkAbNmThnqS9yILc2wK+y+MQuTcH
Zjddj3mIx1E7h4R3jPYNiM6hUdpf7h3+25qhgSp27aQ/v4yyU5Gdm2OxK0bXPWq60t4u6P0P7GVf
KynwCpxa2MkYanDs7PXpedrqEb604E55055HUoRXrqbkibu2y9Wc3ndlnV/oyrG2eEvw3nGF2+bK
zoMek47t3HeTX2MDH+A7SGZgKPITXWjmZslTRAG4T/SIc06kDO2THvflk0EbqvPOrmt0fWkbLIAC
W874OGhD81DSylp8fdoY13vjxNY/yHxfUHLlKrt22rrcjbVSm1aS+dBagtFuakcHNuF9xiAfIXHG
jNgdg79g+Pr5bUFRtAarXsqdK7vkHKNIuXUq4fkYNTBOzgqYlEOW7jw99IKqmg9F835ZLOvloRsj
iUb4A5zx+fJSQo2dZVftKAm1YJJTeCWw6D4gCzC+VA1cBmBhrUzQRoKLfb5Mhe96i0t2vauWHivX
LiLxNl26ZZvWMjo28rg7smi57lQeSk54/RKDWj0YdEs7MXDfOiNsNverKSVVsZsMTJ1j5z3W0DWk
Sz35BfVrxOmdx4ErlHE0VcUhYf+XMo6eloXOdG0NYP7wcfyz7NFIXYXWOtQ7b+pJ2bYbwluEpwK7
te+7amVpEc70/R72BWH4uCS2BetlXbxKPj+zyAwjzu2l3qWaDRUq1sMTt1vMLenePCMN9hT7K41m
munB91f+2806XJKqAESfQ/PzlTvDGwxVL83OS0lad8PODf12WbKthX/1Bp+k/r50jUOpt39Zijxb
xm3AXtytudcRiSa3ULmbzS5pyy6YpzgMrDmyD+xbXz/t1XwPaNJFnoKYcm/b0vE0hxyV6Ds1YTvu
TNFbR7Bx0JPtvvlPnyKCVN4hPDi+ry9xlb1qh0pGtrlTBZ+W55Gnwlm/HM8abiKY0xgbm3DnA4tm
nxbOXbFEEaCCO0MxhKL7+d0ZyiVBdyy1XRJPOMcS/tkOJGh4YbuR3XjWee45lre7xiCiPXQxrx/s
uy60Kj9MD2WrfH2h9LWrk9f66VBlrpvCH61CY7ZWjMWMtos6ICU9cd6nuP+Hzfi/BWPXtfh5q16p
3qwZQo8g3O8DR5kp8raLEvXQOLW3lUbZ+6Wh4o1ZuvmWDBt1YL/+WsNT63yA8fR1CLz3Kd7ujOxH
2J2za2P5At/+WIVN6icWvJTw3h5TgkEKFCM9DK9UJ7/EOELjeeAD/XrTNtN+F14NID6fy/rk/3iy
DIRoOU3p7EwErUFhzMvZTHnCPL6cj4kuFaffL+W/Fngw69eOD/qBsT9oyguOL05LdxfFgkCPaDGM
5wIWw01rLMngN4Apd9a8eD0+9JO9BJpRjtFRGGfWr45z/9Ag8yuGx0sAVGFOCs1g9Y/+/ADQvWTV
NCXeLoVKetTWdbutqbdMX6s97bJvHOuaQZh2niOevYRqXfpVm3tP3z+Vr+sbvJQzG+X5B91w71PL
62waCFv3diTseb5QmrZGbrx/f5GPE/jzAgfMXo1OUJIYNhXC51udG9FkcWjlD3FYDRhnDjmr2026
k6pZ9CWws6E7heuuW8ed1VsjomMH90Zk/SVYKhEbfpO7w5uoYFQFWF5MauNao5cFFRbPtLludS2y
0j6iZ09/LLnjYMMI+5iOPEmK2VcydG9oEYunCkXihNpLNt5mNKZ2M9tTepPQGl1jttCITYdLJm24
Fg+nRp/gtJOlofZII28UQRK33nOuNwNWP30NzQAkIhsJaLGqdS4Qv1kk+z6U3pIzaPIKofktOYz8
vLDqMQoVid0e4Wdpzn5F5PH1jC3UFLAdaDKIqvIuE7X49f1z/8uSR+e/OtvgwAaXeV/GE5mDbIe6
qx6UZ/dHtUdGi7eYWuavIv3AInwksMOsPHGS5MwekKqrpEof6rA7hO19XWY4VEENWsFKmHkr0+jP
j72sq9xBMJo8CCdT57NUlQ+Vozm0r61/zOd1thphwWmhvFlFznuHvrBboTdpmDyMSCNO6li458rB
jMrRiZImuzw9Cd243ca9Ft3p/ej4rLZ28/1D/7qvYYWFagDlHwMS2IZ7txpm0lpKGT8Ir/EuQbSn
h3FqxBUpMDtznppDVPy/XI/BObJuVAucUfvVbwU1PC2XKX6ApqttsC8aThZjPRRtcghsFR2C5L6y
LCgJVm0fNTeQMF3a5xtk2qBNbcy7nFBwnMztmo7TWgrKn5Tkddc189IRK3cPSuAkveyoDF1zo4WD
4VuYyAWTExf3ZJK2pxGxyZuE/uUAGPa16lx/IUcKTR0t5P4jKSzs/xjSJQ+uziuwMaoLZi6P4dhE
7li6TME09PVDER+czf9lnQO1QhBe+3boc/sLsLbrBJ1c8sD0jBQ96t0jhpyHUP+/nN8IlFehJ80I
JeA+RCUjMVmDK2EUOEzUpOj0I6DS+chmanGs0PAeVYNj+mkqm4vZ7tMzm/StTREJczNC3ziw4tcX
vvfVMTiBwQEGAPHG2dvda32qGw07jIc4966ndH7Him8nQ/UcOslVWw5v339gX6tfSlK4rQi3mGt/
QfBdjksnxmL4YVzs6lxqyr5DjvyDaap+4Ma+9rVwIOmiV09YBgT7Hj+dCrHvRTb6YC/eS6pEd+MR
mnyVjPgXNHo7bvXQHE/zTocZ78Zy+x/fJ80LYwmIwh7ZfHtrye1Jq0qBOx+cxRFnecM0shKSYBOs
kQ40FMRAfnmHyO1MpvvwVSANOHt1rqzg6S9e2DxUfKLViRhirNZcEqVQr7T5trK0tArKwhxfFhub
zONQYzrq131SvhZllvTnTpihWhtJsc831VLlKZqf0r7X3VrdzLq2qK00F+PIlCXycSMem91I5Ox2
EH1kbknyza4QRFlEkzVSvOrDaL0nGWOTQa8a60wSePo6pWFX+bFwaK/xXpgx1Xb6IuRbpizYqMaN
n72yn/tj/Kmsh5EG/c01egtEpI+tm6mfrbdC4YUazHyg21yaTRN0mTNemFXhYSmNn95diGhv9gem
DXdekRA9RcfT+x4hhQ+tQodR8DlCSIbMdoYRDOpUrFhwNqkte+h90646GQxj5ty3pV1fOkiZVuuT
ltziqTdCk+RShOc+KXzZyVzxGsio4BX7EXXeqdP3xpli6Loray18pxdfrSumXjh+WmvDj0XvAZ4W
O822fdmLBRKdM+VBXJT8EwFvhsQasfILBJ4i4jjVKwK8VNlFfSDmkapm6eaIWrccnWNPA3HiLYBU
kJ8xL9eNSrXn2u1EFxSWjn9E5NSm54M2ze5mLBMD0McmEmAD6IbPL2WjJTZMw9KtLMLqabFDaWzn
gV43mHhv8karS6CbqoXJ7Ree6Mle84jk2rRmJMNNGsmMVLmhKZ7Yqbty06Mac3x30LVuWzIWc/1u
rOdzYqy9t5jZ8ls4WDkZtyoS/EFNKbc24W61L4iNJiOvMMJ401t2fIrPO9EfA0F9D5wRBo6zmYvu
3HMG88qjwix8Jytpk1kYxTOxe2Q6lwzOxTS1W7YAG9MbgoBQenSBsuNpYywY+wQThsdIWcbpio9P
VNcSMrzpo6WxCrTrTtoES97Edx643r0hoqTbFHJRZ2hq8kv4TvNrsqSWDAws0N2TxO4X4beaYya+
6mf9qNWL/Ldr52HiT4z6d40XerxGV0W3HR/eM2HpDglibn2jdXP2uycG76KxZAxXGOnO+SRqw9to
slVvddeqJ3BLTW7cqhA3C8zm0m/b+MEaLYTkWV1mm8aEzxfQAuaPTonNUS3n6Bh3JkJkLAP9OWMS
EedB3VbzYzkzWOARpYsMmsgimEsZhTybPQLycFibmqekrfB2SQ3xghDAQzy7xM1d3TRO6zctlbq/
hAMufF3cdEHiLhGO9FIrtklnbZu5Sx9mkpGuKj0eNVxCVFddx/pClrkNv4wryDF+KTRXXqulUG+I
oHq+fU2a2RkS0vVFe9dD4cofIZB4Q8mjkevpaMv0ApTK+IB8UPJ0pTKTTZNl0mOqppf1JtTSQfpq
Kudftet158OUGCduO/IY5joKUmIxN+MQi4t0FPJX1LjoGqOyN5+EuYzXvA5WnmL+R/alRpyrX6rS
fEQfP7YbT5SeG8SZ7HfLRJm/S8dFJ3i685Zfk57q1z0uzb+UgSctaTRVde+pzCH6sV3eHHuyAP+w
m8M2asiOZ+WorbLMgmlxXS3vgy0J8NCuhsQ79UQ+o4sL218SCGVj5fgLGFACnpSVyjpgYRulb3au
eakp2htI5GF9lqdWJ+jxsEv3O1efS39S2F8EBtEj78ZQhzdUa+O9CrX5kSi8+cwrqNZ9bQwl5SSj
QiZaUT3/TlwP8whV91bII2fXrzAh1YI1KIlXFmYx0XFlXQuf+iVRG2th7bHHxYby2SeT28JN4wsx
JqW+4d0V5Gy6nfVEuEk4H5gkfSXi0XAwqaUih1VKA7RXq1pWmhherzcPhlFhn5DM8nbsrNfcM5sr
26vFtmzKIjDrIj5OzLHbNHk+BWPuZFvOQ96DdDoMDo3wImzD4VJmeNryz5F2xjR2iwon8jrj8riC
wn2MKZixHa3FPZ21YbrLG1OeWsxbDxQlX8ufdXYBHRMOOoal+47aCVst3nN28zAs5CGmc4nVb4SJ
S59L+8CI5ms1++elvlRanlHiO685zcPcR2prxqO9IXjKO1B8/OWGzHWyBghlM4rYVylNwormQtjF
Q6hVr+Pg9deKwIYAtZD9/n1F9Zf7gaoCnx7MC8rsvnCwgqDdq1iWD003kVvIuNO3iZE90IX+5SqU
UWtVTkW1GnTv9Udh4tZyUNVDNLHPdhkWOKnUDxHqv/Y46GKpgj2G2x+Km89X6ZJO0+t0rh9C2WLV
1tpGULouBvAeBJEk07xNPw7zSa/sQw3nvqyM8exqo8JkDB6AJLx3r5lvJmmmas76h5ThURKEVJQn
kVWoLVFF9rgRpePmACBdlvrTPFOtVWMyjwHWbFWQFW173YYivTSsxMDql/zYM5E6yytlXHs6O60z
HOFVoywfBKMhpzK3u2uPCsTZ8EB6aDNjE5OOgbNeYBi0Vq3u8B0ALWXRceROknyVoc3SwJjAavCn
1dVtjyP1f2pUgdIZ3BDLEqBiDF72NbOz0ELQ86F+TDkugrK34qDqIIR8v2I/Ork/eyuuwGJFlLva
Qq72k59f81J2djcb4fBY+i+b2ic5xC8DJ6j892hbBAfJHfvf4v7l9tYuzhtxOEkuJwLbJ7R30wbx
VtuyoXOtZHsm/Pjo+ztcu5j9GwRggMRBrAQreg/LoBqA52Op8VFW3nVnUp6bVfKWpf1vrS0PjID3
v8z17v681l6TE2IW0BqWNjwO+YVl/4yT3ff38sER+O5m1i7rj5m2oY/MEyce37nn177nk5WzHTan
b1aQ+a6vB3dRcMz5sjGOIj/dCP+AVGN/LkALh38lveJqJohCaZ87hSiEFBDDnB7SuhA6qbvlzKxv
JmstqFKjPdPTCnJZVSSd2KYlVoPQymaH6IhJZNaWxsG+RoG5FAc62X1LhY/fxf5OQQxwijh3r5UV
DfYZWlnPD2EeTz96vevJpKafdbRoOe1rKwyK0gzvnBL3MXRXZAiWRugT9zBiqlzJo95rmuu6Hm5H
vc0uCPPsNnMt1AaL6vTu+3e4t0Y+fuoacwjipa8mafsfHE0mpZ2cHrzF0Tb9XMN2megvv7/K3qrn
U9aZTrKPfrhr4/XzeaG01mBq+dA7D6vh022cawJnzbYPUmZvJ6Ec/+E0+X9q1/+HN/kfj/6LZvzq
tW/6TyrX9b//h8pVyv/hY1ktBIgZ52thN/xH4u36b8CIWAEQGxC58n7+qXJFXk4KLuFWFLyM1k3M
fP4lc+Vfcjqu1YWFCJG02v8s+ucLQ3sdx6x6UKbmoFasls/rhKOHsPG6DG+Auq2NEYFTte3bXDfz
SeUaJ2ZqaNAIMcNqk5G5iyMuYnd8tjrFaNteNl5GIokam+jJnv14gQcnKy07ApR7YpjA1tB1s//x
eP9vpbHSeNH/PmVq1VW//H7NCJ39vN74f/3Tm8DBaABAm22QnMpV2PmvBWf/D7InUn+Y6sJ0XkeN
/1xwhke2JcuAoTLclg9x8D9V1eTPErvMAl2jE2gJmHT/B6rqvWJjBRAo5lBgAdBh28dJ+Xm1xYwH
OlkN3bOwx2kJonmMLQzApH6P4+cY+0OT5RBPTauDcm2N9J1hZdaBEzoUmY5Ty1+yABhYaazVY9LO
068Cqt8hW4O9U279mRgmfWjR4J9SNuxt0ZrEvDCbeuuZpsLINpbde0+G5tnnBDGXj4h8OriI6Gcn
36rt8lnXRuuqJa/tuZQ66ONkJtn7H2/65n9P+D8F3B+RoP86+BnO8kvYQNbjl0wE4o4+P7khMjJl
uoPxNpca1FGFL8/77CXWCkRGbnuUNv0CtG1O3o1b5LrATFQXT0MSp6+RMxM6jbdr5zuJWRE4ZNAo
N72+9D7tsT2drBKNCt7q4lyGU5am/hApZ4eMLafsdpxzAEd112ArdtcVvfa61EN34ZFu+7w0aT5t
EV6MxWb28vIHaazFleUyC5s5mqpNnhSCP5kwqcXXUkibJ5mtD9f5ONnXUwjEM+tzdKWPjXuqORrt
XxzZpblxsjUKYGicn1FjN6cKP4i3rh+133TiEOlx/SSGz5yLe73Jlls3FsmNo5Ko2db13GTBSFD3
uE007NTAZqfuqbRSvdnoosI0rBY1JkaA+MNzMZrpuZE63V05tCWGf61Wa9tlZsf3k0hGxtH3b3Fv
WrC+Rc5kSHOreyZ+L/bebhvpnesStSreRGEKGNdmQVTgPOs37NGY0OpNPeQ+eUHzxRKb+g2z2NAO
zMYlL1ADoW59tSTNlZMo93ZGaZBAHBeqOJmxT3zEuVc/tfTOYnRkd+ZZPrc20IFZIrAZjObMHHPj
zpG9fTXPw3haQ3D5/f3trefSn6U2kxBgGu4PM2bYWHAvPi/SbpoGw+iX/FmL8saGqVwx7Js9rXyB
3QFmHhfNdD+6c/ozJktdBmM6ECtGjuv0YisrvJWlAlSyNNUd6Jj3vmg2N5pxwLrV855xDTjm519G
qETZT0uVvkwoJx/KpGcC6IEH/Mgw3NH9EPSqDMxclbcLZ/KdqDVjChY1Oa5fu1bDI41E9o8M9X/L
ytk3E+dXETW12hfAGuH37UtPHMlVNdMtXsZM6lelSDETIAXAezTmlIAPqArSAN23AVttqcUvg1U5
V1gClK+dTlr3JrE045G/5/e5VWg9Zs1S2362tMPP3C6ya8j5ikxOK5PZ/x7C//6nrw/sX/vR+kAd
KgJUzmyB9AL7Hma5odkGcW71i1tp2muBm+ZdZMvytR1UkuLoVCs2z8V+622JFbOrd2ssNgoTBCq6
mx6Cl/Y5xuvPweUcQQrHm47B5d72GHueyjF+b1/qxavuK2AaFh4W8w7WqPXyoJtppTbhkPW2T4RZ
rqGCWZdAU7rTrzK20RWkzmhf9Kmxkj7qZTjU+H6cGZ8fGFkXtJoYX5KJAJX18wqczdyMojkcXyyv
qG4TMo2f8kYT2J4ayOx9lByVdyQ0bdn00QAVp2sqxuB9Ix/5s8KzUS7Oz2Xp49AfKTgLXzEAvzdj
5Vz3hjc+D+YMMjMPBOzh9ThlQTM05bujiWE6isZWe4BRMjwnrUNOjuiS6UIRuHMU0yRdKzJZI18O
tfYUio63Nbduo22HqYrePeCkawsL3cfUzEGvhkUVh77N/YYIp1ycXkAiVyNj3uHepjiS7hiLVCwv
4aQi5E2eMz56iV1el6UBwjY24U51qf5iTL1ac1Lb7DQXWZ363eLo6wdDXFCN3KDxx+ntwI725bfh
tMBuRoUMSkpNsPfWMqy43MJS4QvFc4O6QM9Wx0CLD813OnIJWF5JvsMRbLoi3U179LA0soOxtxhr
F+06WDKq5a2KWvkboHBaNgd+Hw3E58+QVNGVJcEjxPaGh/h5VdUyrCjZVfHKkG4+7fNW730HIvtN
VSXqzkAQ9MbOu+YPjnV83Y16/BIK5T2VgMtXGOvNl2zlTs7guhF9YO6+/3nQYvZ+H+RRNgmDqQvl
y5q28/n3ORhQaq2TWa8LXm2DrzFQC48cZzKiIDdV88Ob25BaYsm1JihaXH+OyDoKswBNU2+fuklC
QphWJWI5riB2Ic9IgKVOJEVDdY69pdkeiVwUVRDXY1iikejbhS+n7e4NQ7d+Vy70WFz88umsTprq
R55XyS6LGEGd2YY7/RxSey2g3Fbkp8tgYS9uojjxjrrK6V6qtK/tYACNmzZaY2e/hsRI7iBMpN1G
L+V4josv8XIxOpezimMRkNYTbb/FNh/cdTJTM75NporE3q7yljcDVdDpAun0F1t56f4QSOmKLcWJ
rgg37/qfspK0WaOKkUVYE0DrJi7c/BwNZMUePuYxyT3Gop2yq9rUyHEKhlnasCCCPvGadDPVs3zM
wKlI6ouwdg7gU/QPUmJSvl0z3txzDhWAGelVSX3pOg3wJwKJcLzAdT1vjo1WTta1pAAj2kNLieJo
jb7/pcLMuxVkCwIN16N3olSeaZs5dmYVjMXIOq+lOd8myId2HYBX49dDjQnKBCsxDFwnr+48J2ru
Zj6g7iKSsrwT5DU81iD2PyixlvykHW39Ss8bZVHxKDbDpdUT+6inyhOUD1l9miylgdZ7MszXxBtN
tR3HCJwyN1BYUoZnEdygNTbFCkNSNFNG1RWJjRjmmgTJiaiX3VFnuPGpiuTyyErQ6g3mJyukIgr3
pkVv8UN3NP3ZanIFNJg7BUh+OP3s+3wmXCyftBcSJtJ7EZYSuWvnDbi7LDMNbhZNnhk4ESCtrym4
Qid1Xuo4y06Aa37dyf7EdOPOuuwwlLoudGVH2zQaSGWe4rq4Hfss/2VMHSKlhqpxfk6KmgUBsj6y
hYvIrjdlz95H8Vs8NWzZmAeIPvwFjdS5sKLWukAcUiofCiOqP9eBoIgTvdckPr7A/btDxnW0qfIc
wi+a4bU0rN3ibXQch6QnR7Z+q0JrCAb+u3utcfXrIfOqyymJbcDyDjfiwEi66KztehI8cs9Jo+e+
n1vvDFfWVh0ZFixIv7GU+9Q1YwEWW3jOU4wr/S0wAby4WK+KG8IZ2itbDIt+n+uR4luWfOUkOIoh
+jECNt1FpipuGqMhKyXTygsSAl3IjSOOBn5Cbhh2v3rUKJ+Q9ygnDMo2X2DIpL+LUktXtiXET1gR
ojiB3typs7KFjXpWOHH0Yix1754mnhYv1/ag9zHiOlS21JxWZt63ulIEIuCWHzjjzApHSaBPvs5g
Tvr5oNXnGVgje+uSPY6ERtwNXja/d8XKhfdS1kfM7nmFHHJItp5a5nsNkRtvsozjt7nT0FuSaujs
KtLnz2wKbtevIrm6bdu4NBuzaJ9d6GW3wlbaK1hn/azP4wACTr7VNdtgh+6S9usFqgMJLtIhuAGw
IbpJYriBfmgaTRVgyE/65ArlQzUdmldTT9Rbw5Z+jkteT/h4URgXaD4slKQgH6nvGKF77ozJ8pjy
TTU+SFWu8REZ9QlM9OLX3ESOPEGaBEtWeBCC/dALjee6cwWxOiVl/CYjmOfa6GgNA8h7cE9qszM8
eNVgw+j4B/deWVZ2U9fjNG04PhNs5rUWZZBRieF8yqT60fQDtvUiCfX2yCxJ5rigGF/KLam7JSdB
VbtXOKgT0FsYUf2aO0P8lpOaUW/sEFFHoOq5dYJosfUGzZGeeNtOX7qnsE70eDs2Y5zzEsPhtimW
+qkwQ+1KhUkW+6BYEMBpO9pT9lYBbzPtO0lxbbhPdlGUj0LW2GG1kXNll0OZ+2NbZ68J0sJ6u5jE
kvkIRBVHTDrbl9JpGpIAE49frFo3ulRqVHcdrzUKyKqAhoub9hSSWejJhOAWGbnA5J28AQ5n54jl
Ev9iQXVnQgn792jAsDRz8hX8OSycV9dpPTJd+a/8sHfyHceo96y6uH+EQiExPJuzlyai8N0q6Mch
GS2zcG/7CpIxb3McfuRt3GeBIWRrb2QuEQRheTgznUhSDtKmqZw7hdD9mZBi77rmAKupW2LvpkR8
W/lNLMw7+mF17oaMWZJJdj8j0hyQ5fUmlCddtt2jGXrtfByLpnhQkxrHDTQHdi9XFOpdlJa1Kxuk
e36tjH7XGUnOuY53AbyNWeRntYecc9tY1h2ekURzw9g+MpYmP9Mr4BrfQaP000tEl/vQ271rGWrT
+9hWP9A0n5kJUQece+m4zS07uvRayXViJytgVBTLW9KG+RMnbjOd0P2IYmsanfZqDUrdl9PgCt8r
bFLNcf5vfUwi5VHpSiZRyPDJ79Vio4N1XSzED3ejJ35b1mJnzFmACDwCAamwMjQaWzUWxPBgPUm/
Fhn5Pfm47dVQ5IPcGmmY31ANYIoyps51wmtOAqeDrrgFGTDuGzOnTGzoy+/EUModt50t5PYV8F+6
cinwwicKAP6AdQpAMIorN8rt6IgGW9vJIS7iTcZGE2+aEE5FZLPTBdJe9xs7CXl2A/3jCby3+Nax
ht7c8gF797BErM6PzaQ9S2Go5kGzhD3HJy3jBXk0/5+9M9mtG9nW9KsUanx4wL4Z3Al3v6WtzrIk
a0LIHXsySEYwSD59fdt1L44lGRYSNa1BwkAmnNwkgxFr/etvEB+mAZsbyvPgcs50eK8av0ALvJTz
A7NPl1SdpTfvMSLwnxa7Xr4aui0FRAURAv1mjsqRojVh+hio0sxvzy0vpDgtc4dghUwY5ZrtIPT5
uHvJGhl9L1uZduLf10XrEB8yw7qOE1Pjku8aWZff4j5Q7WUXRPVl7TbtsZpF0crYnAL3MKaOkvCD
aiE2Q9CCNPWmn9T3Lhg0t7YwyoGAg6uUnzw6fdWOp5xKlDZL8z+MBVKCcZVZy/AStmPk8pedPolr
iOz5QdTMTn5K1c3eQ4mI0l3JQMjHKAM/vehVFlhbkhYjfDDQtCLgd82quJ77pu45rFLhbcI+sa8c
TH/cb9MSUpV7znjyKk2+q2LgPm9y6vIe6FD17sYXZXo9sM/aBzcfoLjNo/0wTgt5olkUTCuhLOhh
eZEtEJ5LK/jC1lfCrGPFF3tpT3O7TpvMmfa6ztK7ISzaa5xIipJDpgi6WHRT1p6fbTt+Co1iTo7t
MgdYHoD5BwfB4nA3nufBGa84sC8LL+WxhqkYmouolKI6yJERwBrcwXhmTYgTPEp/WrVRy7y9IMNv
jO2+aKbdyFRQ7BwhGmc1pLI3dxiu6UNhOJW7K4fEu0H+EEbrjtmi2nftwJPucD3XF+SKBjUfB8jR
qh+aPr0wPJLD1kqOxieFg/6yIdUAXkyZuXW67c2gnbd24VnFhhFX1KEtoBQ5dFS67ibh0PF2BdDD
sCI4ofJRec/JU5jq+aUKQ/QI7HyFmW4awFbnKiu6Mt/Jchqbo9d3Ir8tWysV2+RsfXcBIt1dt7KY
gSqtem3PaZfSKUEDnfMM//ncTsqLuiHaKMAHYMM2NUcbSFUCgnqiCzDWROBpE7hYjANyA7oWZqIV
BpUl8TCD5X8CJjGuyTMnXrXDt+ynG8nyS5KR4RPDi1BHSZjPzZzD8ouhm+fLSoaVvBBlne1bYwqR
c4aQNHf1bMqHaEj100CaYXhwsx6SqR9NlkfnoJBZVS0HzUoYYtppoEfOWZ1k8dl15XEAS8dkJDFq
Upcqv/ni5WoiAhNhR3WKvCwkhHA2u29L5vVfaTY7sW1Na7lL0BoUm38NBXIII0vG58x2pnIVWVBQ
V05rKx3/q+xapzD9dnw2JIE0hqh/No7N8x2M/uZfAr5mJgYPeNDPgttqSpxkM+h2imB+hs0H6OQb
8BWKLpMP4kFB21ASM0R704tGziiCrpfRs7nMxt5RUX5pRdO876VFYICwjaNnBW4s1OJue+zR1+MQ
iM9u0g97C0xtX1WZudZdYm97T0xbest000HQPA1sYxznw3BhGyLYNFi8bHAR69am1fTbofSSjVF1
4eNcBR/lbP7Sqf8HVjrfFOI2aBs4VEA9AKN43WAv5E9FAyfwy1I4dBLozDibRbA8Snxz+jhNO/WM
2J1Eh3HIHyrVd0+eA4M21tk8QIMu/D27j/oKOULf9O1ifBsJwSliQdwxp06ovvVWU3C3dNaf/44O
/HKZf/Pbz3NMphpMSGk5mIH+TmYoRpkTMx00L13ARdYdYWxqJZD0HrpirKHXnhOqG9O0d8sUJeCx
M5z4jVtG9V051uIlNOvgFkYGPM6k88a7tg6WkywgisdkphiIp0dPHUZMbh4FE0v6o16YHHNJY5bM
3G1jUy4YT8awW2eoLkZrH8EYNbRCW+UPkWM1ONA7KLJJ5mzHz1GOvANeo788GzPHccxZ6V9kZS4e
epryLs6nPlerqNftjWELWjw3CIeHodFDs8L4wRtXdZNrSpssyopbXweEXfuDQYaFN/rtVUgaMUG9
eqyeKP0XGbOxtvZqYoJyI5PIejHHBPvFZqidMbZK374MKCDu+ZSbNjbxB/hGuJE6eWPmXS/a9spV
sizTqQhdKAaBPcsThsP9dwJm5VPf58kJJnperQq4UcNaYlJc7YIlHKHF+HRfYCl+v9UilBuqPlwZ
VdF4l4E3KAWv2pCfM4XLIcxUb9ibSxF9y9Mh2jqiHB+J6cgJ/Zzx3Og7O3/Br0gXq7HkQwqUVV9X
Si8TG5y3fBQj/QYH5nPA1OGsM2RobloItc543m/8GGk3opFqrF9CXuz3epLZl7ZJm08O3PdvdORZ
HnsyzK6HKqQZVXVgboFXxmu2crKIaddv6ySwLnWO0v8DrM5/PR05w9MAiFBUMI/H/hrf4te/bZh7
I/ER872EsknbTcvtf05sHMK2evat6yEYGn/X8V1+EV3l3IJdYOppjpR5reWpvZaJuhBzOtBwL67N
wctMf2dgiXvdKWYHceuK4QAw4H+Z+rIdOdEdCTTZjfdGlEU7r/MZxRVtRbnGzma0q5wBosVG0LXH
vqnmmzMuteM++mA9dvkQwvLLpy91VVNClF3mX82m6IcVAjDYzkNKrZrJaSliSS/crWYSdNDBYxx2
FWW5/QDtWrK6grG/DzJTkYXmwNINe4WTV9h1132WVvW6x2UGh5iSOiNOdF5ezZQ980pyM4fFdFFQ
Vr6USAl7xonACZ68FTRqJV0pW8deMwd/aHWuPpjU/RIo/743MTAKGCUwr4TFD6/4zcCIKGhTyCix
vptma34tTW3tULAgyAmUOFTp0O3DJKuu3ALVSobN9UNXRnI3+3V/xCPV3hVjcFZmDkvFtuUaSDqU
3iKQmDZmUU+Xi9n7mH7XrRMXodVu9dhQsrGX0RZZ7ZqPT52r9moDYa44ySHr1pPKKaoEYx9v6OSR
XUFsGBW4ay08e//3rfndWWljVseg66z/R8+MDOr1Wl2CRTZ15yRfyyKNnE2i0vRmGBgcbIntmH6I
UvdPBk4ZT84cuFjp6K6p1o1VWXd0IIa7KiN3PCU1LfY6CafC3CalaXYrOVvdrdkFSFJaYxDXiRtm
twXL99JoalxsK8P6KitkUE0+mMfz2TBswbzsD0YOMBj4/a9eLwmnTN5ApwP+wUfh9f0NcLaXwp3U
ixvp4hm8PjtyzvbL2gM4fNTdHF6NFtSCVWGrElIyCgc8JYjNvbRG6TN9wV7i3uErRAs5jbqLe2h5
N3VhhV88/va9Jb0kRMxDPbZtZuV+prMuP/tuWx4VgBp1veuqz60DZhIHs5zvvLRVe88poA8Zat7m
oVBbVL32imFylu5lVCmJCKcyv0kKvYmEIqtz7oE6aiwKhNA3FLGIjopeRfdQLCbrFKJS6OPShcn/
TXGbP9ypdn4aBI8iIVIexNYqmPTeBtbGxzqZBxGXkT1qeNG1f9GOVn7jDblXbRZ7ym5EFjgnjLms
JxXV8iKTQ3Mnumi+8gCNwJ7QSf44E9fXCIVKNrCJk8ikbjzlZmvc9LNwL8rARspQk3LzSNQ7cvcG
EOIyb9AfxHOQih85xMbvIEnNFzWjfIxh5+FQP4uBMn6k877QVVv8cJY+XLbKIe53s2SBQIMEXaLH
h9ueg10z15TcztSF8z3dgV7ieRI95FK38pJLr/TU9Vhivhl3OK/dL3XigY4EubSvE1gK4608WwTC
3YRpGG5TGoAhRa4hg2anCkbHKd5YDr1IUnnRD7vudXosrJZvuSoM8wuLhKMWHsV4dEs17dpkKiZm
9lPjb2a/q6+tZS7uB3yu5tWEwuc2wCD4c55NxY0IJtMiZZvHsYYOKKstQRXesHKrBO/3cNJ2saL7
tcqLSibj1YKv+7lnGGkU2V/w8m+sNqx27ERWuFOQD3AEHtPwi468NlklsBuK9WSExKO2c9NVaOOJ
9WOL8y8CAwD5aOdN4x6ztrGrx9qNMAGzVFbVW1FYxmmoMmv0SPOEXkFWYzFcZ14q0Aa0uQJpjtr8
62CHwJO5VvO8YUiWXQHvRN9sX2eXE9ZA+4UgcGcL7SM8iSiV3a7EDKLcudVYLNsqjYK9Qg1544cj
SOXoyqSNM5K8koMnRIQacMZqeNWFSTFuyJEmF3ZqexgTKiUCYOUmgZ8yqvHDPNa0hF8Bpsp7cxl9
EvF60LJSzsATaLjcdmsDs3xmaS3TvijP5HXhpNWFJO93AoRqqdoMv062etCij1n/TDj6pUSDh/P6
dNl7XlheCE0L6cvA/sTIQ2WxgwnfNhu66FPZiPZqGS1JmpKThvdhN0HpCK3UvvNLyDOxHPIRdKCU
tymq1k+hlQVHazh3aqoVXRHn0o+WeAg9hMwpYm6c5Gn0rky6QrCqyq5PeJA4FMeWczRNHcjtyBax
5neqYyqxW40dd7Jv2cHGZjXm7vhklxnpp6Hk10wV05vzF7VcZiIVE8BMiVHk5LT11cJIKd0l/lib
YF26uqrGJfiUZdI+5QVJZZ+CuhUXIGGLuclmIDyA9ynX67GqxWM0LXrZ4GXQXXSL1wqsVJr6e26q
UW+gxofTStpdKWNZoW+yppxRCnymYwVtgfiWtjLzfTIl+iVtdHBlI9kjkC8KHnTfYTeX1Y5dHBa3
zfUmTZaShMM0Epo9oZI/IKPIQ19EUMOcrn3JJlE/JJbk8B2zYQiBmKq+X9vTEuGK2PrFfWpEzPUo
b5oTNknZNzX59XZKS42Os5L6pPy0qlZVRCKpkxG9OIS18cOntso3ddTn/mqywuLZrMdf6jZPxDgE
p/TIAv3sbS68LmE4l9S3o1WpJ9m3cpNVTno354rc996X6cN8DlhsOkCZ9dQTzxiHRD04G7M05uZg
qaD7EbC01Bo5nFWsGi+zokc29twhBK6ozR3maJLWn1l/feMa/QRCRULZsE1CT6UnNWa+gf9sgi7C
KG27JasNNd02a7S2QX8NUe0dGEAeZ65vT2e6EyYYpZjsL9rKJsmQrItwimryOSi2zjAkV0bZVDD0
sXi46+Rc4lQRSH071A2rs6wG55MJu0FvbYd8Lta6VY1HR3EAdGkSvDBayC/bASg3zhNULRvGoc4S
+0jJ0QBmhtVdglUNR+RZTNWEJQvgGjfKbhxlifrWDrAC/AEhDxBhYDNUWwSAQXPgCFnyrxAAHITA
VVp89pzaLdnhm1Hvu7Sc7HVZavdZqWDKr9OgrO6FjYnHuu76KiPUayh++sXgRlc9al5cGy1mWVu6
OQgOGqvMK28sbfdJFGX50EFoLLZYj3n5KlNdVq1k3cKoJqzUh1aWLOm+kiYkLWoy7X8GfuiKvTkl
wXzSpbbsqzrojfKQUlXPa4uPB3lcW/NISSNP9Dp3Mm+nOyf8bJrDRPWh/C3OvgnQZuGNCDWNPFXb
KUyUwQCh95hQua3w4jJXDSaZTvfJyuflbjBnBV6bBp21AQVLyqOBdzouJ+Gk2riadHmGE3Njimup
q29BIBmvocG0b6Iy977gkuPw0RACIC70bDPtaUF15jjAIpZAPMwa7nRoMyoLh0V8wkmyvXPYqOkV
mmB+8PVcf8qDZO5XXeM45RpfWj/YmENeHnlF5mVrVqZ3Uc+asXVqj42zVee6eRXa2eI/jkGSAlm0
dLJutVT7TGp5FPmS25vRy/LskZiSyN2NLad0zI4uxKOgff5cnMl8qwCfxGaTFIsu1z3UgBtg5P47
EfEcY7r0GOYxZ82e1BiehT21n0PkyArrZAk7OzrzYN16rUoT9kjX/YmZr8SspzSqY2HU+TfTzMqO
VDzD4RVQ7cZmw4gcqg0EkFhpyb7hOGIBns45XUshIUGbwoq2UW53SKanoJiZX6bds49NOxh+XgMU
G2MLNLQ0eFaMTWR0uPyq9HOgpuKLMCvrc1eN/oNs7E5ekEXsnxCrJdXO08aMZUwgzqnSzGzkyo3K
zlyBA8irSorOWacE111FDOYfKq9j6DMUhlybLAexcTIr87Y5IJKxpdoYkQ9neG2SkzIhdW8Wl0Nf
F8XnqPbCXc64xthE4QQkF2XppQNa88DaYM7Nq2xPwphx0In82uMOnCq7D1utPqVmNp88DDjMWAdG
MW3moXdvl0bPD9PcPBYpQ6IoRK4fyybUiP9NJYK11pG+Mybt3WGdNqG4AjNCDdSP7UnWsmjixO15
zAwE+NfMn/N7E6rQLh98uL+tSPAVx0fB39a6csNPRbP0+aZKy3Hd/wrQrZRzMZpltmxs5UjeNbDW
dnFE+p30XF//f356LufD9//63xhU/NZGvlNC3LwI9fK/ziz1ncqbHy+vSOrnv/rfoggv+reL0AC5
LNQiVBH/4ai75r8xVWHrcM4s8V//5X846vyXgAAXcpEQTeBLh+/kf0QRlvVvn0E4/HQQH0yASCn5
Byz1Mw7zn97wzHMPfqX78QfdP9Dk695QOxNOsgRPXQ54AYFuONL42dAVfNBjn2ltby7jQYOHWXbO
evLeop91srRGNYjw0mDO8hm/4GXt4kN61YNvPBLS7T620rAPjlWbj4Av/gcWNu/vMiI7hpxLEwYn
MMebDtggQHLwGi89NeYid1YZ1ut60ne/LYCb/3s3v9PW/3QRREi42wFUR+98OzMzkBVbX3YCKkhW
hPf1q4p50ervVzmDEa+f5DnMBeYVITjnP8+/4jfQz1jmFDQoz04mhgGI/Jt6s4RLvTYY8a//fqk/
3RDEA+KE8JiCdPdmbUAJY1kzBDwVc6G+RW1oQEDrnY/otX+6DHmIJOG4Hoajb2mHMgu9OVLcEc0D
9aOmJK+88iPvzF+s5zcPDouKM4MXW0DGIm9QnhzSu2GNJsyFqBWnwWnRfjrm2U/J/qGHCScHoOAN
2GkIRJm16/NcctPXfvTP1yLtCroUDGJwZXwraMZexU0MArFP2RCoYxZiRIyaoXr++7s7j0Le3u1Z
EoNiGtoyOSavlwkYf51MOAicyHz8rgMYTpEvbj1IgvFsk57896v94RWSJ8A6YatClBi8WSmKZ97n
kZ+dcuUqwAO6t3qgT//7Vf6w9El5MlErsPT5kt8w7hNI/z4wRHFylinZTXDl1l09/9DMGT/4yN7d
z5lkCmfr7IBO8Ir7Zr+oy97CTqKoT7IpE+ojFs8e+of1wY7x7iVB3wabQ4ODLo7EmTczIVxU6zIM
BDsGo5m1n9bld7zcZOyrOrwFxPjI7OD9bVnoMILzC7JYe2+vN1tkPGAjkp+SJS/X2ZlgACO/3vz9
Nb2/iu0T9sI7h0wM2fnN0uuYeHRhgcHMZHvWgVHduGpF+ZGN+/vvmewE5tYmeCaHpPdWJNR63GEf
JPVJ+NA1aAzNdWF303csfKJtJlP7GmjqFvR9+Cmgh18n1OGrdmGe/k9v18M6iwhrE0EIu9ebtQJo
MkPYa7KTm7nzJlPG94QIlvU/vgj7sH32iTuTtH+5Kf+26yO0blWX84FFiVSbpOnzNRbr3f/jVd7c
CsyCZKicOTtJu4xWme2C5+mw/+Aq71c90d98XNQdTKix6ny9Nc0GmqExa+sTIoRuj5PdsPUNIz9g
4jKvS+Z9p78/u3fbBkcYxwvfFwRDBq9vNn6zDXVILY3hUQ0LwXGyMYlpVuQDPRssnL9f7P3i5yhj
G4QDjsEReaqvb84oewjphmhPPnY9F1ImkBLGqvogPvuPVyE6nQ/5vHO8NWJxynkaJY47J7A2I3Zq
hBLDXH4kDXz/4LiX4BymytzaZIm/vpcwI/7RsLz2xJgmFKvRNlQN4jXAwp4l4fCHvz+68/b96shi
9mIhwLSQjXiE1Lx5dMj10PIspTgFA4ph2C0QUSsopMm2DpfwKmVe+302lH+ahAGV7e8Xf78oKUCo
s01oBUgC314cgYnbOlPQnVopGc+XGGilcdX0xZcMROs5q0zcx/9+yXePl2oHJQVbGI7IXPbN47Xh
pQ1dWg+ndPLoc8EIb5aoKPAQtT6KW//Tpc6aK6oen53ybc3hBGnuNaqV1D6W/kHapnnqJkfvptEo
/+nXhp6biF+sLB0+AxxNXi8aPTMRsJpqPC1n6po7BHpXKyhLKRjd098f4Lt3RsVBV8JN8Vkzunzz
ANHC9rhZ9+rUhzWjU17UUU8dlruhIfcu8sMPKrc/PEXsX+m6KFQtH8Xx61vD/Q1b92hQJ8Pmhga4
Euumb/RqAvb4oF969y2cbw3dMrozVFS0La8vxfLrJ5OMjhNVkPWiYd2tjBSfjYlR1hUtf8tMMYJ7
GRCf8MELfLe3nC9NQYiM/5wddA6r/r3BWBYgdIm0BjSvMbcd6uvnxsmWD3KJ3mhlAtxlXl3lzbvz
u7xLCW9XJ6c2v+AeN21sN4/2tdEm9wVGwKslKfQ/rR9/XZP6Goo4Pp9v7fOdBuTKJnPmpMMyWLu5
8dSdZbRYz6Qf1AR/XCkYZIEfYg2OaOn1M/Tt5WwFFqhTJOpl1Tq5EwPaOCuciz4qP/54KfZo/2zC
7cD2en2phjntOIe+Oi16bGH5muaTmZjLMR/c5oN39lZYen5pSK/wRInwOOFLeLMqB9sfkezYI+PW
jrQS4YfF1UIgzRGVYnoy1WQ3+0kEHmQkoixhl6W1/QMaWnPd9aV122deZX+wif5htYZ8/7j3w9mh
qn3zkwTxQSaH4XiaNcz0JdHu0R3z5IOj6U9XwSvgzNvCG+Dd+1zyxZCL5CrLWCU4iqtpW1J+bv7x
fkY/DzjyK2YUTc7rV8loVKrZ9vTJhny6yjkGd2ZfdIcAp8EnNQzFP97PLJ4azb0PbIHk77y0fisq
9RxlgyHN5aQLREQwaPtVgCh8hc+hWP/TW2PRkORMU0BPwB+vL4WAoWkXXC5PhdmzbdXDYFvMIsEx
1kanA4RrxVR/lGD9fhN1IXVQTOC/gEL7bQZRGtRJB0U/OrlqiuZTYTHi3xmyqfoDI+XzxGHEGvCm
ipyyPVUALsEHi/P9JndmXpxRJ+oa651/scoYLCDDMU5+2IdHjWf39Vwbww7l4ln6PhiTu4a9Dxn/
70/7/XL9ZWeHXJLSkAyi8+/67cV6mZeAUrXJaYH3syGHFRVCm2QfnFHvr3I+HUAycGgAW3u7G8AD
nSe/DRNmtHLZzq6dbXAS/giEAibk176qCwPKaBv/DEytgFDf9j6eMNyKF21fdyMP7HYKJsPdDKH2
wts0QmS/PYOkDPs6BA2XadTbLva+Tct8ohDRVG8L7NJhI1o1FsNLspg+UYA9PqbmqsZLHk9l5QCI
OK42jQMFTe+sPdLp2hjN5lSsPTUmD4bfGMA0s0Myb8msyl73o9HyIi1i4uBjim5Yqym3JmhNOsyJ
9oAe8twXSz2vRFIvj1Vj5+VNqXK+MTsXg3/RJEMOMzWdStEy0lIRCiExOt62H2tVvOTlqOXWGW0X
zYPCHfO6xPH+pzf01hhnUWVkl00bCvdgN5GSt6pKBXGVXlpLuPYwZ/aOrM0S0bwantJ6CYJ1jQYw
vQxDJI7xNDkkgCBWR2GWVfAQLnOrEpemOVUPUga9sylAqPJ7f8YEFv2n6bxMMEHsq6yEy35NVPEE
s79ZwucBWOnRsAGwdktUymw7oPpMd0upE/VYlV1pXEILKYIDEz3ia6H8k+VzW2imhnFbk3Fzvbij
obcmW9WL486oCbMaS8tD2wxnb9FJhcu+CwTclg5vSEyqiDcL4rGNXHkY3QLxU8O4JNwmtjF9winS
qtYCt46nXtYC0jdqonYzuBxVKwf+f71OoyR/EXD0zpI8D0sKCZJ7MGRaFmsL1tfAEKtGH1KXyfA1
0bZ/J/UEMEg5OeKzKd022wjhRj8g/IULCV4VMsVc0jXskgzV1nrxDeGejGb09LZcAsbMcQTTv9lk
ABXBde0Yvlx1RqWCr5yHqIuMMlAp3F9GWOEGNrOTr1ojar/6Szh89ftW2Cvciyu1dQedlrdln9sT
bMTatJ8n4LjsxxJE2t4bzLow+EvMathMYyYC/Gz9jNnPhARvG3hFZR4SG+R6O3jMaVdhVAbwegHr
ymUTmlk3HXFOGvxDKR1iaGKvCpUb59Eo9bqRnUOcQ2ka1XpY4HythlKW8sInqI+sOUgHZDFCdxu2
kSbrF6m9w1QKgwqhjwMDv2GIZ8ebmovQ0wglO8NjuRfjUOcXqCAqwoB9Q1rfNcatjSCrvsjESU2V
p1ftAGeS8wIm+kF6ZM7u4NwJ4wXmRtvEIoiqcd3aZlvtoHxjqRqklX/LFCELs1UO4GvGftKl3sGP
MjvdBpVo+92isL4+5CV/OZ5ROMD66qVKV0LqzDxyUrrwWcYKbS5YRZ5stIKU7MPWwC1XM9y4Hvpe
lrE/hY14LqYuA7Jj7NA3D4s1+sn3BUZG+jTTJWlcdKt0EuRVmHWmDmIpCVGNDfx0hxdRdZ68K/na
50tD0OXsyqAG95bCATfAkwXPmH6NZGn4rkjXYFk0RWuyZ23Nphn87Lh4zoxplf6Jx+zXKQNnK61K
2rFUAo6rbf3ILO+L7IPrNMqqtS+8T9B+WG8JIpuh98wNBOf656AmPIkbKBgROHzcYGdTG7D6YYP3
ajfI4Wqx7cdmcFlKeYovY2Ffy/zMIvCWEk8bSpQ4B1M/KiV2tZ8NcDlBmbG/q2MnScVV0ll6Gy2u
Gxfd3MKpdBUjadK7rCnrbmFQSizOlzCuEKDkAnWcYpq6D1VLtGsOXGfMHkmyvYZp4p+KPsWcNfGM
u7pr3UNlR9dOkzSbkZDT/WI5X+ds1OsyMC4dTw4bvIbF1gPJ2mGBka6dmZHT7ExNDGVkfPIduQ/C
QmxDKCn3SreXEQytzTRjIE5ObrGnoB1Rndo3i5sViHQaazeP5QUxtsH5X5Pqg7hpFw7zcF0RSUJF
nGYb12+QDln1s1N71iot5tsOfd/KGEksIcKquwDoSJ/QzJTrZpqfBssGZrNNHS901Uc/q5pd3xXb
Jaxh4njbSifJHiUlrDDy3roJVUBfO060txQW4qveR7UNxcKRuv0kZNphs1dI1d7ouoiWPbahbnWL
HN2LVkaXW8aRfTJSR79Kx3zfp7XjrXxMlTCgQMbTIOJqlukGhVfgrU3jbBmyKsy80T8gQbXjzzKf
7fEuKttUXuFXsIC+g5Q4O9Ebmf2jtjFSRrQmvGW5nxtEqQt8jnQYjx2BWP23qp3M/sZsUQasTb7o
YjMIVUW49yjYGBGMlTuDdR7sKo2idGcVqiYCsLBo2UZgI28rhyptf9ZdjWxjlXHWFuG6xr43Qmek
J+cySQP3G4rmPHpJ2KShrQ1mp3BVL0j3bJuQiT9kh1w6+wKLUNBGvihPIMPwbOSaSYCMDqsE/2ms
DKUvOb0CeBJZkZVrw07Lq3aYon4DUIV7XDCM0QNeAiEHLt6a3yOcTmxIFRBRL6J6wNJ5av0azcCk
Q5ytO6N29xALIxOHuUVEqyirA14b/uZ0S43p/mxkgtGGrj0sehQVaUVIYpE/c6Qjc8dMpGuQNKns
mCEKg3rROeio7DmEttjpyryZFHafWFsreOfoig333kXS/q2roQ6tkKM7+WWHlQrHYMhBvUYbqMwr
iXEO2dYNWsw1z4XibQ4nV9AGpOK71ENirdtaLQJr65m5GKJC179ppnrp9xGp8djwTgZMt22CoG7e
9Qkq0st+ykx0H21vOdNlIYMUUBzRm7+u7d4yDuGU+oite8dBtDb6BGUtsiNiNa6rKcLxuygs4rdV
V3CAwbfwbrt+KtJVaik4uBGQDyezWc7XGdmq07rtvMG9Uygx+5u+q4p+DYvGD9aFo2esJns5tFeR
gIGIUYaOaPoRBnT73NJWstNBq+1j0GejcVs7gjzVujPFM1WBf5NVzFnjxtZDhM4RNvqmosh/pso/
i3n5JGnobaeQ31VmQunC+Rv9YZ5V9rLjsPCKlVRlOU6xA21JIk1JvGY3dTaBBu2YJYgEMamqVuPY
mnbMAQyViZMZSaszDdTpRlj02RajFkzhqoDIxywekGuYF4zG9BxHBkjftmfn+omAssixDukJfHcR
KQ+9mJBmjtO5lsj6SZSrUJQGuXlTeyaJ5R6rxsP5wbhrnI54tGCeORfgruHsHw/WwDbB0SKGi6mp
xHfvXGgeRkhPTVzkWXHWxaL6xHKVz1TvutZy5pMFP6XdiqVxll3C9Fbt7HpEBu9ijFqv6qIuUT5o
tJ+HSBrZQx7U/TkIow0+NVjj4znVkji8C1USfc9zi5jPoSeim2VBimfciyV9ATbpMP6ipm+2VVHa
Q+yksvjIHfhdtwbghlYlYlO1GSn9otH/1jWB1+ehlY/ZVZP56RXUf+hzs9Vcc5Alm9qWyMldBZn6
773aO/zm11WRH1D8MXR8OzqlqC/7FkfwK+wrmkPvNfmGnL5g3bXGRzf4Di89X4r8dwAGkEVwxddt
4f/h7LyW5EaSpf1EaQYtbku1IBscsodqb2AjSGit8fT/l9zfzukCcApWnL0Ymx0bZmUiRYSHhzsA
uqqW7Rx6cK1pihfIRk8ob0aHbPa1Y60V0Y6C7ipDZEBAE11jP4IvLPU27UAFi0PXyIOMb38LIDV8
p1diz9R+cxQqtdYvyxXVWWS7SjV25ajbKOvNWtU8CrO0/A/uRKv/Dqq3NZCEfxWarig9LtWje8vo
sQZvI68y9epJS5v5jC30nu3W1oYgraYfBZwSiagFdljS/4KyRhN5cFaCRxcaApFmnL9ImcAdnGBr
Q7Ad0NuWZWjqENcbIq0ngvVhiNDUqD+1qcs1kSPzRKj3nfLut/s3ukS06UPhbIG/Xg8WF6Fdw/SI
vLxJjQ9KMNBl24z1UZ+0PaB+80OBZ6EfKT/XkuqRp3la6C09nQSEAY9s3fvNF4GeSv/n7TltDgT4
SqWDawOo/npOqRHRwtAakefDUibVELb1RVcGtz3fP47kCsBgAk7GRmkxDq8CklJxjO1Z0n21J5SU
TsVcpvm9kA59tdTBkNoFrqMUJzfMmytwrnJfmzs2hB2a3SkIVe0y2U74eu9sKKzaaHsiFyC/0mIU
zDknXtMq8Zx6HN+nVa+8zyzUpW6Psj5HiJqCFqEPi4SwtZRCT5F0GxW3t186GPdHH6LMkSAIDXtE
o+7+PNdDLYoZSpP2TjlNNhXtTn3BzND5QHEq33kpNjabLN9BJgRKBbZdHCCECrLKyAf3pYyF/VR1
kKV9Ut4dqHu9bNALqIGyB9htK48P2gxwk03rwCv7cMDHPkMTtjEqiNRp5cZfbn+jjSnp+JxJi1+2
HDZv1/vN7m2M6DM38EQaKPWHHI5g9kKJ17jcHmfjab8aZ/FEzNacuaHIQq/VemxucnFWmx/CRijK
9s350ji7IpxbywgthMo5RmfycrieGSRjJ5IBuIc7bNodtWTInnHE1qLHwZzCf25Pb2MZ0SClMR51
TR0JP/lj3hzbSRtigaFa6KEBqXq22iY2UfJY/rw9zHpOwMVQypCcRJ7LWYq5A35iwki06jVBihwu
3tcXsyvI9VMx7xlC7I0lQeE3U4qd1MGoaE48GiLnj3BKjVPRKPTXpPTt3J7WevUkrIwiI4LDMER+
ye2/GaoD7fODcYy8NtP9LwAD6oX6qn1vsYUeW1mlo0zFd1oVIzKr1I06ymKPHufGPqtImHWfaths
Pepas6PvHOPNSfGpsNIwoaIsLwvFVwPb7HSiiGEAERjH5tiqnbVzJclY5AqaR6YZXN7gZZKML2Vx
rjSJ95sdD63fRyPJIDSSikvJ7B9rxSned84Qv0cvQ3iGUYygH2qGb/jtr7exUfB8hNTm6LJk7S42
itnE4EBTFXt2A2ROyjbTZNUVcfFVDaQD3u3R5J+2mjAi2bLqQYCmLG56RL/KIRR17BkdcoxkQRQ5
pXKXtEZ6tuKufRfkjfZYu1R8b4+88UHRDZUlHSJc+df1gYj6KHJpTo89tLDSk1uh/dUN2rSzS7dG
URXcgyzoS9g3L24S0xkTBWWg2MPVqv9qKXGYnfg/o+B4ezbyYl+uI86yllxGSp7LjeMDdfjmyDoK
fZhfrdYoX2M78I9IfBZ008RAXbcH3NomBFCcPYSboT4uXprMnoY5GETklQ2E28kR/QXBL/e5RWr3
9fZQ8kus5sYlbMlX1F1lPfSWxFVs+JGXBA2dTIYTwB19oWtF+VKgEHCKUd/8ndnJD0ZUha/6MuAd
QOPTSEQxfVyqccnIJJ9tMYpDrdvNzm25dQKoZhLAY6FDHLc4AXXUwtsYuce6qE1frbBK31WtyJ6H
FhHPXjVjUyoBuc9NYvfn2wu7+Q2Ru5ATBQ6xF0XkEVjcMF0/9kYE2f6ju21Mx0AzY2M56YjV7xyF
zS2KWSg6rtwv3HDXBy4MM9pKGcNzOgxfkOYvMTlPknOO8Nc7S5mN77dnt7lt3own79o3z1BW1gBb
4F5eNkwG1fj0R9AJGtpG3KQpXGXvVbpXdxgdWyuq8TWl7RWFalpJrsbU8zQcXCGRTd/HHzIOHRpN
wy6XskzKnrGtKvkLy4PxdrTF1gF2orqFrqyn1k1pnMa8wiOxF/4fcUfraR7nITVFgOCpdTr70Nh6
/pW2kb3IYincTj+N5VBOJk5CI920lziP64ezO0SY6fbDAOKZp3b+b5WE4EmtjVQdtcWgT485XbAW
Jaxi+Fibmv8HMpDBY1bq8dNYK/M5RBru/9vK/J8641s7QEOznWdMSsq7izvKcZrB8mMl9iba0XEU
iofmkqsJADE8hi5BzMr+m8e+3EFpNjeBQQTFfyuZUYuNBzXB97uOQnhnUuvBlfbLHPvKuUotsXN3
bL0u5GNEWZJevxKYRue09p2Wu0MfKQ71fh6frKlXLrcP0tYNBbhF2fZXaLLkC7RFk+RNN8VeAXHG
U0KreU3DvnmvGUP2abZb953uG+2jWvnBDi13cyWxiOfbIb9F/9b1cTLqREFMTo29xE1MxBLn6kz3
p/4M56TaCQfkH7U8SxBKsMQzZcvRikTtiC4iDE88dC9+ZC5btW2q+UdT6dp3sL/pIQyd6XvhFNkP
ap7NDkdw8wzh6yTVRCBym5rcym8uK4wYKv6Nn3g1OcGDEFlLKwvCSCFGcWX9mpRR+9XOaJ8/VIP6
75iZ36e8Ny6l0+mvtSKo/obmMH+//8PThWLCEYGnZS35mck01UDHhEhKoQOe1qo6X/xybv/ShqkH
qkvz/1BVaD4JVbN2FmRrz9HKo/D2WrBVltEZ1hq9WyjQ4ezCHxBrjbGtOBQxdbJTnSkYhgjdpPCr
4s2HpGzmut3O0dq6O1B5w3GDjj7Y54utJ3Q/JBloYk+bsUWtoFZ8pr8oflFHEZwatJUf3BDZ/J24
Y+uNhMNP7woQojzT19sAU/gR9K2MvTQ3kAsxC6OQxatQfOhByp/0XBU7h3vriBlgyeRShP1I1V6P
GEzhmFDRir1aVytEubOucE/pKLBpxLgw3Yt2tpbVQMeKhiNSeSKP6+H62VcyB9tqD0lmh3GG6m/s
bKVSKH3al4Fe3p8hmdaX2xt5c1nplpSSPXhe/tLBe3O66JbprIgmSa/rR+qpM9pRlMypuT7IBsnu
glhA8/n2kFvrKmnbEgUmZF2u64jXz4QrJEOOev7BDoNxOiEl04fQ0Y3k428MZtKZJkseVCsX2yYK
HMSh8pbk3qzTL2YHO/BSjFH6d20nFNBvD7ZmrfLeM5iCcy2dl85yNUc3R6vEYTWbgjxGoKNLLX4I
zlRk56OloqWSGurHSGnykx1ryPvMNuWfAKXVgxjDvSKMnNvy4oaUxwsBawqwYbGjJEzV2VGWUHvt
kL/M2tZLihBwknjH8fRkrD50eCJbB52663vToQiw83SsO6fkgkgbCglD8KkXZ6iifagyBT+hloKv
rtooaHT15nSKUd38UDoIiB/nEJUltTXei8hWD0qodjQmDMNeHrh1b8KQpg5ESgZQK0/Cm52Of0pY
YY2QeAjkOBeAK4RgjDmo3nUI7V461F3/QckpfSkLTMp39sVWOCq7guFKYFuwigObupuCVCSplyOB
j79zKIxvrRN330RrxvURL4HmQe87hMznoWyl2Wo1mpB/6aTeudS2bhmyKVAMukHYqIs9gdkcPlRz
l3hqN0Hvi2rqS0cUcilBzxOI/6VNAv+nEKky78R+WyPbFOg00hxu1GVhoWVeCLrEqeT4qPYhwOY8
PHeiNT6lHdQE1CeG4thJ09Sd1d+6b+goliVPDEmx47v+8MboFpOBDrOXmgU6Y2OFsJGSV596LbJP
tz/01hzp4WSLEZgx1UXaIaw5jKByUG6A3H7xxzY/AmpZT/B+xbsmC7/Eea/srOv29P53TP16eo3p
QAss8wQpoz5CYST4BJcgf+cXZfZ0e3ZbbwWoJTVrxBbh5Mtf8uYEFVD8KgW2gecjVz8eBi2Z5ocq
7zqUQrQcR6ShE/VOtLM5Js2ILgAOhO7lBYKwDS1KU5l4Q045/mC0M1pPnHC6pxLdPRe9vffsb90T
BJQyuMKdz1xitOibdlWia4k3RvDW0GjBIFjL/epR0xLr3YAmeHtoeCVPwq33im+b+4eIClhFRtu6
/PdvVjjsYW8h4J94IqifC8X3LLxtjnhjfBSR35ymbA/n2EyU0Yv4nxEXFzS2EqmKkGDi5Rr8WYPQ
69SUlY8CItZmdtP2p9nOv2fa6D5obT8/RGG35962larhAUQJkNYKCI+L8wlmCxm2ZFtpWW4+RC5q
mlic9DsYy+Zn/WUGJlkJoI7XS5vOoT5XWZN4YW4nFxNs/9BgnHcKRB++R/8mvPTt5JQHMcG9vX1u
Nk/om6EXXxV/AhIoX6WYQXVYHFwrDT9XDpzHg2JLEvHt0TaXU6oOyEMDgWDxRdFQ72ujSVNvErOP
20jfE1mV1TDuoRtb04IoJ5nysBQw0rteUa0FkFcjmZg5pVocYsscW8i/agagUKPuuRNLbA5HNE5N
yMABfll5KjF8ijDoY6daVBzwvEurr5Bgm5/C8rt055ncWkRyO1malpUafRE2pmMcinwWXHVdWp4a
+PrHuRjDnT25OSWH241dT/lk2SRPZ0BTBG6Uei01DeVohHBjH/AubF+HBonj38igCAXphKeHCWGP
Rc+PaKiSu12del2hJ6+t0U7fa90NvyHLYjjHBgjhN1AmEja0IVQaf8hVF8GGn6s5yhZz6pm2sInx
s/Khd1u4iCnU9GMRTsYfld9Mj7cPwMaq4nJvkMwAwGMzujjpKISmjp4TbBmzLkXgbD2leAg/Tbql
aDv5xVaE60ItkMm4w6NvLHYKN7Zv1fiXAU/k9G30VvMcGWn6VE359GAFtYZDkp+9j2GeYSNRI/8l
6FT9lqpNvrObNp5KrI+pGKG7gOfhklFhNb7A5dVMvbg3xvKpq30YhX6mwBWtsW/4s83r5j+3l3rj
vUJvSMLzdHWxreSnePNe1TkNC/2MpiHmXM3fahHQs4LDyTlTev0DLV/+BQK83e/cBBuHE9hS9qty
NhVlmdM1ofQhxPjcM3IU508Y67RwJBFAS863p7eFPXHDadxtBKygfIvYiiZE9JzzOvPGejKSs1q7
FOAsrUg/z21BugylP36M++oY92Z8JmzITmEV0GGN6sqLn6JmbOWj+OP2r9r6zrJqZnKKiTGXLVdz
7foVGXTmQX5Sz23VR+lBqEX1QCON8kQzavn99oBbQYLU/wb8M0ikV82Ymj+0fTZzTxEB+Ud8mtzj
XGoTnQ7KILsq8ECnANzRAgMrFr33/E9FJPnOtLf2GlcloSf1GB6BxbtGfQl6kMuxBlad/4yq+S9H
pNOjMHr7tYSvj04ofaC3Zy4P7yKDRjRLVusxUaSFfvHEjUlqYJ7bpZ6T6dOnLlCs+R3GgHV9dMEU
TggUfU0oSU0wfboACyAXBcYvt3/C1tcmHATKpq+Qov7iDi0HGkvMkVOdTHFgn6wxN7EWIT38Ydd5
375z584sdl6KjViJLw32RRclaftSw6qu9dBKDCv1GpH2n7UYdzw/1Z0n/Lfe21NfntCSFo8hLYGX
25Pd+sZgQvT6AaIgvLPIn8bRnHRcbDLP1vriTBOXeFCQ/3tSU6Wi/UTE36WT0c7GWojbg+850NBI
1qi1m7z5y+5CgfJv2goz8/Q4Kr4C+EaQxu3hSz0Xw4OiB9URC4Ez9H08jAw/OFmoOh0p65RPmGOF
+NIUxgPq3fFOILd5++D2CrhP2A2Ms7h9/EJE3NtK5uUObQR4A7gnqHlDdHTgBRyFSu+Xr9Mp1OP3
cjK0hkJojtkxXqbHAr9mIOAw3nlbt3YjqQnZNGEEYjSLnzTFUzngHJbhRR3YwwGHN9VidTrZiBgp
NS9NP+XqzkJsnUJZepAZNX9fYhZqi2Cm5WqZJ6ZSvZh4Hzy50GaeaOOvLqMJb8B1BOLb2eij+l0O
094G2dqWJk8qBXpCilValkZDmOdUnj3LQHDiNHTU6g69rtNKAKd9fnCn0Hxhcx0rujzRsQH8tmjA
PHCx1EcUSqvnuKmnn+EIceow1k7xr98GJY1L2pD+e/sErd9GTp20PJYVR42i4/WLjDhQbeBVFXld
iUPNkY4J9bOe1sa8c1LXQRbdvrKmye0I0LmsQiTxiK6KrK+1FcjdxD+aPIRlVzyrqU3L4t2zolsQ
oqDcdgy22HbV3Lm0LFgQelPDCk4VfnnzgxFE6IDeP5CLmJTCLUAAueRuYHaJJVZEZdxJ4G/qfoE9
EZj4zijr+5UXRYXZQ+WQwGIFE2l6w2yBGCiCFxEUMKd0TlBJIozjEa39kqHaTxddA2HlUClu0v91
e5brA8X4FgiOJOBqiBpcbxKH2AJ6GKYQsK3sP1y6l+ZzrvUKpo2iLsEjaT/+pxHIt79z27ZpzoMo
prs71lFRAYeUHFNV0oDlj3wTO1YhVYlIDIlnR1OKxLWFOVwDyyvhxKgTrKcKH6axSrXvtye/vsJ4
1CAgSCI1Z2QZPqFPExSEK6R29aj5RzTR5uA8okY9PZgZw5/wfijvZ4UyKGxXg7yLz75kP2BZTMvW
yBevkeH9F0hwPtq92aPTrlfvSc6jbxXC3DufeWOmEOAp0lFskcJUi9BBiMAquw7gE5NTPBmjwdH9
Y5LmtF7qoxvRDpUqzk7osHEvyJiUaFHlSUWX5PqrIhg5zwWtVh4tqyPawTlJ7oPrkvthraMNO/nH
1gwpbEhGJReeoSvXo1UgAoXvZCSY1qDTLpzT4zQ7o/jsNO3ggbi3e8ZQG/OjConOoWFyvULwuh6x
gE5hla6feqrWKtbT3CrVcG4pwZRf0Hyo735u8UMw4Ysj1gHkuqzyz0bcmZOm556ezsVJQWfB6/Hz
PQbAWQ8GlYrPd58NgHmFnAK6HBj1It6dRifJHSelGza20se51XV8JbTpR44JF1Lz9LPuXYXrpxWd
RSkIIhleGjH29XoKHBDiaO5yj+YKTZzK0f/gI95xyCzcIMy+c9+5qaruUfQ2XkkgAi5gUAnCvyUv
B7wihEA75x4XkPZZ0DT3d1WF09Pt1dwcBeUtREBh06+UlVSMlzG3UHKvGIvijM9Af3TEsBcmbpwB
1o72HdZPUvIWOxLl1rwyqhF3hJGc+GJEcI4OQ2TG2mXWnFC7NNqkJjsv2HpQOLB0BSLTQ3JCP8r1
Z9PDAEuuxs09/PrMT3Y4G686wgM/5tA3X9Ois8zTvWtJlxJZH0RRSXVftirFudSiVfTC6yxLnLuS
FnG/b8VOLWVrWi4BFMx2nWhjyTjM8deNQ8thlMymO1FL6QTPCp8OXFySm1nTL78xK0nlgAYiA47F
t8M30m4dlAI8Swz6S9jSkKkX084zsD5i/PmGfH3Iq6CfLy7JVggqbXVSeUOax8+5P6dnP+h73tlM
g3LbROM3P3B8dWeLrG9KOSzwCWrPdMcs662lD19z1N3SQ0Sl/2AGsfpMeRxRAAt1cXH/9oBqhFaU
DiMGcshiIXHkbX0NgwWvtvp/ujLrHqbgfq0bVCTZefKkIR+42h0V7eGT2w+1F3do8SPXblbfpgb0
73x7V2zsQkJrF7lRuKdrRTZsio0gBdTyNI2WMtwVg2fV0X5qaZl7oyj36N7r4biBwfE1qLYQypYX
yFQYCG8k8+CFRfAdgx/7KJTmo2X2zrFNp71GwHXs++u+/xWDgQ0vNd+ytsoV9C1GTy2EBWfNV8qj
r8Rtcub5dt/nfRa6qHlVWXUecnfYK8WvDwOXJS1U1Pd4WEF1ri8uB39iNU+qiROO+HPu1F9xuP6C
pr17rMzhQ14q1eXOr8mjBt1Rcl0AGEjMrkfsTJ2Wi8oVL2Ft0/o+GmehIW0R5g7v26zeGzH8Gs3m
2MF0YH0X76mKu1GP+JN4iVJNeSRBa2lDi9r5kQffKg8+98POiKtzDuhMwPcrEdQoOC1WNBo7pUgr
Mk7k3GbrNBZCtHhBava/tRKO5s7ZWL2pjMa7LZMmJkcsfb2aFGJxFRKyg6af8LQYO/HR6KY90uHW
nKROPsLnHAhjWXUehzrQuQUib8B/55RgrHByMkc8izQf7g0SmJBsf+O8S1H85ZOThmaco5Mce1Ux
ls+wedLzpA7aThldfoQrIJNRkNqU+RyBz6pNldve7030mLwOeOXPAtIoWq5RXFsH/GP9/O8hjxIl
PeBLrgbvOt0fCyzca83dU7fbWljiWApeLB9SffJ2eJP0hULxsZCBVw/s6BfnTsOx+ITUg9m/YDXU
/cZmgaJJPMs9Cqwof82b0dymNzvb7Mnmc8jWGpaD0akt8rbdeX22ZsWLIEl0RGKUJa7HGeopm+Da
QKpJ7Xg+UO51/o0cbT6qPuo1vzUY/BEAOFK7JYfab32Vrg4Ggwjagxq4cXBGMaD+NGcZJib3Xl6/
Orow30L+l9t6ETsMqO201iCoUGaVS7+VWePPDPM3/ofG8eiDZmXx3eeBEXmIqGKBTajLkCgrETQB
uco8agmyS2ewc3HBFgiFrvunRhkU5XWec3rsFzdJH+d+aNaginXa9tVBKdVMHBBVKqaT3ZdRcKgq
iUDcHnT1/LBL2P0QWEkhmeZi/1sz+WNUZYEX4NHjRYpQLgIFLHRZ6uxxLpvvWPnpO/Hf6n2nREcy
Li8YMORVESumgBFj+xhiqjlG57Yuje+FWw2fuNPjk/DRZdyZ5Po4GHw+2gEph8JPXhoClE7hjuNA
+SAZQSVObmE3/wglmP6sxYR2y+0VXc+OSgX1EfosiDbJ5q7PXlUoRmjBavOyUeC9qmm1Up6GcsL6
x2ntEMEoM6v2nDHWnxFxAfgqkoRNBrSUt4hdI7WsrE09dzb9Z9SVEfBKJ6P9hD2tfmjjMUCqrIvU
nVt8Y64wKeEPEjZR7Vqqylo5NLbZpvKHtfCPVg+jn2med18cI68gcVJ6fr29tosPSW2VNAg1RMme
pVN7eRZnWISNwJ3vhXvIP6qy7uWgSHQKW3tPoVqetjcPlByKvaJR8oEuatOZcv0ZFUhHSulY00uO
jdJrHRUWKOQc7cQqW6NQvMB7hl8MRLU4fu2MvlKOWeyLYjRgDNzZ59jQ050tachbcTEZedRAVuF0
0ES5eHdMfxjrIjSnF9kHkxx1Na60c+7WSCBGFbv45PaNPR7typ5+Bq1WFgcoItb7gIQKLzr0DL+r
QWF/KpS2Gs9Njk0fCmmpj5RShMHyiTko4hDApMJnLING+jQoSHM9GwWeVC9Nz949FhiYpheqtsbw
oE16EV6U1M+sD109VP1JM0L3x5CTkVI8ykNUwSbDDoL3sWU34UtSOk1+dsupHo6BUiuslEHC86hA
V5mecrfKPidJaM8Hvy718b5wWW4ESYEnUgYVQtx+8YlmTS0RN3KUl6rLG8qOpXtWsxSNMjeuUCOr
tPsaaeR4AM3QYihjkB8vkQw1S4QhskF90YfKOKp6aZ4lKfDQzXq8ty/W2wJXBUIEklSKq8swATS/
tyZ/Vl+UpG2x2IQtMDfB3rsmF2ix+RzI1lTo2IKIsi4W0LBRdUvqUX/B8kOgTFiPmG7ajXoO1EQc
tan72caqVVymntaz2/fFxvFiIWVQYkP6WZXLdTH0WTSm40tl5tkpF3nwEZtIe2eHLC5fvhhQIFwl
wC4KCMB311cFB0GxsClTX1Co+tOKEJ8aHeVQ5eGPADmWw+TvZQPraRkaJ4+ymiQeUPa8HlDk3WDV
uVBfYuT2Hps4/zwZ5V4r2eYgv4QwABbYIItZuUXTtbFVaS9BC/W9C9Twwn0xn25/ofWNDp6sgXqC
yrhUnxbxXJuWrS6oN79AHvCLS1/OjXmAlAymjIrrbhfexqcCeKKZHNVeCK3LSdl2W/mT3xsvY+iq
3zsU/5502smfqfIHuB7rxmWE1rDzSm7MER4pw9LyATlpKXMlTLWZELgzXkgkxb+GU/uf5yGiMQq/
keo+zhV7ETI0p82QLjdUdxYlFnOY1KiOHeMFcS00wYWJ2ziWzscQ6byTTyFr54QtIoD/jieLVlKD
ACxB7qI3GU2SWUPgA2K8xH4ynEbfzI722KC9WPTdAUnG8ePt/bL+gDJW/eWVQbmOYt31eFER0XCH
xsQLUardH/1JL9snWzh5/aS6jV29a+hvgeSeZom5E0Wu7zFTx9eHXgADRj1gxvXQrULwNcyq+RIh
5Xn0R8X/GwIxJCP4RQ9jHUyfDLoAj6Pa74lvbSyyZGNCaSVrprtSvx45pgocTFhSIuZdDacy9luE
GCf/AEsT7/F8tO7+qCAN3NT4KHOjccNcj4fedYX9I5hNaAc5xq9Z8oAHa3jUozTpD1U/9T9vf9X1
XcN4aIWTPEI8JUi/HnBy59BIo1a8sPrGoW1z9DScag+yX1Ij2awMQ+uRnBi1gqV1DHJiRmInlngx
henlRjKfmr78azCVn2arBwcnal+j0GlOtjJ9GFTz0YnHcWcTLXCP//4EWj44pMyWe+96pvCtIUoS
2XidYXUh7CnfGl6TgjAdyUXXadFRpR8/e0ATO/R/dKqK2qKtIEK4c++uzxF5F8ULsiESTirP179j
NrQKC9wk8NzKdw9T3ZUqte2m/MsqaVwtYzr+jHCs9oCJ9fSlQyBpEege6cpSlr633ZHiYhZ5hTVZ
j5Dqm+lslFmpHJpQsyZUIRXrL12bTPNQznr7OVcr48e9ew34HzBSl8UbHuvFMbbtWrGjAUpXiDjT
S5Oo8dnMq2FnR6+PLPiLhMuxKGLDLXlJ8Wj7SQrP1suFhkVqPDxTb3GwahfP1N73svj1+ZH2QaCP
xAMGucTiwHJZtVUctJmHBU3+PdFz4+y48fB4e+V+ZSPXkZwchsVDXA51rCVWHaLBbcyaKLwodmZL
O1SsXnKoa8DEh65Tox9FbijzCVPaEtlOgZj48BygJDGcnByVR6tUevtoZbgNvaKLLcKDOQ3AwaoL
b/cYN1j8nibVDfQnrhw73ml62FojIFqeX7B2ibdf7/gs7uwi79zMi9XOOlIxF/iRI417e43Wbz2s
IGk9SKcORN0Vwjdi7TLhie7ZQjMwwnSs0+Cn1rGEP3y5PdRqQsDpUJ7gvxJzktstArTOn60yt/3C
a1U3Og59iMcyCqs7FcjVRcEoHBY2FUkQRbPFhVX4cZer6VByYrPoUtU6sUQ9WeLg+7jUHGCR95fO
0sKdvbYxOSkEQcBEnzPTXOxoXR9SCwmQymutdj42oqNd1VDH891LSIJFQoyhLIDiEk1MMwzqJ9wD
vMFX+2PbtAF5Zxmdbo+y2hOou8lrlvIZDyqGI9c7D1l0M6qigbmgnfs4T1b8khLbnABl9ip166FQ
FvoVbNLgSr/YYtnGGQ+V3p1Lbx4a66HpDFy7A4t+PxHe/YIQAdGzQV8DwJqkjV3PCigm0ZHFrbxO
HbWvfJsE+RC8+s4onY/RoRo6H72YWbs3wJXDYnyFAeIv+t1ihgou0VpY1pUXazqdaO0Uo3/uz9/9
JMwuLlbWd7b50A7JgFT6iaVJtoggrucZtZWEIvLKU5y0fHSgNz+ESdKeu8S+s1b2aygWUxImKbMC
6F0PNZpqZ6S1ylCRWj4qMRqXTWR05wRw6F2MBurH2xtzfcgQIyEaArojxcM35Xo8wy5jV/h65cHp
tc5FZuaXTBV3MjP/OysgQo4AXHkwlOtRTGS5o7R3Kw/tTuUUOGp2SAdrvpjaVO4ErpsTAoektoTv
K11g10PZamIN7exU3myq/l/Qk4Y/mnaad+749ZXIsr0ZZfGZqBNhOoBmkUd/hXmMLLsdj3qs1RhK
QAb9V5jDP53Vx59/42Mh5y7vKj7ZMrOr7NxU6YiuvTlwgudBSpXrOEHcv4Jsd3A2EknECZa+x6bR
+iKsrdrr0MTlKMf4kITRdPeNSEgi+cBSs4t+vcVb7KNiX9UOG73x4+RooLvqOVUwPtvo+v9xe9k2
bkSst6k6yYZdnojFHu9RVaDja668oHeD17SeladJDd8FU9TvPFmbIwEqwCGVhNUllhuB25l5a1fI
XirdyWkQh1TD2DlOEdD/7Ult7HNpJsW9C8VEcp6v9zlhTKv3WVx77RiIY1Zq+UUL9E+/MQhQpIQT
KFkuQ9hMsTqMPPPaU2Vq32bzcGgnde8wrQLlXzuB2Fe2WIBCLu7zukegvux6Nhwn9akqEcivJrw/
CNaqpyDL9+yat76SJtklMoyVfpDXS2dHwFpuNzGryB9j4sCpE5dcRO2HrjeLbmdPbH0o6HZQuKT6
Bojd9Wg6PZp+Ns01fdN6+RAFCm69JqY5t7/U9pz+Z5Qlocp36elCnLT2miiqT+D8+bGKMXUpwuDH
7ZG25kMJgSCGwEyncH49H5r32hlksvZqEfVP8TAbx6AZ/fNvjEKKyEdi+614woGWFyj4ubVXogl3
qtXpHzXDjuE3BpEqM5RDiNiXkXpUV4MIhqTxfC00TsHQDg/hZN4fpBM88/LxcaDVrQizSPY5bucU
jQfLwPmPqvem+2TgcKk9/MZs6ByVzWG85cusFg+n1pr9rEFiFRfeg5uMinWo87za0xzd3AFwUX81
Y1ENkXvxDeDXumZLF1TEsmXTdCI1sA84e92d0HJn00cp21dpZOXNux4l7cwx6g002TCJ0s9+2eC6
ZMNfuHvRyNHotpIaTpD/tcUoPYRis7ZQfkt79RjHkTjpZXf/DUcwAglD2jDLvy9GCfrYwnvThGqP
h8MfWhQp/9A+pn8M5jZ5GrmE/ro9KxlPXWXp4ErMh0IfeBew+uJxdfK+sEcHBvNsl0r3WIRtJV6H
cOrmF3+YiuolH33fukQ29taP1Ijb4O4QHegQKBhRMFIQ+MbXyzpkLPlo9KWX1A0YbRgE6o8yxY7x
SEuV+IYyT7d3A65fEbIeRpRCw+yZZUBhuDEmU5PBMSOC6Y55LozsAsVgftBNXEQOtpZle3jwekwp
GCWZzkA3REqLk6B0dFjGcMu8YFKG8OQqaWV9TWe9Dz4Loxb6X2USBzsghvwzr7/t9ZjyN705fUEz
9COgb+u1naK9V/GyP5kAiv+ZEmLQ29tofdDldcJVT8ldRe1u8RUdZ24MgTiiR5uTOI011OO0Csqd
B3JrEdmqiKADlqGJv5hQ1KttrzRV50168iUzmu6A99T7btaeurjYC263Vk/axFLkpm8XHczr1SsK
dU7AdDsPh7bmGSWuv6EDTw/OjKv37cVbjSRvL3Y0xH3qWjwx1yMJHeivbMfWc4pSnGJkNuni0ZtD
NE/1zlCr78S9xYsMxdggnFk1LGRTVUQWBsmenyOXlcRud4rbcu+AbUyIKBDWNAwoSTleXMhNNfZq
hCMYkiFRpR2CNvp3TPwMt3AT7+67Fw943IKxwFmm0rnYEwZW09XgaD38IKugvbukwRPvIFctjxWW
j3tTW92Xv2joGveUzIPBhq+/FXGTWTeZMXiaM/AMdPDz8iM2E1b9iI2XSd14ajCgolbXf6lI+bqd
QGS9tASiUsaSdwiwa0W4nLC94BMrnpWm0bkHajk2qt89DLO5J1SwylyBiNmYdLdxtim8LoJteEdz
WA2ZDjUWd05M3AqyEye+4GlseFpa23+nuh/dW/6kYsbdzJskNZNJna/X1wnGilJubXudQ0PBAyWg
wHxAzFzF/7YX055k0fo8gLqiW8zeoVxGEfR6uHHo+iRoC4eO4F45tqFqHRRt93ZcfzTpFkIVnsYy
zt4ybRE6wmCuHs9eGtKPfaqdlt1pt42TY5mI4tbOIZfH6+reR1GVwhXVOHj4ssP1elKlGktng0n3
8PA2TmEB58manPqimaOCHXOlHZsuoqAMCPzYVNreW7DaN6j1/RKephrILbPUhbFCSBxZZ88e6mh1
cHGGmiEavWnTd9S5ahNHTqwcT3OIUcvl9mWwOp0MDWsEcgrYM2mUfj1zQw0xpvQLFXlvpywvca+H
6sUtw1A7c1L78cSzazpHMxzT+VyKxrhTpUZSpgx6YgFE+NKoDywSxsoiiirU3vDiGds2M3GdP9SQ
WCocGvUVE9O9KsvqU8M7g5RDrsD/KIUubtq2y9xoni2TxiJRP2rCT6wnszBT6pS8keckj3C8Gyob
boTRaliGGWTK+vn2qq8OkfwR0o1btjjZhMbXqy6gSWRTmpgADCjWcCWlz3Nuaju1hdUhgjeP7jL5
ChirBmPyepSsKWend1AVG0K1eB4mOzmV4P6nztz1b98cStZb4ZtzybqLA0SlhKRFdfz/R9l57ciN
NE37igjQm1OyzRhp2DMrs9IJsdK7S+9ZdFf/PZz/4FeTjSYGeyJAWFVXsUxmZETki+F0+nTqaL6S
eyE9+2ZPFxipuh9dP7x4Qan5jzAYCPl6ZpZWW/nYd9bL6FSha4Z4FNdxXO0kfZvgaXGFI9mD9AmK
svGUrlSHYlNqWy89OJ1v2Y3624LJ8lgNNPV28kLeUbduF5FNQbYM8ZKF5MNdzyrrJW3uhO28RJOd
ot3AQ8Cjopu9mviVffTG43UCdF/K9RCUyWuvx2pUI6M/Zhu8IEAvsCeXpuYgVU11lFvdoM8mvXHh
Skp2rh4VKTIzXOP1eWd9b8yX4hMlz8UvfSneXP+GpDJs6ilsmhKz9IdSEeIQ56V97C0xvd7fMO+C
66sbnl4QgPEQPMApqcqvxjK1bJEoDKnfBErduREF0uqc8OE1P5Vr0RzNmAv3QB9Cmo00RArdSW6a
Rj9X/TRJD9yImX4wjbBFvjAsjTUTLUqmrxijFM1JSuIhcNWiM9PnZtaaHuKmY/zXtLVRuiWNEyY6
sGZ537tmXeHeHKWOJr41U6wzCk7izSERmegOU5aUOBtNnCbdTcMGLSLSqCL4kup6MDzIaWmHbsOF
IrmDYrbnCYA68PDj0bVzqnejr+Sw918DxwyCx0TAl/ukDFLdfFbCumkOrVNhQjEWsa49FqpRJrTn
1LscBl2m598RhU3zqdGbYPSmZB7zL8JC0XpuQjkMj4natfNBNsiLXDszx38wRSkST9Y4EMc4z3HW
qxLUrkc7D0fbHexZq1/TVu3pj9yYhvSAHW/Qe5yzITyxrrJ+nFN8bl5FQemudZVpGpyTHFtt8z0S
KX7XbkY2puG7Uded7jfSUP8QfK/+a9I3dv5zVIXIL1LcgAOHVZgGX8aa1mJ0Yw/GKHiytbgQl2BU
5enN0cp2gpQSK+HjPDRK5Vb4OlVnGE4G8S+Rp/kKc9YuH+5vuu39AbYLlgdxm8Ikscz1/oZ82sKJ
yVOfcFP7OdT1/C3S6E6gVXZ+kuSq2IkEt2852SsFLpoVUpvBPPN6vGJUZhyM+sovh8x4Vnix+0OA
L/h3wOfoaaBS+xnuVf9vOyrjTuJ8a+gFUeSpWjio64QszcKc5qB67Rco0vqHqsgwlkSUP9O4Y9Ks
8jwh3O+eBmWcnfMM8L3D6t1GUBS/SAnp+81PQHFxPfVA09upl5b3x8zUAy2Kyi+NjKvusRAS/XL0
tnAMMO+k//v+J94+5ED3LDdWWWxdbS2Gw9chbmhglPhSnQz0M54G3Y3s2ix2kpjtVqLwgQ0r1vMU
EqlAX8+vLlNdFjyq/pB23AF9qWb/ZYh8v3E44Tk1mWJUx/tT297ODMmMmB7IKuz56yG1SKUzW62l
vpTOpXpS6ZOeHQtkvv2nWc5m++H+cNuVJAvD6nExOFv4xKvHLy7BkGwZw4McW+pj1k/KKcg/qmMn
2oSGAItniXj5g7M6ksU4hDMKxuAl1fTuXMHdfCvF3D/IeNkdUyga4sORCgPywRYXkKVQsQpvVT3R
E7q9BC9I4dSzk9CXgi5PH2yuuEwLiSQkEh7Tdzut62+Vg5AVphknvsMp97U5Mj1LCq0PfyKbyigP
Nokm1Za1o3NvxQRMpVb5Ed0hji39JN1KDdudfbfdCNhtINkF22QvkGqu5mK0eZWJbPABFsVrlev9
MYnUvar5jVGWSYCDwPeDc7X8/R9IXxaqM6iBOfi6WkxPmEQHbg4w8+EVo2/eki+T2LwTu65HCVJA
fNPIRv+d31nnUvzvWFXznqnG9qiCOXBWCRnZY/h8Xw9TwBlDEtSPftIUz1EgWV7ahQk9Z1DV3D+l
a++0BfCmXkBGTuoCPXiN5lSmMXIjJpPvGBI82Y48xj736jDbl6oNG/lI0GHUlzE1O8UdEKgM/0Bw
cnQ8nPTxd2IIyT7S4n74ZAyhZPxvpvlMvrOBbqzGIiwizkNfy29c3SSSlYUKkc7kE/Qs6GMmP4xK
J3zbIoK5vxw3dhGW7NyRC4FrKT5cL3yoyb2YUbn5KC+sxg1C3SqOkjk07en+QLfmRHBDJofFDvfx
KuHRgrQZUiOZ/T4V/ROiwdybgBIP9mwpO8t3Y04OCeOiXceGBrLM9ZyCJpVCvUtzX55k5aEL58gL
0yzdWbntg81jzXWFOzygJ1nW9ShWLGuzFI65L+pePKiJXn1Dt2gcJSBA18Hx8ZAJMe1UTm5NDbr1
YiuOnc8mS11c08PR6Ri0QqhexUXuqcChe2fkxseCdAF4hbEI7+Y6KAibXiRSUhR+XIEcONQsztCO
Cm+QtfSiT3P1UyCUz10EYsM5aIanUdaHn3oSZk8ZvQyfKZQ3x7CE0Wbq+Z77w2YNwCUXA+KFHoLw
7t2E8I+LD/vhSZ0sofh9XoAHGHbrypKlPt7fr9tRFrQcFihEHuDJ9cGgAIeYLKRZbTTBz53jVDna
cOx3tur2NoIdt0R8i/ZoIZ2udlFCelumaideMjWfTNfRCQL/xQJBtJ/C2ajlz4Uge32g+jwhv5st
uzpnkj3bT3VYhKoXiCTpjnQrn0d3NIcepGSe8j3js812WFyHCLHZ5eCLED2vt7qpUA8UTSNeVEmt
6XWvQanD9MaV1FTd2XrbZV8kBaBp8PyBhde4CIQBci3U1C8UTRqvt6LyrCWpc/jox12OLCMsgyxm
L9cT6vO+tK257nFLmIpDnpDN4PusfjRyWnS+CwUHUjHI4LqBr6ynrQJvXn6ZJVN5Kvs0P8hikna2
0Cawfh8F5QeQIB0c17TlGv0anPiGUcgXXJEYv4Q2P5Q1zVnMINxrarrdCuBVbARKEUs9bo3IGUNC
nplpCrC2E8SuliL9MNo6BNTOtO/3v9LNsZay+NK7idYfq7NRBi1yTewgX6QiwYG7iXSvlHg3HBNs
9/5Q223HtJa2M7h6wVhdx+70lMsEJgXKy9CFpqfIYXCI53qvILx5MvhU0HwRC+PQwSW+emznNBs6
dWbx6LtWHgZRTEAxQvqr05DpNFpZnRQz3hN83ZwaIK28JF3bxHI07agFJVRe5mlqT1oB/BelYg+N
uzkKkQR6EajMvPPXJ0oRXdhGpa68RJqZe6It6mdNhHvNH26PAlsGA+9FoLGCvs1unMYa6ia9nzrD
C5KkfpSkdk9NdXMUNN3cQoglNkTK1IiwsJxs9l1j4XGfcC/XnbTH+ri5GdBqLTIXstM17zCf0sLs
ASJe6LQ0e2oe+6YcfMlK7UtSVp/7IvhYO0tiOzbf/x9vjdhHcmLQQ4YvlFTdzyKkHYhwwupgFGKP
+L0pUCwjkWNR3gY02rSvabEXFvokKS/aQMPKXrUf4rB4sCLsOLR6/lrP5c9ABK/0RPigj8P7HFlN
VK+k4hQwly/7R2jQZo3RJTH7A1fw4KyKfoJO7BQPGXDSR+NZJrkwqeDRkEmAdV8PlXZsi3lmk0TC
UT2aSdtu6WgAj0O3l7Lc2o9cuHC+eUaISFb3oAy23FKZVWl96dC5z8mlJxPF9Pn+FXjrtjVB3RbG
G0jfmoUUj7owpqZWX5rAso+0qvk3gAlxsMN0r56+bjrGZ4L8A4ZNCRf2CPWJ67VDt9FWgSjnl0JL
I/w9R2hGU6V6WWkV54GWD76Yo/Gz6JX+VCldcALarB6KLhxAPK09p6Ht8sIHJ47EFAPTUQRZ178m
L7TJ0Gd9fhmNcPKKzMGMei60Dwc25JzQrRZ6DqXadaMcyjxNiA2n+lKwrIew638aY71nRbCdCtci
+xHrG2oFG5dIqrspgK02vYRSJZ2UsKdXmN3pOztlE3FgIALtgsr2Ii7ncb5esCCIhBI5kfUS1+an
yTY+98g23Qh7KyrNe5tlMyWDwgq2zaghof/AvrgezBmx2+yT1njBcko/DLlOa5hc27OkvDUKEsqF
TUghh290PQoc3z5xxt54MRqjdk21d056Kva00DdHAQBFowrzADLH9Si23cC7QRLwgqQ9RiAsaXSB
D4O/7h/kG6MsPhTLI4kFALWx61EqGBb6jCD0JdTK+UCzdOXYd9J4uD/K5rqg+obsBRvbhZq9CaHH
yenaUUpsHKTa7q86o0AUa2n3Gw8UsXN0bg2FwxJiTD7Pwsa8npAdY3jc8ENectEXbjmr/dnSqSfG
TtJ8tODMrOAuLV1CiYnIfq+HAoLM8HPKKSpKaXSgR6lwJxn/7jaf9xhgNz4TTYEWBSildLbdaqi4
LLtcaqlfhjJNUUWgiM+K3U0fffWXCSEUAo8m0aEoez2hJgLai7WYCTn6j5jWyY+acLAYsMePAoWL
SQMkJNqsEWtiZnA9UNHh2RKHeehrkiKOdqX+LjFt28mo0Nzxz1xVQckEAL3J3YDutmIruSCWUk1h
vwxNM5WHSrXDS00vt9ETlMV0GM1qafk8pnV2iKZ0CL/FUznarxZ9FNWnENR++J7Fclocp6LGfMwk
fKw86onqS9WkffBdGYZqdiOto9ZZKlJvuGrSm9pjZUh242KkjyrF7cx2pKkwnrzFmeagaXvInWnK
3NKWQ+mg0kdm9FKTiPgUdFlruoqaDPqxlMdBO+UOktaTo7RDfg7pIDg+id4267NjBfkpxtTLmlxK
FaP6NuXlPPwNr41aqlmP9lOYRnr9gEmpEz0OTlr+l3EG/yWA1ZTTPCR2+MkpIj0+LQbsonNHfZbj
w1BBXXkbR+L21yDVo+g8DUoDRiPFU/NJHWyDdgAAsJSUizadkJeX8c8yF2x4AlRHRt5PhwQ3Louc
jvZwPb2x0tXULTHTLT7xlI/NqdaT+U3OWutHqgxZya/NqugwzpL+09YBD472VMzqX2avGd1DTNNY
1UPlJakuThA15r9WUJnq0YSsUP2vzUX6CilEUbD8IPQ6FZ1BO9m8ocuUnyi4jT1NTTUM57GlJdEp
TZCAPwRkh5g9YE/Wvw6x0v+QJtFBi+EtNDLPiaRA/xf4MZQ9cx6z6T+amVmql9Cqo/OKMa9aLzOT
wHqbCbGcU93rVe8VeT/3Z0MpjOShM60R6X1eToP0mScR6aLe6OGlZIniX441BOlRBjWLTrWdan9H
RqFrHjq+rDo6Q5pbr3I6ZSi7+yB6CwfJybzKbCsJiyW5rg+9lQwyG0P06mEYo4h+m+i09ec07VPl
KR+CKSZRnJzk0iFInh70pkhnl48hUXFvrdr2csT8k0ddP4n+m6ewsz0nbPLfQdgWb2ZIZy7XINZq
vSockjcxaaP8JZuF9nmSx4zuwOw0xcEVzJQTbyoMqTzQcrScH7tOzjts/R01ejVmPUsOXaRLsa/o
mZScE3LL8AwhxIyOs1Ta6nGKOgEBY/kM3+tKadUTAIFqeHKSDNVpLJNKPkMHEaqnpFZUu9S2nfFM
vTWZ3CjO5p9Y6Zn90hKD8+TqdaBnhxhPmZ+9QkefQwv9oXIR6I/qwdZqxThUtE03jk3Xyua/ilLn
shdpjZpCxXDUS63JsXlR5LItUxfxVft3yrlVPNNIQxWiWKZ0p7LV5d/3X8btxc71AimMKi5CuQ0+
KeowBlxVKJoPxRsdUaOvEs6Ubx8chFccEF0BYLKoMK3ZL5RyRdync+H3MlXbpsWJ3FKlwbs/yubl
NUGUFtd4VMnQQteAhTLIw5BJZeOHQFinzqniByOW1G9Nh+Xt/aE2q7YEK7R4gK9EmEz+eP1+0JnD
iNS2bXyj6syHqB9yT+sV7XB/lE3ouoyylLOQdPOCrItmRYfmiybRjV+TBz1BXm8QF5LlwDI/YQz+
v/ujbecEPwkMk5UjHifiu55TLTmBnA2J8J1ymPAeM0tXDuX6+MFRqDVSO0WSSTq6UECvR8G1IKDE
0Xd+6vS2cciHQX42Rmf8YLtvBFAIuUHe2XiwQoCBr8dRW22cKmRq2E+ixKzSqM9d+JXJV2oj+nGE
THQKTVGEO59sSQavX3zKdZgHwXZc2vesxSJZHI1BN5Bt1FYfPFrWr0QZ6BwWtuh304KCftSZrtoI
3CI+uq5Luw8KYySqGBetI5pQxvJprkzzpaiU8awvrdLwTfrr/iDb2RFpkmy/px0GJMfrRW20WcsX
x7EXzQ6kkynp2nNCWfFgVLZ+ylL1OYsxnnHaQftwvEaMS7qLnyVBD7Hb9cCaqHkttc55GWrWL4Qw
9tzSCG0nnt6cN9zcABXIQpbWb5sOf+RVdT2YkvPSiCB5dVIrOSl6JX3vIqruWBzMX+8v57aesiCd
uL4isl2MTtZkXLSTlgi5tvxJyovBVaSCBlN1FaIpDxJFFW5qa3Z0bNNc5P9TnGlxU02lAPZcOpTt
pyJLy/GU1WjEP6dWZgiXrufBXhVve63yI4HReRkXVtVajqlU/MNR4Aw+t69M1NIkh4RQ2I3EuNdb
9cZQJHhUl4j+uYfWZdcw5OtGoyz83Jj6Ax506VccMrXnqpTETm3y5lAgzBAUqRii6r/eUVJUT84Q
6cJv4nC0PC4FIB0jDAWxotzU5mnnUy/3zdXFAIiyFOeWRiokH/rye/4A+6Yq62R1sga/4yvmPipN
ifZRc2bg/mjT+sxrBf/bY2E0luqWWi/XX22dvrYQGavEwh5bicMHuoZTMRmUKN7DYjaZCj8PfjZ3
Jttwacl6/fPsQeo6KPi9b0lK7GlDQtxKGe1TrDoomI0aJeYo7VUYbrw4AJIIflCXA6ypy4/6Y00i
DUOPicKrz2UqsM/BI/USsCY7a7/91Mu7xo5aFIvbjHzK8NhM83n0VUFJ2NOkcvZpVerEBzHNerhz
Ed8Y7f8JXKyFWbyBC6c8nhWws9lHCzk9xLGArxrQ2A/Zz6/7e2r7zRZRJDDrki1jQLW6jZ2S5q/5
FIw+L7f0ii9jaDyCmauHIre1/ITzSz15WTo00U6gdWNgiu2gyFxd7961198ts0KIJpBSfeCH6gCk
LrmRIg0HITulr9R19jAs8fz92W4uZ7qgLEEXYPny0lnL3/+xWawZa+yyDye/yCbnLe7n8LmQDAdr
vrj/1OYpjuv3B7zxIQEnSdC5IuiFunZKVXTRkhkWDMjifw6tBPsSnLm/BkEXn+8PtT0IPG7glHxI
sH5nXac0i0DRZiuf/Fa2o2c1SXEczOO9TgK3VpDXE2kwzqVbqK3UtVAhO5t8PYimb5YRt4dQMbKz
LJLgIPCp3iGJ3pjVYhOJFIIiIoSp1RdrnYYGmHEh+ykE1L+413I3tOL624fXjiaOmNkshuYLMe96
XwAQTUUw1bKfiRyzPS2uTk6n7hm135jLQpsHpaRcyDW5DkDyLIsKHKd9Y+j0x3Rwps/AOHtuDrdG
4RIGywM5JBdbrdhQtC2V6UbxWwuiRJp1I/rRMT/cX7H3JmHXbxEzANjF55U7n7rh9ZINVhxKthXI
fk+5UDsElQZFrgRzwSuwHOVf0mhDXO/g9r5OTVQ7Jwj+bRgCGFWS8zA1spp6auCM3yZrnOZ/1KHI
rGMhW8Lw6Jw52H6jFnLmySZEwqc0aJrfVhCb3VNZx739lTS0knEQiylSakYUJacp6qUPdk8nM6Nw
sXQxhjPHcq5JEx0ebFlf1Iqv57H1QlqDsX5axQv3UFG+31/QZb1W67lIGjm9S5fqTXQ6Njn3RyIr
flbKqLMVA+6pi4JOu4ARN+2xyRLV3IlVt1uF55BTBRC2tGdbF0jtDpOycSxoqSKl6lm1YyhMs97u
bJVNwL8A2YilWcZFlKuutn2qKn2RYsXgO2bZ/8qMtj+xcbW3YgbSmsbG/K7T9vpRmWR9h+G+vX1J
4KCLkmPjNsHLf71HRaDBForYo1hlVJ+yZlK+iRTmyzCBX97/fDeWkqEoAQNPIHJaExh5azqpLRkq
0LLhs8ZWeYpVYT3eH2X7aBIMAEqgG+UCwe3rekJWhzU1XdI1H8y3ORTGYJzysbA/j2oT/pXGZvY/
h9bqp/uDbqeG8TbeaTBV0XdC8L0eFEPlrCkLVfMpwDgefQPjb7YTGR+OpRcSFF8J53cq6OvmYVOV
6FNJVyWffofxJ5rWctTtwfxs1tYew3e7LUBcoJlySRJP8+frCeWj5VQS9U/fkaNfzex0j7KoptMQ
tXulvBu3JJ5z0KIpTWFKyIV5PVRkajS8rjXDhwSeSrT7RcaXHNMEe6dHRacV4iHWhwqNEf2GlCcz
muf2UJt16ctObTdHNR6r6Xscjw6GpL2+FLdGXU4eQquPL/WUhtNhaqT6f7RDDuNXC4pI+KBipJEf
zUKOI4RINr2QFZHHjgtdpQ4QOWXttBflLAt2fXdxwFHb4QTHHgBnup4lNuxFMNil5jdt/F/Z1Zpn
6eKxCpD5qHH7z9RHj1Pa0O5L2oleb2zNRatDrk00snDBrgc2s3YeALxVX3NK89OsS9I/mdEoOwfg
nYK3mh9Fdh4BnFcYZ43U9fiuNLPdGD7CJ9sD+jdeMtsUhzDpulfFaltfxqz3PBmi9MZpqC50F4gP
pdnttVDb7tyloy9vOvEklUhluR/+iF/J30SM2YDtW3SXcAEqJa8Z6xLgfk6PHz31i75vOYw8gIun
1vVQnVmGeUAZzdclOz5q9LCgIEJV5P4oNyYEmxjeCgjbwi5ZMt4/JjSFcmdHZm6QfkSdN2eF7JZ5
LFNoMp2dhGP7DFlLAZ+YdQEON6VoLNxSR1St4SuhJR2mUHRfTSXtvbCxAT0UO0L3NypTchi1rNpR
eW33KWODj3Nxs1tBZK+n6eQNIR8mt34llcmB7qTh2R6maeeT3VxM2hYgrwUNx5L6ehQb2RTNJ3rD
HyoofUlnBb4wk/pUl06yc1tvTzwTshYO+NKRAdLY9VB1I410G5UNf4KNiUMob8SbE+ft94hte0g1
Lf9f1iTi7wAoMHTD0HT2fEpvTXbpXUuHSyoOm/dCj/WoryqJJaVl91+jFPWfcVQMv7OZ9iC9G+ef
JxdLPlgmkLA3LUnKRseQIlBNH9ue3npoapGGbhXQXsZVrCSxvNKJhm9lGzc5weuY9WfZaeP6s9ko
9nyo4WIVO8nerfUnYOYVI3knTl1tKD2dLHw+G9PXw3YCYs/4Jer0pWrro16ahtsGyq/WCU9KmX3Y
zheaPOpIGCMKCBSk/OtPP9PZZFga0fiEzrbXx3IAGT1sznHTiZ1Z3vrGi7sKbyjLjwDgeqiWmgko
amT5fTGqLnQm05c6EyeSNNDf7l9EW4YW08Kehg1FBALQsxqrG2hXXoeDxX7qeukg5n74N8lqvBhz
KZ9fB6WdJteaReZPQxqPB7S0QXrqyk68tUlujmctVaM9kOTGvcHeJvACQAA9XFOo+iLs2rqMbH+Q
G/2lhMX9eYRI9uX+3G+MQo6DTSOup0uPptUXNeOwQj4iHN8axAjdpGjLn71hTh+/6xcJA3Insmw+
1opxZJaRJWYpt3lR8hTG0TS9DYYynJTI1HdmtAQc1w82kBKZKdy+xZ57DQpaiT5bopdtP7O7/mtv
RMEzzDoqt1Ymu7IeiG8fXkHsamACoxyh0Kmvbt5CKmsVOMv2TSvI3KrL0O/a3V6v8BvHgcIn530x
0+RdXi2g6FstdOzU8dO8EMfAFsJTSivHdldudkKeG1viXZcGH2gxEFs7qyK4FPC0Msc3M6U/9Dql
poAuRDtP8q1RgIpRJ2J0yb26usVCWWokdI9svNSsPSOOHU+TdfHhLJd8jGNEGMPTSCR+fYuMSlQQ
f6ThZa6EcS7KQbiyFuzpWm7MBR4Vu4D9tvSPW4VmJq7BmGlg/FQNWuaJ2EofU27IHTjsvRvL1c7m
nL5b+VIxJjhb9w61k0GxcrrNXvTcFvNh4tKavyppW2Qu7Tzr4DGwzGY86EFh/O5zZTYvg5HLqJxL
tahesSpXxzfaSUK7IMJqMo/YnL7Ui5eElLgGt9yPWMZZxa3p7uocaOrk8OdUFNJDFoBVfbbtoYTK
IVsFFZXYMPKvDW4ll46rJaYVrdnJriMGvLaiYVKTX2A+Sfe5tPBNcJUwzN4KkYrpy1DghJ+6qpno
uscMtPa5agLYQFooxdgo0OnScVPVSH4PKZ033+LE6MqHRi1V46hjXzQ8jxhXWa6sgBH/GBo5njGm
UibzWdJjxfJjJyvrx5h2CQEClAH7qEKdHEqLcztPLj0v+sqV8CFNm0MIU1D/pXR03Pn3g5eCBan4
HVrnztuaaPVEAFiCTLYveP8PppaHhy7HK/7+KJurbhkFSQ/auCU+WUdirSQpKmIo27dLkVxMmhK5
eR/qz5k2jsdgyNq/74+32eeLsT6YqwWugtJnfYs7eu2U/K3iJyIuT7WKL23U6MaHZ7UoDYkxgR0A
tc3VaTKQa8i4S6h+E1rNobSS6oQWTXo2qlF6NNR6T1q8XUVSyEXCDC9aAYNbZTt5IkvCbFrNp8uS
fqHLnRO5ESztb2GgSaErC1od31/HZQbXBxmYg5nhDbBQcNfY1NQ6XZVqPRFck+fWwbCq+l8IzlJ6
VvPOUM+hqpbFg9FSGHm4P/K7p99qaAQ5cFlhNKMzWpct4REuneccx8/bUUwv1ehkv1OrSP9urCEN
T1aqip80FaKGl6VjOGLj6GChIpxA/Ft1eSs9OhkNolzNzCTnwJ60YQxq1J2/RqbdqmfyxWY+xDG6
Wm+ox676oVl5iFucSCbDq9JGxMcSsKc5iNgou78cAun/ArW3viMr1Xo3nrAhdGU4iP/0LUXbnaft
/ZlcTR+6ErUulBqL8n61txRJmYSJUt7H56NyayptfuIMhu4mk2P80vrpW2H3hwnz/N9N2bc/9Mas
9q7x9cdf8DtCOuAeKN4EdtdPUhNB5cK+wPGlJI3PQ9coDRVjNUy9qUvTHRR0k/hSPdGA7RYPePCZ
NTs6GDRSz6Z1fCeExDiQM7noVn+aI6WOQqrPRaG+hjaPwP1ttrkoSAwRWMNggeOBBGw5cn+k9r3W
IEEBnfJVNvSpa0lJ8xC5yEdHAQ2B+QAcSm5vblaysXLZSOPkMsSl+HuQyszFslj9dn+UTeRlMwpq
CQWiBTNZo7tGPdO8Ky2SS9tzQK1ckT+hnkxPIFx76dXmJiJvZyCQAhAD0LT1TeQMbY6XGrhL5tAy
whx/jGloeQEa/E700c4ttJ0Y+tYF2+KdUnFWWI0WRsVYhlUVXpqhr7yeIT9VWaW9KLn4cONB0A+Y
2eDjTApQSb3eD/k4YoVHo4pLMpbUeOomP/UZ1iv3v9R21zELnBLBJgAjSRqvR5HA6oh0al7CJsg8
4o7osUxC53x/lBvLtiRMPFFUsEGrV7hjHVmllQ5RyrKlWnioSqf6ac8Ied2kLSL5cH+0zVNBzYSX
lhlZGAFT0LiekxHEg5kPvO6yEc6ukWOf5tTS76bqn6WkL89wSffMFW9MkJcQvjnmLssLvBpScCOZ
c9qlFwju1WNgdFS+pk7KOF1d0P+4P78b3wzLDYAhbOFhV7wz4P+4KSJrDHU5rHCGKtvws4MD9ZdE
z8vjx0eh9qryyi/eTutV7NUJRCqz8wt+sPhntZ1z7J1p71vdmstSfcWckmMFJH39raIwUQosC/KL
KuzghDLF/CekffzPj84FxygdgtTiNg4SvBrFbOl8oQ1BfjGDMaVrCJ3S0g4XyvujbB8ORjH4KMjE
8Kxcn9jZkme1bIviUmbafM7Rcx2dKZ1P2DZ1j7pER9oak/Dnrs7NPQLMdsuT6L23jSAjWaQc18sY
DEoFczrKL6Vi9cOb2uRm8oIqRh0vDY24ii+TWolfZhUYyYfd3N/bLmCZgl0h6NZ6N7ZV1irJ0JaX
LDIH2ysrh3ZztNL9+BGjeE5NiNCIL4hHy/UUs3gKrNkOy0vQzwXuArSJNHIczpzMtD58KS5mC7xf
vFyYs65jTS3JS7jnXXkpqlmcAEfMS5l05Q4mvIVJF08HxFH42RC9wLC5nlHcJpqQpKy89Ek6PJip
np4iSwrO5GLxUR0q85Dn8GaBx21vpLvUsbcH/aXgztu5nrdvKHp9jjpl7aWAsd49nO0MmNIqLxX9
dM5DXZhuPkTFUZOa4KCklNHuH5TtoWc81PqghiDvGxyjrCejNsKkugRlnCDSqic6Bxd7geutWZHU
8mAvZiCbOmyhZjrXl6gu6HpCb9acxCucADWpGlTHfJbbh/uzunEGEQhCfCZNgd64zolIXeZmaqzq
wlHRPJ4n7RhT3T45GfxGe5ZxQKi78J/7g95YSuKDBfJcFE+AeNd7iHs7wEpxcSMKVMcLsLw0PJUI
1t75ZDcWE2QLBBv9Fn2Y1mRgBV7zaExyfSm7Qv4vNovyLU/N4ltLH7+jWsUfZqUiEkOoxVtK70Ps
51Zxia02Aze2XV1g52pPi3H2SR11qjSa/vf9FdyUBhiJewU4kuuLiHWFRTZNDeUzZGbAMNqxDbO6
98h20FjVaoqFSZzl8ldzQrPt9FH32CRVufMLbmwcwGSkarDQuEGd5e//eM9bodb9PCfthTuu1I7c
14161JRB5E9OqVT1I64G0ltRyka5kw28K5evcruFOkOBlMdjCQHXPulRFCdwgoRxyWq6ZVg8UEaF
VSq+B1X4hMtnHT86FcSoTxE25s1/lTXO1lke8qT9q7BmxHNuWpqz+Z9itmX9LI2aM527Ua3bRZkk
F4/3P9V6E6JdYCvwjRZ+xZKiXS+UGGBa97OSXXqraA/9nD6FUnAp9PA7teOPZkrLYBBwwIqWbHDj
pqoqpVCsOSkuUdkqNHbNelqtyh9NXxgFg2YuqYXKRK60mlKbVWqXF11zoUeh6RmG5JzZal8Npyo9
mBLdzpuz3uzLcDD2yOPJLKjRLSv8x1ardEibtj21l7iSrHOn88ZkTq8c0YX13mCP2bmdBvvYNGbo
qVMd7dwi69uK4VHlESQRHvGOr/1usq5qOwKv7qJJdJjRMiU8SSYCu/vbZDsK5/jd5IFbkSt5dXeY
LSa/2hyKCwY19ucayVv+MOb1sBchv5dF/jw9Kip3BUQEOwTwcnMdJ5htJhWOEMMFeIheOaqWjPa5
dWb5CVfZuThl9pz80A2pVl6jBq+J+YByCZNYmAEdNkm2LNoaBENF3ZtVYfwl6TV5PqPOS0bP7gfc
ZaYeoxmEok6SuCI17fkcBrn5K7Xk/EscgE24eRMlNFS2Q+fvCcdXVA2y9FUzWzP5YFDEZIENyHsX
u6IFpLjeOlqKYHGsi/FSOtJPtdejc1Qm5s4J36gzllFsbkHcAxiKY74apQ5VO4+rCWS2V5RjMxqd
7tb/R9l3LUeOZEv+yti8YxZaXLszDxGQqRNJ/QIjiyQQAa3F16+Dd3a3mGyr3Gkrs+5qCoiMOHGO
Hz/uIL3N9iIUEHyypgmomDB1FjR54ykuTpmC3e9xLTZbF3bWHFosDah1ZIKsjWCj0aSM/2FptDos
YCVj26KxCxTlqtqranME6LdUp8EykWznknEQ8h6N+691/L9+Tf8Vf5SoAsCzL9p//Tf+/qusZgw9
JN3VX/91rD6KS9d8fHT71+q/1x/9v9/6/Qf/tWeA19rys7v+rm8/hN//7+vbr93rt784Rce6+dx/
NHP40fZZ93UB3On6nf+/X/zbx9dvuZurj3/+/VfZI3Tht8WY/f37v78UvP/z7+CU/Lal19//7y8e
XnP83P61aZPXLPtb0GavxXv740c/XtsOv8WQ/gF+HSgN2HurLTeC5/jx9RVd/MfKWkEAx2AdMk0c
6kWJmUP8kPoPeFajr4oYiFD4NSvQlv36JfUf6yeKFA6SfTiFQcP8+/95Bd8+rP/34f2tgP5yyYqu
/effrw4rlJsY3AfUgWwQ10LY+76SRynP8lFkedhMYkOlWiKLaF6GUVcIXLHNGyn8GtN+C0VfVwP8
tWrtayt1/mrf6Dwep0yo8hDudKmbn+UlPo4Kx1QL2klKwghSceb/9qH8+4l/f8K/uCZ6xuAG4RUD
Q7p25ch5lMh9PqXhMBvHiVmlP3WTV7XMEYfS8Jicbpl1SyHjL17rFyQGKAlZ4Y/XOuiD1ZdSloXy
oi3+0JlBN1mPnWBiDk6/pRMJq+3r9wr5HqTWyLHX94p5me+fIhhYhckzUQ+toza4GJ5UmG2m7+JE
pCkmLX9nYI8UxVMfXySOHs/B7I4K+hDwtI6oGNsyWFrSq7WQle6fvJvxu1neTzX0v0/iEHTDp6IG
JncgjN4lbsbv1PaoJ9sMrDnNYQM1Etrkntk+L/AVLuKKTA2V7/omaBNb3fFzmTiz8j6Xd+pwSQpI
rh0X4xm2DkvlmaYXaaFiQAHhLKqhqXHSSjGSWhmY9rkTBQ/6Fb3hM2+SfSGGkwrafkpoRoHiGRsF
oFmSEyglWA/Lq57YudbRKduwZ/UxfZMrmgqnRfuVCfme6RUFdb0uTyMIoWr+YYrPs3nRzNcaYMM8
9ASdVLl+AzfEbku408sfQ/QC3i3c6kncu60SDGUB0cAM4k9P0XKOChu6COKIBms/4IkR7ucng2dE
Uh4Ftm2mja4vJFsqYklbscKgKWlPBQM9HrxQWsYxjS0XawHaVU26VSPbGJ97geqqB+kFVgbos/x5
I1y3SAD1gOQI3QloYX61F6/ORhinN3E+Wno4srymuh6pkOOeIxsU7QQLIVJds2XKrhhrwIJCfVd2
6i3u/Y99sZadCANopqNJ8yPpmY0OnZBZV8POfO3mLqHd2MLwuhotIiMVvJHI/dXVAHOu8rhoWaCG
/74tNAGClCXw2zDrrfsoqRJi6H1Fi4HvpibpblztR6ABoPsliAdgFVO+16YR0WgMQq9M2d0EHW+C
LMRWO+PeqKKgG/OtbrH7uSlu5TtfDIRvIRVXBSCJ2ggpOvrRV6f8HMUwHUiN9K6ZtefO8JMcgxRW
F4mEmWntSLxdSJPoE0ZFRx/tdazlKrlj+XDWx8IkbW8qQd6lpYPKCqUDD/+86L5QmW/3h94A/LSg
mI6DEOZP61v7LZdnsgZekBxbl6LaG72HT9tQaGf6mmxbCkXDURX9OfUldwrE0akiiEiQpHKEjxSL
0EKPlgzobF06nwuUu/m+2UqbOtA2BjJQ0qNNXVNrr/d4RopvbBqCn5NGu8awBcWcupIRqIy5IuFI
0EQivAu7dlP6WkX0Q/sWX5KNvG1esk3sJl7k1I4MUoFAZINI3I5C7fnPb+MrEP98G2iko1MIEs71
ARhXKK/nOrUu5v04U+VXXFOOoU5sgYZAFjL6NLblfdYR+ZRt8SImTPuKdgVhEovAuqV5gDi2UNP6
Uu3HLf8o3/AcRkWGW6vqSzz6T/d5VezDaWIclyGxLjyodupMAJkmQeOW29IX/AJh9FPCu31KD4sb
nYcn6Vjs5k3vGCSCoLvsAb+K9klg+SgL5FAJlNV+y2Wlb/VOmdlCbWeJDWWVJd1xlZrTfZfYhULG
mkwd0VqKE2wwSeokIzF8YxsF40k6TyEo7p1BqhzfaE8aYYld916mE2U5qtN20dw22lvlacZEffnc
dWFRU6Uh6lN2iEjpqj58Rs7VvjxiSKm8NHvuCe6fP9+vruv1e0PrF2RDjJytFNbvqz0FmT2HLr95
YQ/iRjpKwXLku/aQHyyi+cKj+tCS/NzXWK0kTUk8Ea0jS0sh0yXAl7Oj40s+OVlBzZK2U9CMp6aB
Ti4tJEhjUPxc1ni96RjMXTQvqWECYJsjZb09c8+EkGRFejjiqo6U0HbHt1pqFy84d6CDJySbusKm
c7OX+iJs+sB85C/6o7QfDnDAOOHgUaCIe0ZJl8MzBMHj0otEUy/WECSajf1Ql76i2kIJixUYttnW
4EB5XuxInhB+g1f95V7+8y0iawHfD6bP19LmM0eOk+M0u0T7aM8e+o0SJPcRrexsVydUnBwBhPLS
TVoK2ijaPvleD3o32xZb5tW2dS6DyZFd1YUJsfw4dyTb3zIUQZGHT/L3ewQQDVc04OLoCFmYsL2K
u5VaQsEzqudzZnos90ppwy0CozId+zHOZMT/bVpFpLWcPA7ieFOxIDPO+nDmRSBaG5Cd2upZte7N
btNCQiDeazMVFXuOfM5o/asy3XggQPO7z/mYRDamTJRz0ZFGJLJE1Pe0JtYraGmfsu705X08P5nN
UZocfF1paDYTnkDCkZq9oxl0HCEB5TalzeTLUtptbc/jpuQHTJQ0mR0xL0tczJB3RoHcJqFwIiOW
gpG1zSDeoy0OE5rDku6r2kv4GmSR/TFukKU4dCqjvWHZcnGvK5A6trExB/BJTLfuPEN0eAjFnv4N
yJSiX9J+y2W3TM+D4Onz24xcUS9A8AIJRS9IbShOilFvTIaSTMUj4mbUEiBfg0yQ0ygnAmIkbOix
RIskBZMEk7Aw4NBsHW6Q8NUijbHLp9BITkO/hye5O5gPzLjDLCbJOd7WLU2Z6+QCpEAdtENsdXS+
UUJdbfUol1sIZyZiCOceCGpNPIj0WXHqSG5BfjNunBw/rvblCwfdElSDoIRdJxdizlW9ZJDfiU3z
vW2QuilpyokIWR4cl/INcsk1wAH0HKUqyGfr/A980a/1ZTom6i2w4PjC9bwmvVSD+lMUv9BYXvP8
DcyZRMqMoBgGZRdD+QkYq60ucQN7JmPTlMotWd6/uKG1LY9CFanVOu2Nyvz3NEIYucpECECEsDZ7
bMZEc5E4ksTQd7HSo38dR16n4FAVcqhzCFB0NM6aXuaoRsSzMWOM58+B/jrXQ4aHtAYyLsi60L35
YdYnm1MMvZMlhGi8p0IpMFHHDnJhEERbJMFe8jIiawvmf7CWb1DL77XsGlS+BR1tVURE+gAUHKyY
6w7xxJTOACNQDHtWtY6YtiIdpLiFkhlW3n/6hCuMhiwFEwF48cbV8hbiTE1iyKeFHTSDSRk53WRA
fWtJElSWL4rCdTuV1BvnJ5LzH08IuRM0NNFjQNwHbvX9c54auVKaqpLDNMWkIM15kKjvVqbQtIR5
NUSM/d46GPErRM2IMliELwgK4sEU95qVkqp81uo7tQuj6qEQT9O0LabLXD3M7VvdYZVMlyTbjd0b
07dqt0O2nBZbTNSbs1/U+3nxgVRKqgNDMRRx8LBVc/oEFl+XD5QHRu2nconghwrPPC7A9Ra/4WSq
zgbDrj8V/V7T/Vx8FmsEcFU41IuvzvtU+CxRc8AXm7YyIxDHMXD0qk96HPZWaJQPtYFKyDdwI+ZR
iF1Z+ZWVD9rslNOhje1R93HGDcY5EwNL2za5LRWflsGRD+xAsTYNPHRuCxjVZwMZYFswk0VwLOHR
5PfycpCTEBW2odsRnonhLQobWf2A56o2vEoldGvPrL7LUN5iBptLXjJWcIkKON6VgIO2sQ1hx7re
rnKg7WZkK9oe4qj9r6QU4Fj2Kkl4p9oLFE0h00Yq3cskmrRQ1DsXM4odv2G01IIKrTc1QP2sG3dD
f5fgW1mq00a5wOx8Mh96y5UUR1Z8YBQsQuG8xuq2chS+HW/No/44tZGWrU1zzLgDHUaY+768alaM
MSSV1TBhcYaCHRrfVWV2pICZDpk1oaFMqm416n9k08BgIYANYiYCKS57nSskS7yOYIhKuOjvxQAw
fIEyryPWMTHLbVp/tsIBLRt1wmEan5VuE0PSq/CkaK/WD13uIqC007Ngupmxz6c9pH6YDDlD7Wyi
FNDOs/QCW2dVJRXwBCSNzWbMnBjQjr6ZwW1Tua1wvNl5U5fuYNkwLTF2BcmVe2R1yymKqG6draF3
xISMiq3F7qC4MhjWAm3NDQRYSSVuCnEztR9x4aqa02VO+R7pnoh3J26s85DuD4tCmvGY8Kdy1oiW
NaRmmF3qMbx5roySGM2DoWzigbLmmCmuMZGC3ZgHwFjPj9ABphsYfRh+hz4xWvffP1uzhTzSXChy
yJQNtJ6RLQy7LIBujJPR8XOADOZ+GUjzpBqYnaXRjAE2kEN1MkRncdlMZU0gXajQydhXyS5T39a/
xBDsZ/lDBJbjYGcFWSpbViCIQKGuKFzmQ7lsuLFPiv2xBNaWUrEvkDWrgYqzWZk/pgFaDcpTb+IV
lPjXrpyCXKpc8GGt7MVirzPfW8B80BOHMRu7JGBUTL7wVp2kdo95RinexoNd6A/RfD/0AzVjaA3O
r7F6VqoBhdIeTpCCfqwUoiAPEKWc5iMCQnOc51ez31mliIIpFBhmI/rdYJc1jbpQFIDZlRS6SYUp
o2thxxpB06fRvUQheXzXaqUT9W8SG20upERr7qAiv76yGfVgn/oijoFmL6O45qjhGUw/aZ1ORDfs
+UHa9fK+Vjx5JLp4UFnYvI6QEjmNmC5YemIK+0xXSVwftegQ8dFmEKZs3hXEtmQv95PPOqhfjtqu
aE6t9iDFkZ/GKMerY905rxpEtrX+rZy0HTQbAogEEXOqSTVBSs3OjQ9RT0gN8m+7JBiR84oGEkm1
a3S/wHk28ghx3YUB3loKRRhbXiDU2SBmpjMR1Lu82kRzMMGHpQeu1/enWJkJelhV9q4pdzKBk6Qw
eVrqgebcZD5fBdlxFiDNd0uT3OPD9IqXB/lNqNwErKrIFUWbh8J9L9rSewzjaRQvtYsej1VSK0XH
aJ8mHs6D4dwdpgUlsIvxNHSLKc88zFVzNzK8UmSYm3XqdDNndnXfwdKSooDLyOJMaBxVRIkD0Qa1
0xuhTwXFbydu96x3EsPVfctuHcSH5BlDjeVLvLXc8pC+Cqc6IblEhnBy+mD0e6DDxx5Yqh4YwF3C
5CUuyCQQ0a8vjOPuZhVnGWVBteWPKhEjOp8b1VYfbzkmfjVVv6c2kO9Z+T0rxQgV9BVOVCKXz1Po
t4a8AVdjYJVIJnAcUCAmBPapUGSSLIeLhYwNClwrznobIwtbyJ2qBPrdh0SV7lvB2LVieqMbfdWo
hVwght8hm7dyL1ZO/1XqaYHTyoSon0KeZD2NNbm002K4JfTzI6PEo0PxH9NmcEXFNN3VyaR0LKpN
Poshh4waqbT+QUzEE0wiUeQvr524nEZu3YiZmB6+jpnAKgFari41ePPoIXyPmWj1CzLnsxTmaPcu
VDTsXPQBRLEFkcCtCxv496SA3OUX8oELXoJ1ujxkiLFA4avA/JCY/YbwU3UrZNHDJVsKY455eeHZ
qGs6DQemIWZs5+Sj10/L+CHlT0a7FbO3oT+Bz1vyh2L4XEzXVIBiUamBNxCpBYJOQ8ptqMYg55SA
whOjdrEGeOIWM4UZLwaPS2RSfMOaoDDsabTlnmaMYseMmGGYCToPSbYxASu7GlV9eQtAw0cicm4d
FJMUeKEN6MqT3JnWzuC2Tnwwz9FL+Rndp5/VU+lodrlFHwXfh66RWzu6Mzynj/mb9FxvpUB+mc8C
/q2dRuh3i2iSo40ClzUbf4rYXyQ3XcJB8OciUIzdNJ4Lz1T8Kn8b0l9zDmWPrTi4wrAX+bEbA6Et
CJTbCKv8QbvweieWT7ld1Dts8EV2Wb2R0q0FECcOMuYXimul3jQRHNgFplig8AsfylC8q5+hKps/
z4C5S2g1EDTzBBUhkGQTMZ7Z258LBBS6PxePYa6N9hUB+VmNzB0UMsysX8JEspXan3Sf852qutLk
RpaDpBL/X9VtmQVowRGxoljY6osFE3nVGaq7wnjrywOweHPZd0isIZQreQMjVeIki6vBTBblG4el
LG3D7Fl4qnJaHlqK5BoIQUb0Sxc5o2Tz3JGP0WV+gjVyOrtlSbSz+jQ8SJ9JWDzkWA3neFf5uKFN
vU/cFL/AeslGe8Jwxg6z9K7h4B6D4qF61R4GD9r/BRE0ml4Q7j+1hhhYcJD40G0m2X1FGG7QT46G
n1VEfAXBx/D1oIKdhXSH4Wm32iQvRUkzlWROG3SfQAJxcEqkfdb2KW5tr+w1x6KCk3upp9utG+90
gsOEii54uCkRXjkAGmwoThWM6xLxEu2iO3EE3gHUR3yXg9jjwHjgGMxJvYeZ+EHxB19/bxGtndKV
3+RHvsVcnnYGQ0q9q0eCHbegueXwxU5TZ5w3GjBUyVkKX0TPanivjPM8BLNySarF06adlbi8pfga
ZvbWQ6EgRig+F4/pXn/uRzgzkXif39c1wR+jcvAH/Etd8PXShSix1JFWp0lKIWAx4nKjb60a3Vtz
2JejCLTuqZ03IO8YiO9vg294Zk67Bai9MyYeU+zhnHZUuh/ftY9hL3foYpAGv8kkOXqUKdyPsW38
RqdZTCO4aqReq3lyd0izvWi6hmrjm8uUFjB//UgwCQMTBE4nbpuzLfZupG0iy274FkLjGmxNlUCS
XLPcJOM5BcQa+3r/qTLkUxcFLeLBZ7XXqntI9CvtcURpwp2us/E/e4PAwKws7W5EqCMLlgvMNjIb
TcQRXQu079CJvFH7/4RA4DGydnpAElWR4l4T8FStycGjzJcw7w3oeY7Y4RGbMpIO6HeAGLvp0lBq
drrcn4rSMbVctgX8QzFKA4hXSW+gtD8QKdwOjg2YM6yDimh4fT86GqWZMHSbSKH0ZBXW7IhahQ5r
ibbGZN44p9Dq+xFqwBdGZmCtpgaABq7QCDGLFEiIV0s42blfb/rDtBsfZIe7ljOesDVYTRaJ5smm
n+6qlIKZKAEivpdP6t3MiXkCSs6HE8b+ORBzAfUIKmEX8jltQWXmmQkxfy33s0io9ppDsFkjekcz
g2RQ5jfdFmv7JBtO3h2zlo6DY+TrAdVzZyrtBmUZXNpP/HPd6Mf5uR98hd/F6mEeHEjeiqf5VG3l
58aPg3zXOcsm9phnhaknON12Pql26gFbfcT3HRHeH4rXcVcdZHdEXFIOqkJqfjCwJCO75Y62QH15
MzOvS/dLB2/Pfa7iPmz1NHEKxFet13AYKWh/OYJxlnDkSFQ18NnQ8STcr7FxL55w+/ELtPjje/GE
/pr4pHwKiJHZFjixEZPoeVls9GFQECHG6Ccl1G3dLqlENHfZIb91VYLz1pbd5RMsMdEiwn3xBt4y
1Odxv+n9iH1nkvoDL3oNNf6y0Z+SsC0JuyvvUAoJm+qc1digQ7Gemta7dRoFqkrQfSf4/+3bgKCF
VlKKAoP0n6VT7OsjewJssjEP/cby9ZB/xDifx02zy+60X/NG3qdvYPQj7BongML4tzBt+L2ioK1s
qz1KaNJJW01Zt+qi77Lh3EZbsz2Mli24abnJBn+eoE917rsTU/ex6rLG7XVbUOxKcpmJoIPwYGeC
Z7WepdhC7y/Mg5w/SHFAMdSK6i8ArPUWgdvOW6pxrBaSPloFWZkFAtGduTtV/V6W/bl35TmU1X3a
UtgDt3juYif0+6yDDgZodNreYg8gtkYtMW7gun+xZ9GpAAlpHQsDZ/mKAWD2kHqNpm4JFwxJHgU4
s28xTj5BBWBSnbrT5v84RkBxGnPzmGhBrwSb93uM4KU+83EU0hAazTrtmImI2dSbUkzfZ1O45S/1
ZTX2rYYAuIOcAzJKoG+u0lHfL2fxSoF1gZmGvI0qGwaSb5oM73kFsvUgMP4SJQTMGVVS0pWYeQHj
IpkKmhUFjlSoc9Eux/ALTivdmgUPHD049Fh951px++vPqdP1x4A3DzRoRdfFdWRVvgI566kXecdz
FlaLVaK102OZ6npno9ihyyj3wZ8v98Xp//29rNcDfxw9yZUGgRnE7+8lrax8qdqMhSZbxm1Wz7uJ
R6abtkmLid7lV62jopq5wpzZXNBoSUzDBTRc0FLNmu3QoGbE8zRE4GrkQxOhB6xXGTt4AN04475G
Lr/dKebuMFUPzhuG7FGbXL2ZNhdqjO8ry0V+6XE9iWQDye6Eo+ppl8gzN7lTntEvTS7xpvxQHhHq
0RRlL1lKhRx4LWmYq/OTWrqYggVck4EA0R9yAC7MFZibpjZSEi2yZUA/EsP5f+nVgzr4VpjzbSxt
i4hqsJrC/HBGeUMgua1orgU9nMXRzAGz4wH09fsGSYSL1qc1Ir+263xfyABvz0IUjkj3ucNqB5gA
EpF5i/9UBMLeSmc+1zmaXAQaBYgSQDIGBRAJZUiXkMvhPHrsEP3AsTIopk0SbjdIAjFYPd54xV+k
l+tXDJ442jpf0/7qVQxIdckA/JqJl6VqdmAOprZiTBrNEhyUlTDJBLv2dShwflYpsqtcPKpS9Mlh
0xKgKXL689K8xux0KAVDLX419MH0HuYEv69MlMKJji1bXGQo5aGLkx1VdRy8iP2Cxjmy1vt5KH0+
Trdkw65x4K/rYsoOwQnq6piT/X7dQoExh96y4jJYgttJIHVVE18I02E+LjMZYJZ+y039x6bHo66q
NSiY0OH44pZ+62CpUtdKSp1feMkHpzG2s6JHKPKQzfM8df/8Xv/iYutGgvgBZAigK3MVeDHfr7FK
0/Beef3EkgIJtmJ+lFJ/P2fsVmZ6nZzh1wNEALUB6eB6rFxlggr8SQBux+MlWlJAbkWLXFtGy+bP
j/R1WHxfuJg6B46O1tA6GnBN7eYgdrdSrQ8XKGMCzCoXMt0lnIw6ERdsfyR91ETRy3wzO2kQMBYd
aL9pILQW9z0LymLLk1CwjtW0rTSHR15paVTL3Exz5ByUd6efbBg9K81d1doZ9BVbbxJsS/Xb1O6Y
q0XbToLUf1BY21h1ZtVpFt+KHEtDi9qWPlFOomsN3V9kjjDaYnf5nfRgTJC6dRRGqwNyL3w9e0gH
IpakThypppBPkAfad7CDtZfsgKmajmEG4MANyFauRTy8i0yBQmixgd6b4sSGx7dd7ouRl47esC+8
WxZl1ygUPsqVLwftN4QHE0y97/tCFYUc/jVifxHTBf60wxE9PrJY8kSHrnnqtfKIIelbEWmNON8/
WGjsoM+MZbQu1mtB3sJIIBMME+sLhnw5ysDJhvVz4oDaDm7X0Ko2ZmAACQ2TXwhd7NRldau9/POx
15l8BRRtjAyoxtex9BtJTYwXOFhpU3HJBPUhYzmjjZpElNdF7XRclm1efsKfJLvx5D93KUIw+Jir
CQnI19dOJG0P/Uw2VM1lhkrJpjM9AVw8LdFoLsWC9+ft84P9CUwROcDqM7CqboNn9v2jFTqxj8am
xMVG81LDUB7qQhwtgc9kPJVCAekcmAfTxUILKavKG4ngX1wdzNN16hcsQJSu5hWIWuK8TwoYdV2E
QrTQs1hsyKDtlV6rbShE7efdWHOOJmD8gM7c058f/edrhkIG7N+hV4GBCITe708uq6yKB7NoLm3e
buv2a6bFQrzodTJZ7c049WM142qAxTDovLL6r4FsaxQbUPy09gJqRecDyBq7YBKWmPSy/qCsanLQ
bJrRYE7NG8vpBxcUFHA8JT5iALlgpSjy9wdN8DSGUKEDlkMwXk4b8S4BH7roL30nbIsGMh2DjJb0
1BkCsXAgUDBETUdlgW7FoGBWmeh2i+gao6pfWvTZ//wx/EjPcXsYXlRw2qOxD8HVq8OeV5kAMm4s
hnMNY694mj+ToW5dvaxaIqfo7iMZMEBdRyvTSidE5g5FdJ08dkxGs0vNVbcz+9LJdaR7lRJiirR3
mhyMt4rfuNUfKwZ0VcwOYWYZGxOZ+tWdDhCx1qdCry5WBf720qJjYlW1hMnV9BfsQW7Z/f44QFdO
NvROsEAljElfO/RYbd9KRWyUF6imK6CUg7eSRX12Yw9qP+IsJsBAoQFug0YAmLhXwX3UYM3dyhm7
1CCrMZJb8rMiTWGbLEFSs3Knq2CrxfOCJrBaV1tdw31YQqbsp14/RmJsncrIgjzKAnrPZGibAV4z
hwq2jNsU8mVEX55UM0drt+H6EVZ14A0tPQz95F8miLxCEr1ZcSIEuA2gpQCF5Ww6WLUGtBs2ChQ6
3mAbiEhUOlXYCGlUhlZe2Fzp8AEsi+pVhtiee6CjUWcO58VwMswSh6AVzFAROxk1LCc7diM9/Ysl
a2LiEYthZULhcLpikLcMLhB9m/HL0uWcwoNZoYNYl7aRSSUVF0B+KR9UKrZRh5kCE6xdpczRdBWt
D7ET9xjidpRJHR6hdEqXBlBAI1uNCw049UZ29DVV+u0QxYe7qsusqpqrZ8rV3q/lIu4ts2AXbRSY
p4yDcpS6UnCghCZD5AMrqo9KEAoqVEUlsFMFDUaxwfZP+lqwK0VKbaEdQAiEXtuSLixYoBqTG9CE
SNXeg750u1OFeNtFkuz/OS78OHyxFjESYK3nL6YDrlUJlb5ohEQbh5XaZXkKVscOTTYSi+Cwm9ZY
ksyEs9l/fk1ESijXQCEfbNKr/H+UNVB1zaEJZd79WrL2I0+yxyxKg9yMcBqiASaIt+zYpWsphdUS
DtIgWElIdiCJfn00QEC3kXVYN4QFs5Vir6sXw4JI8fRQFHCu6kksPWn5HgNJXb3JdZB3QNJkBG8F
xWoM1a3aYQy6uxjsmXMqYjiDma2toGRrZxAMooXECzgZ8pvRgQf8pkP8qVS2DZA/DAHJw3GAUFSm
+ryAT2IoT4cBNJ8q9aP51GW2MTtFiqITFdFDm9V0qO5z6W2snRZ9vF4LYGBpJZ/g/2YJIELdiwCt
5+q9XvrmY6HbY/GkKNsREzerUh1tT5rp9DNaYmD+oF+qO3pPv8ZDp0+hCiE2S/LaLqYgNfaqfjSa
+whAnv6oZqpjpkdMTJImhC71ULpVDDVsQLKHubJnkwjPCL/ofDENooiusfJN8auctMCUBdpwYER6
UnXjYP15HFioRDHJDfcjGcnaVeDMxBk2ljo0FltFAYViAsoZsUMMfm05DumNpfk/snTftzIuh51g
4Viw1v/8fowzLc9FVqtj2KvuKJ9LnUTLsW3x4YnQ02wdLQNioD0Z5qtV7WHMCnbeJemekn7TKs+K
+iGpH9MIrKs6xdVHJuyTCHpojpo+Lj1UydB020YimjH3knk/zz1kwx7jQaZdbxGItrkM/TKB0y5C
awPsigHkkTENoj4ck30JBTvzqbfAlare5baBXgWADHxCbc+ohGHerq6wnh+taDMnDdEw1jPqGqw4
AbADUpnaLhgSwVFGqP3SEUw6deyBoYxA54Awp3ABHcCTQFPNKjHYwKFgOQOcFGEbi0Zgn8dEUD4k
7Z0JFSmkk/U0oapqMAAmgNFfADaIn+oy9wbc+gxgu8FXZcwyjRHsNPUH0GOIyKCr3OJYSdHpHp61
F8wQjADlG8IfBrCWMiqb56YKefquooucyhaAgcBMMmLFd1Z8Zs1zqYciqDMJDG2JpW9rCyUvJovA
eMt5GOFmVCuwSq+vnsGjAp95sjMFNAqs2N6DIZ4Jgjog6TowZbI8lDj8aJQQy6IAXNBQ6+/lT+ky
JTZa4ZIKlle6kzGyoFIDN5w4fXUWzmgPDm/KdsopgHrmlQVV/zd757UcN7Kl61fZse+hA28uTxkU
q+idTN8gpJYE710CT3++pNTdLJDDGs7VmYgdoWinFhMmsXKZ3zRbfCZpSeFZ1dK4Acamb0ogfZyW
6iZ1v436R8XbluGWoVAebQYcmdJtaKzhztv9zknO0LL2KJKDQwyecfzDa+lN7nVnX09+0vijpOVN
DciQi+TpP4vpGoI8T5j/Lj6p0cRg7ktffhEMdIHjjtHG+Th+nxENj7e9u4NlyKS20R+89ICAV4GD
cfc5dPc4pTrD15md6cJicck75NC6j7YpcYx9wnjU25X91nA3rjgHGE8o5FcxXDTKfQpEKt1TnAms
ZDIQBBd5v02qKxvESNF+S+VgWazSdl9otyYXr1TfB+12yO4DcZ8wdWxRHRXnbrO3OdrL9LGILovg
ytB2eriL8oMZ7oLkIu0PSXaoe1nnG/MZMMlivtaKc1vbFKafW3fT+AlGnzE89pmf7/vyenJ3wvSr
+KFJ4Qjeaf1NDwIg+IQs6moWe8vbeu4FiPbcOtOLM49ZKXiog81k8hTz/0nKaRFIcCtEhgI4HMz/
JSJuKEossLppuJuZBMaATLOkWzlFN/mTpt4nSTbu59oer82uNldtHiJ/p8ebAPmZXaTSTql7nQZx
KqRqK9C5OiUPdgajWzt2DqAhD5ilrHpveHCT4qEL5CBXL7eZowKDkIiwAtRWl0diV4uQVsxQqf7Q
ckxlnpqureiT1xnaqnLyGtgsciYkI3bdrePMBvg5l7t0AKP19rn/sg4lM4J6KAtCRNYRbjmOrUpl
tYkWKdm9HqjjjR0Nm9ooNroZDKt50DiMB1gtbvhN9G27UtXwlPi5JvOwo3fCBUiioCRByjJcJunP
Wg1Wj9b8bFnZPVWceRHiKqEak1915s+4BUPYdX0Py4cucTOJcY0/8nfY4wyfKjb628/iRQ9UXgkO
GzpzIGngvshtxzmLvCwZ8vs5U7+E1szZPVF6leS8O1u/QtzjlFX8U1r14uZt1LTB8lvUgYtKvMgN
vD10kx5oiw2yWxbjukudP43Kc29yM4RB0et7uylygLFtsA3M5hqP5AeDw/BQuxPQPjt/DFHdgUE4
NaRAxbDumnTl6T8cwaEFDVqceEpP8K7ja4ZugNsLRg+MUNRlYh3PQZxOcZ2Ch2N/DFoR7Qah6usx
6IeNNsbdtsqGeaWH1E02sF106MKbDqxFyNyxL7LBN0NP202q2u/03lxZdVuuUxR9/TBobd8qSm/n
OpIMkyegMtqu3bVaZZ9NJfArpG/+nAqnvZi0fIf28juF7XgRUrORIIEFAnyOpbBiO1UiKM05vddh
V6xGt32YMKJ5e589qSAtn+DzRRZvPQitVNfTAERNqzLxwM7Oj7WmAlDDX0wX6p+Dj7VtZ/RkMzve
2q33ue6vC5FVfuKggo4w7VpDNli4EIXGAewX46e1CqZhM6OSSBLLySAgMeUoQwHid88qM4SfUCmO
7214u4b/9i298hXLrrpOOwvPBGDki6+4ivEKt6JZubM7EE7osM3bWh3oErjhuI8qihabvKAPLywh
+7xh2MCvdW2QWqN7YoMu1ZHkO2SEYYOalLOMF7ponWcGGJaWyl1fZzurM4YdXqnxVpnNfWnpsBV0
bJBm4HlmiuqWNhnXXtyRJECY2IYWSZiVM3JJnFOIxlcvDGcAQIR87gZqFcehrqjGIsmaRrmrvWle
d+F4Z8z1nvwg2xDbYAEX3ZehDzYi4B3mkXKu0lBYOxNwqQEnEuw4o/syF5/ffnevBCHKeaIebw/Z
fUTdjy+r6VFfmcIqvM8Ct7iaqWdto98FmTuez0WwtwOv2VSpG66FKdS1yf+1ttvKPrcsbZso56K8
MBiXmirq6WHb5eQK9s/Ciya/ngoVp6Dy12Z7l8DKfymbciS18qYMy/+HAivMwp69uxcCKw9l+iP7
2j/XVXn6E790VRQ6yR/QNeIDxGBMt2h7/iWswm/pH5DARhOUpggDDbn1fiurKO4HGqMGRb8U/0WC
RCUc/ZZWUbwPjAFoCHA2I6usMih/h7TKU3Pon7iHNj7tWM5W+t5o+zPgNI83mg6UeJrtSr3XtVuj
vsZRPPCT4nbSz0v9fAz3hnpXhRdQFlYBtFv7qsq3beLPB9NbNZ+8dD1DQ/AOfbErq0PIPDIQq/An
yDLgJQ/k5OWGsDgkN464ggLWZ5vQvM6jtUC705YcSG/chdNWGBc1MkMwcOwZgbCEQ36l9Ah9PEbN
FzVe59W63kFo6Ab3QbGrTQd7SUsOVnETx38o2he7uBYq8q04nF5n+nUBv0cFZural1r6MTQpPpEN
mcyzCQBReM8QN93U1219wHjuRBW+CLq/nyfdE144TdIXPnmjqnelG+XqfRtbn60hjDdIzDrn+KP+
4QgcsTuPcYbij5/QXbIuHQOj6GRkmP9sD978en/POXgLHJ68DDknYowAVoGWzlJytihatzJac75P
I/2j1mvunRWq8TmtFitOPuOY9tWuzEfsGRSKyWanq9I+2sime7xENiSZj29fz3H7jMshc2NzSfti
eT3mIqMtS1cPJ8Md7xu9Uf2+ij2/nc3PnTHt8sQ+SA33PVCZ36Iz/4lK/yY4PHsDL6NSP3zNFkGJ
P/B3UPI+yGBEdotsqs7M7a+ghGzpB/xG6fHTeldJtQhXf8Uk6wMKGczPATmi5k5IIlT8FZM09QNS
T2TMhs4fw0PzPTHp6cw9iknMSkn6CW2w0VAMWRx+rWNWnVVZHeUqhXhOW+tcGBTEVt6bZ3Hfuvui
FfnODpvyRh+M6mBWQeVnkz3ftIYYzvs0zcCKFLswZJLllnV64Xld/aBporhwChWgPJJDZ2bTzuex
NqsQV6w2gLYPeRIxneZE25s4/ryako6SyGTRw3VdcAfoaR+HWNVsLGRsDPMeb4lwE+aFu01c909U
eZT9s5f8ymd//JlxjsiVEPgHYOZ5UP8XK/V56yUjVjP3eg5iIIqEu58FLJDCqnKaQJF9WfUVrUkv
0+YTEeeVm2RF0FBSD5G4Jy/tWckYuVUp3FwN7q0Y2QUI8+F5FpgUj5b9XrM5xodMiSnOMLzhaS6f
Z8K+Gbwhrx+U0e78aLK/5nakImSnnfICeRpG/rMTeaAIKKBwxjYEdEAhvIhbTqnaYW5P9QMygX4e
tnt0Vn137i6KWt3WIvcRP8P4fV/gnzCYn2pVudVKfZ0A1Aq+wvYyTXfdKO1ZNHaHKb9RG9pag7nP
zdzPs3tc4x8F4stGLpH67Tlou/NmoDCLIF31unZiUCQv9vhmOOkNPk9KehZeVvWumBI70rP0QUtH
eCkqJZ4ICn2VT10Jjl4p/HfuRgb5kqEPHZ7ziJ1xvCWqERJUMjXmAw0GezcHAiwKFnXnYx4U+0qM
3m2qOGT7KBJu315ZJi3Hd8pw28J3iT64HCQuvgOM8QTT4th86B17RLyqAJisB/mJr21ZO7A7aLfD
sccwhtGQ6ixyJ63SOC1Boz30gQYCTInSMzNV5l2aO9Ap3GzDBKddBSFtubCh2mmDyF41ZoueTt7E
V7D4jK0yUXDXX9++/xdxAKYUmvakIYzZIP4vAmgl6qwvkyB8jIOwXAdZ1187GgOjoKJ/rDGM2Q4a
OCMH+PXbCz+hQo+ePKksZwOph0rxyRz9+J1rSK+qkW01j51Jw5omOQ7ZoITG4rZup0+NMTwk2TSt
ndBTV1NmfOsQdhsN+Eu5GcCi6W+i0WhXVFdfSwTJ017/EWpGtwLk/w11XArxeSeqeitgJr195cum
G2rBqGhDM8NZEhQwc43jK1do75jhPEyPtaVfBrO9G7NqU7reVeshY1SYa6srVrFiftJ+Q1//k6X8
m7D57C28yFI+IUwZt/9Cl/Jfft/1Bbv8l+alFLZ8+rN/Jyz2B2aSOvnsQp6SKsqVBRZFzFEBpRkf
ZF5D7UyxJJHkhIC/kxXzg8SeSIFxJp3AD7X3ZCuLKEBJhz+GtPvA1xWBQ9KW440Tjk4fx5raPSZ9
wgSoMfLsShSxo64tIfqdxNqsEhGG6Xae9IGWP+eCq0c/CsqlrzS0u6tMGPmdNiFY2zpGcyIWyij7
zxf5dHkUkPQFpSkmsDF5cD87mEf6UWrj2t1jnQDuB7F6gGGCN2ia1+aJgHgcdn8vBUwW6Az1D2/r
eKlucEb6aHP3OCkTRMuxCbehGp0ygH2RHsqzn3IVoUBM3cEQURsf3RHjAKWhZf9xgNuz02zmAjn4
MNyI1TUQgBpwSg8kuesCjrpscq/mWrlMm+y8iQJIM1pY7LU+nbcI41j3ucsTVzQv3STTlPpOcJc6
4ErSIanOkrAyIIxEwQ78gYWclKeeArwd97flI6PrRF5NrFQluG/xyCbywmbK2+ij4yjRd4cT4WaM
4KiQYhW+HVceEzntIEwUPnoTR4Ehm9fhlKobnLoAsUCGy9q8AT71YJlDsh3SMP71Uv8Tnf6NHLmc
Rv2fv9onL+LTZfx9/Dr96/92ZZYdhaZff/Dv4OR8kM0aKn4k9sGm8jN/aecSnPgtQpZEOBtPMerv
ckp3ZYBifo7CLKAqqBN/Byh+izjH+SmNUX/91l+X+LsG+CVt/Lp47qIVAESMmkDq9lJ70MyxiXZH
n4veE2OG2A6/1AO4mqGJrDutTa4qih+lrn/Ueber0zJaiTDrfOqiDQ44286tmxXDhHHbFMb3Zw/x
9xU+b04c7/nfFwQKCMF8ANmqvfx+G8BT0zSEX/K0qn0ltBFykX9JoRdvlBT5x7xXPz2t+a5d/L+t
8wgMFYMs2sCy0KFpQhvl2YN+sVuhjlfVj6Yri99iz8+37Ks/668NrHpsOHaJBX6EltfzDcxvkeHS
vTcAzjPLZ5f+pf6sfpD2MUzlAGHTqZZJ5u8Tlm4Aw0OdaoMYLUeE7rsO2Kcg+OwIWz4GV26oZ0cY
3CbM53sz2ff5eWQmK0f7kQ9gGKC+KDB/tekKpIQ+Ykm6nubHOkRTb0t/PLG2LmIcwSErVxHIdmdN
UlqmZ86fqb0ykfOw7+oaH6Or2duhgmdmZ878CUWSxPkutUcKWvxx92dt3mrmRRA+DME+onx31kio
aNbXOLp30yulv3KqQ62ftxjbuBdmcjO05yl/PVeC8zm+bgXqwfC3gnMNsIQeXzUKKCgmDXN35UgV
XRRR0m9OcRZAzPE+WvF1iapoU6zg/DSIh7YeDB8oxNllDmVo2NuaPwTniJ/YxQPqkqmx1uuNkpzp
zT4av+oDqo18ylrQrpP+Lp/uI+NhVvdK+kmb/xjSvRNdBu1Z3u3t6Twcdw0/Z/RtTjqGMt6FrQWr
OfvooaWYrjuxKtNrMe3s2Det68i7IBgk2XlbnYnoYIyX03ADGbUNmP8d5uGLRF0hEUBibtDuVVaB
ceZAgp4/o9ZzBtFR/ir92fwUids+fahGhE6T8xxiknXVmPd1ex9kl0l0Bq09QVTT3caFZEan86ZL
dpN9aJQzVAt1aKiar1e7OvpljPiuCPFQ5vz6X6D6zuf2Vii4Y/Aff33+/T/9gb++d9v7oMq62CFL
w/34WfvP+8AxxriCMwnjAJrIf3/urvaBxI7vnWRFZZgh7XF+f+6mHHFAkGLEiH0Ojad3TSSe5K3+
+dplrCGHhnEoOYdwJJfnVWCUkYq65gzTSzVDptNqbK/DPmn6z8LsqgwdoKRKO7+ss7m5UVVKzrvA
dZPkzEsab7ppNFEZ6SqiWenmFJdpPpxRb6PekKEGAVk6aNTbtPTKj1EYQ8ZpsBqe4MSnsbUtIzuw
b83ICgJfKXMlAilW4JVgrgsL197Wb1PA3qCYEntstnWt93fWPKg6w31FvQG+3/7pqTga31SKlxz0
SmjzemhVEtOpjFHN9kI8NNaB2Vuftd7ogJQnXphv1NEEVZQKPnNrDBAHSeMYnaAR0UZjVfQF9Cs7
dqLWT2IrvcMxHflGXEqrzFf1QbP3qpbMmenb7cSjwhq1LrQVrg4hwLln2+iVo/u4y/fr3ZCmyr4H
L5oz/DgS10ox6DwzJ8HDOEya1YSja8sLqbzzPNWaePP2cgswqlwPRj17jVYOv1AUOF4viMOWLdcR
8xMlmZkQDSFon8QOzfGbqud6s5q7uI7Oy6Kcsj9nr9UehmpsP09jyxaY4lacoibK5ORod6LTLUfF
JGj8A2r2x1fUhsqchGGBJnSbkNpsTKXUNwh4K8xPEmOcwamNEapGmdei2IHJB8zw3AlPXYYuq8rn
1wFKHo1JzmQKXKYqS8lq2y5wtM8CdFQi0JWM9+Og1K/TIkUwII26UfXNQAlQ4oKjlp6L0DZ+qFpW
bzSh6DaIvUqfvxrh0Hof2fJ0PnaZwI+7WKVuX83ftQ7o9Z3ZGWN0PwbzFPxpDaKF6sl4a7ROib4f
140m7hF86EwVJOcbJ8an1syz811N3GiK6fgDP4R9/ccM2D3f2pEB9eft/XRcC8uFLBaRFqc0JKVh
2vHLswojYHcEyAFHjsCGqk61yblKSjQr1kUuYvCeVo5+0turLj8aVuWTMRjjQz+EubXoLOXuCKDd
jgKU9CSnN8KZ2zfsMkDjw2vO3l7rxR2CFqPtwecCgEu24I7vMGTKm+lphkZtYGeiAlcCvP+sm4rB
PcBosfTzrh8FYLm3l5UZ2NFuZBxEGxTdDwBj0kLteFmMOV0jx2c3BNyJ+ZLQ2vQmD5IaWQEvaD9q
U4OhTG5XnFl/l2P/jXBE68KDKSI7L7rBVGDxMc56Pk4l5rwsq85zTVo2isvedat+FWul+efbqx13
Vdk9jOJpKiP8wbKcd4ubdLpUx1zMSULUK9P+rGkqZxf0hrFTgsy7aR1dhfZjzAi1iFMOWhjxvnjC
jOhRg6SkfBIyWSweBGmtx7XB/mkDURXhOvXMtrhrm2JOv2bwaFoPkTuue+daM9j6KA1peQAVVDIU
mdOKwpUUt+1sZLfLlJY7I/lkKMjiDKRw1KJnbl4LxZZUBqZgCSID/VzOt2PZinIX8ILz23Iums63
R22ipwtRr57uqk7FQEIPbMW+nYMhnn8acV1ZIwJ8dioxMiNWno91PCjDD5zh5hDhjXFw0USd3CS9
NMdYN6/iQtXq28LLbbEO9bBEDWfMjNA5T1WANqDYtNFF1G3Mygm50ZLyVKCp10x+OMc6ura9VsQo
CillZw97zwxzE43xxPGyx2jOjBhJ1XDWxKZyIvQBEmMWMzKHOkZ74WAVSEWnVWjDj3H6SHH3VZaN
EFhD1YiuGhh5CTrQZW6e8TNCb/YjRZTBsIZ8oiffsgJP2gs9NFGohrOOPeG6VW3FLa8iJ3GTfM/O
ddD9qoQlvE03DxAnwR0rCipLvaMH1jar9VwYN+hb1JP5szDsYmzO6irPlHhTGkjW6NtCMXH9XfdG
MJkwTqYBva4wzhX3h6fkHlhsnICnn6kN3CxciTJyqm+KVTHPh1INLSKGkRx1W08blfYHmY3TQaOY
o+SH52VZcVCMgJxkVSA/rV8ooqhstArCOYI+pKli3KZml6ACb45tX671xC0yeEKzNq4aWyvHg97b
uXc2hmNOuzOsOpTYi0FRrmx1Cjl9MPWKWuxU4qm4IXepfuZJ5Xp3YaOMqIr0laWln1vTwTIlge0/
IJiVikm9JCuMdagVuASfD2JqS9/o9QlH1NSOrYPbwcZE6qqwQvE4VY04Cz0nSP0Ka3euS0sz5Amq
PEGYNXKK5iFWc2T5yg4rCYXsKOzt+ZtbKIEgw+SVIRGZuaWZ7katNYruoq31SLN3VRFrTAC8MY2o
w9wQYFWmOCXyp7WTWiiN5mm2HyuOFIEKTxf3bnhwQ8Vy6q2TeGbyACgi7z/O8Nqnfl03iRrthdEq
EbvW1XLhp7qRVUCaVRW04aqzRqP+pHe9qR7KIRzsfDXAdJhL8NiZVSJpZRa6Y6z6sbNtUDRKPkKE
mSiKmXhXyrqrKhuRS6Gkqn7j2hMPdVVW9Wx+05tQQxvRrnGsMAOto3cYNql+0FOLXFQdUQX/Q+hM
VX2rLuv+qtLLqriYJ1ebLu28H4HaxIYy1Lh9jrVzBlFhEBdT6WjRDvMuLbzEDTKMPzpZHKb95ZDk
ldsiqRWV3bRmX5hiX8VqF7jfsgYw6WMQdyniBTOOyGLiHB471GZdEXjRYzuYcXwGw68a+0NOV9ve
D7iGGKHvCtyx9OtmypSgWal555S3pesKXMmy1iBIrOZAM7Mv0zjq3adeyV2E6mZFUz/mTq/255i8
oWqqNEYXXCpB1N2ZYjTNP6fOcrJTZ6GMxP+chUy+mTkQZyldQDAwY1gkGUFhRaniwvup8adZlwXg
/jYvMYNwagCNwnmfXY1cD3gMAthQ6ijLQHQcn70JUg5aP0yenwZjdFZEZXtWOtD3XYP4PM+o0b/n
GHxaT2bjEo/NhpPV3lE3RgnsYehG10PXDPFrdqPwRTTMa7ML2gu3dzX0QAN3o9hGeSJ9W5QDT0uD
05SmBsRNxnSLUUtfklJk+kxt1kdtdEiJEmI9CborqhrVn1QbXegM9AqSJA1eR2GSj7mf1AnqCHZZ
aO/S3JT5gAQzkbq62KNJLvXxg9BCQ4ndMQl+RhNiyEmv6XvLiY33plb0blULUjz4A0eKSxyvYvVz
O3dZ3vyM1BTaYdfmVbYVmhEcxtFRUBowsr7w29JDAOftF70sdWjhMTeiQSDBZNRhi7abHUyiKp0u
+FnzqQ3IBRZFumt0NRE+Nfo47NM4RQsKjs1MfRpM3d4NEnX6/PZVHH9OPGVWZ8aD2D9ID+uXx8Wz
4kBYdh24RiQTnyigINtVIoRQjZIsk5vLmvoQCUajlqS3txc+TvekvLukP8DBQMuOT3r5eqH5T7pe
g9U26J4nqyASU7dz9V67KwiR0a5Eg3g1wzmRolEQjE9k8scJn9zrWBJRp0gJLDrlS8ESRQ/t3rRi
x59oDp9lhl4fQn2MroKCROnEm35lLRo7NHplHwf3Bvkonj3jTO9mI6FM9cmxvQs4g9lKWFZ6U9mJ
2L79VF8uBfxEbic2NNbVSxWLrFeHcbIkAjIKHWT6BS3FsFRgwKlGV52QEjsuS57iBaestJsD2g8A
a1EfTKjkoC8Thrs2adx90qQeHghITupVj1yiW+A0CoLDOBEXXlkV1IuElMuGOeJZx08zdFuSX8NU
UG3JuttS18e9bU/9RoeRcZ8pLu1jZbCaE+9wAWDgZhmNo07MmAmBNB1ExPGybuGQi+geXDvshFVw
lcNIYq9PKILoWm77norFb7jW5rKft1lW5dj3TKqDjYraJOEpuYAX75nWCONZrgkPCq5rsaXCfgjC
yiar6hNNGddVnzXZx6HH8grhifiUGe+LR06gogREMA5hLjpCi1CVNJHWMeiqabY3Q+PHDLfX9DnH
tTml+cZ18vZ7b8dudiJEHMcmHjn3RQFKVOJAoim6WNYc6lJEddDuxlTAVTP08U4t2pHZd98rSOlo
yL2+/fkcx+SnFT058lY5BcHULrWQ1VRTjJ4ccBeO2lZv8vC6UBJnV+hd9YlN/Vk3k+Iu70JxEZLT
3b69+DIikmHQ9OJzoiVHcFo2F0RlqlltB91uKik600yjXRSX7UNmon0xFq3mj0qF0HGSihOf1GKI
Ke8bJoR0IQUpTwG+DMYYyOGrOIhhN/ThvItd1Fg9kXt/NvMg9lOMCcY8duna06p4mw39eGantr1L
wRBunBiNR70fhk0f6IzW334mL/Y52wj5DV6lIVtxS9m6srI5HLpm2im1GNae1Vc7pZ2/DjkMoLdX
evH0WUm6I4LhkK5d+qIDYMV13pftPO2yGNqjKHT1MEeQldPEUr50StReiInbSwJdKU4s/dpNAiKX
rXkWx9H1OLSUZlg05owhOUkZiZ41dCmmdeFXj2f7/e27XOgA8qZRTgU3xrgR8B7dyUXgMJVWyLmz
tgPS0m77DOVHtWtQys/ddF9ndrsudVDBuluHV8KbtF3XJvbaVRv1vpon25+z+pOZY6sZwqFGxl7L
L/M0BW6jwIt9+1qP34j0nGFXAt8wHK6XduIi4nZ5XrOQm2ys2DK0Q6YIc/5DUTKFABAG6bVTOe3d
pGduZq0FDLYTb2W5vCRGogWlsxskj2SZDaeYjA+ZY82wLJxhXyhVcWvVw1fG6MOODkK2bqPROxRK
3Plv3/dxtOWMkQtzz3AO+RuH6/F2sPJWpLaIEOExteJ7pqRjvomcRoUgYjgVFHHTHj7GjIse3173
ONzKdWVVBSjdA2zJvyzW1fS0DJ1mgkAQu/qOpru+KUqh4wwGvdxrx2z/P1gP+yQ+bCosvvLj+8Sv
SNDsoZVuBejBO7M7XioJU5xmTr5FmlBPhNfXbo/9BO8X0h5n2OIDV4yqyXq3Vn3bLL3rAiUca91F
vQUUuKxou0kv1PffICvR1CSqc5uLB1p2hhcD2VT90QSHqXq1vptoG26NALfGXJjlCY3k4zjy6wUC
dULZB0zMS3x6ZipDKyqdB2pKjZAI1vfIf9kM9nRKjvm1pUDkAELjrMKzQP7+s5QWBVbSZz2Y/Tko
om07TYqFHZ9wt2kgAuVdh8Cv+yI6Ah4lfJGvL95cp43hZLqx5icjvh+tFbkXdt2g/0C37u7tV/by
vjgA5adHXstBuJz75COGvWNiqT4YeGfrRcixq1ZQP6ZtfUqI9+Vnjsge4G2qfZUSTE58nz/CzrPy
KgFW5KdQC7eW2SNcHiaYbI6U/KoVlVhfIrX0/vujrJZvTspNLflovR2N6uB2KornseOtusAsH4Q5
GtmevCg/pXf5MoSi0aiBY5FDIWipi4NN9/p0iIYY+wJH6etrrXTqaYVJuZt0uCW3hvQA1aG00QV1
pwfwgAKR1rdv+JWnTDilo8n9ggSz9OOnDO1YmeYBDSp9VlrGcznWgRWk4pr/F9Ewx96ac5K9qzCS
G9aWlR7BxpAQtKXGsjNnuW6NLFrbGIPJFsA+ZOyAJr+j0VGYrE3eT827v36KeT58ulT8RDK54zvl
4fbogSIeFif250HNRl+bJK46d9tfWI7/0oLutWcqEyUpZkoBvWS/KW0sekMpkSkzSMb1Iuv31E3k
iFk67wYF1rOByMLm7Rf5ypcJLYWEBaYnJixL5bIY/EBiza3B6TRFm84uc1rFc3qGUJG1fXsp+aT+
aTE+vT6JCNMgaTHQ5Fs5fpKxQTdXsSdEv/NcX0exYlyNTjxeBEKJ7jI9T0+s98qtsUORRJBwNCrb
RSTI7XLA3JD19DI0NtrciRszyvH3FN3Z23cmf9LyzihkmQGTUXnw/Rd3VldjmvbT7Ffwvz/jVIVC
uZoVyYmT/eUyUGBo3WEJgJodrYHjZTzU8kRTIG/QqhGeHpzyLkiqUjc+vX07L1+Uo9J3oB7n64aX
tdjy0Zj2XQQIEtNyq2BQlFsf3VDLr6sqLm+8vvHEiRP9ZUCjkQOqB3U22TNaEi1dCDZKm5iar2Zo
FiBd4vn4PNbf1QgO7RAMUPwte/ATNO1OnIGv3eoTmB5YLZjAZUiZXaXLyg5TmcGEXVTUxk+XicSF
MuhfsKC1T3xsr61GP5SJKFpy3OliRxYUKhqcGhy5jaKmxHP6cNvNIKGNLHMOdTw57TtXlD19qfhN
u52WIAX48ZYJEP0u83DumMd56El52o9edw7CBjnI3PuUcevyi2M1aJgm3xuNQHh9iyFCoeUDxmge
gr/KoO5rktCdgl9ntsozdGxObJrlw3xajNTaoNkJXFhdhBOL2riMOhareh3Dr8pDjinva1B9IdrA
VWmf+Mjlqfr8I39aj4MA/gUKc5Syx4/SjVXmyYPZ0cbuLLhz1XTbe1lgbaYeiXPWayHgNMFeb23r
M/9UvzOcyfU1kkL2D/6dQFiP129TcjXIl+j+hJlY08BN/ImBMuTsZj6xa168RzAfvD0JNnn6/hfv
UXhDAODCqLZja09fhiSropuq7tvkALg/vXk72ry2GFqBnLC03NCNWEQ1A4icocUmeVlVJOeBmwKD
LRnJdl5bvf++6G/K3ocFVI+/HT9C6Li9WdtmtZ21CKR45oUDeM6gxOa4HOvij3ffmFQKJ0UDvcNq
ixeW9nYA8oxvL2SG71OWuR/T2ks2XVSY928vtUwd6OJIDR1okrLdgf7C8Y0lTttndeB02zzouoPd
2ntJGNva5FOrfsLSqKrmUxpYC185Cc6nbUnbFrkP/oFpz/GisWswEc9KLLYrr7hRLLbJKrIblHlH
pspBqmnnjt4HPpA73O3oDU7b3kIUvkUOes3sTb1Xo77xh06gDl2YDByzMjrF8H3lycDslfrIpACg
8hYvQXhpV2gOUAKkmwu/ELOXrWuznLYhncIzG0aj3yBpc0p/+sWy/DheAw0OWl7M/BZHaJeYoQFQ
BRrnYE1ADaUYYGMZayBj817tGnoeWrd/exO8+JDkmhLlyHuh3bVM5YJQKCJKy3FrTln6MzZwf20B
0O/LSm3fu7XlUowJ4IewFnTV41dvJH0ZWVM8bkfTUlZZjiR9MmT1vpic9ERW/Npd0Vrgk0XXSiNE
HC8Vz3MNdQpCbGsq5lUwQLmISgurR9LUd6b6yAqgIIA+CbpuHv2MxfEcGVOn670zbh2jHg5CT2t/
iFolW7VKfapifHF6ybXktAXSKxz7J7fmZ5W+YXW9UVeh2BpDJ53sAu8eDGOH0+lo+1mPVea7N4fs
g5MPw6uhiloMoeMgFZqW9GLbJ/ABTMhDB4LRtNX0vPbfXuqVvU9XkbkcySOIs2W3H02kruhdOsmj
Phnf0fNGTjExMAARVdw9lKYqdgFV8be3V31lnzyhMIG70d174RuuR2rUGA1o/9gafhp9iV8q0Bl6
e+Z0ouP1+kqAMuFOuyRV8vefvTozL+iqWxiOmrGKIaGtEFG81tvkzPBP5DjLxJgdyU39s9TiO3OC
SAkgjIxb100rKB4pYvJDBU/CTuEXJ1MQ3ShDmKyVphxPpDsvw7tc20I7A+ETujbLEIZXaOxU/Txi
zIYdi0qCvPeQprjJHCHANOfpUOI13Fp3eauF88qc4uZWHQJxjfmHeiFm6CG9cFF40swYYGfFAJ5K
GruBt9+7/CiP0jJ5mfLUg5dFzbxExwbUrp5Jk3Ordd1PrcimhwEd9xPn6ytfK51jii8KPBwcTLnl
n73yGV10uka88nZw0kNF4eS7TWBcuENkbDUxaSc6HfJUWt4UE2CoubJU0JejbRBdFUF1YL3a1P22
Y6Bu9Ob/o+xMdttG2jV8RQTI4rylBluSHceJHTm9IdL505znmVd/nvLZWJQhIkCjFx2kS6zxG94h
2nOPaFupm41274g27ADfIC3H/O72nH52giXzllSdZ95cqil3yNZ1GOANu8oa00et0nr1rrGc8dEu
6tlBQTDtnlqzNY0VHfVPp9kmWJIa8aSBi5M1a+kw9ipbLgUesiWhdk5Na4utlaX1tk8cdXf7Oz/Z
42h/SEiOFK6iXbe48fsGQOVsaf2urKrU98LGiv9QaDVfIGPg09antbFH4dv6Xx8P/basowDekmpU
f4pJQyRBDUs0gnukCna9OkaFBzy7wL54dH7d/qHXVw6bgZSRyhedG6qol/uvKfqMUnjf70RPilrO
CS6TZq0ViPdR3fFXIvLrZZBxBK1L6lAmjfnFMnDYdKsEYrfTE7X3QM3MP6GHcMv4bcjXKtpfX6jy
SNEYpmQLrVhdjIc7wozOo9Pv0P8QUmAXw8OfTRe7wMFYoeLvh4NSKitsNN+B1C8u1dagl49NWLdr
sNm6mwlxz2oAytsXQRxvbi/c9e3kUD9Bc8OWRBDu0suFA783OZOaTsjadM0f0aNvnSb2cL49ygJF
wRklvTDIvKkOMRpl0sthGmOoByuap13Pc7Vt7DZ802o1xp+W2Pi/Sm9s5VHTC5hykwjUP8Gcjs9M
Lz342z/kap8S1KCCJCeX6jvwhsvfkRIN6AVxwR4uXwjbm2SgCBGbn8gzd7eHutqkBjAGEH1QeqBv
AWe4HAocsF6Y3EH7eIr7w+jk3bfIqO17XavjbTyr0cquubqSSYaxYuNfTDK0nkUARRaVtvmESero
q8WTiALrm6on+n+BAQXFK+B+4c8AsWk64hagZvdNpKzlMlfRgBwdeR+uLAz/rvRSDcnXTpNe7IM8
rH7mdDC/qCTqb2rTFtMmGeNg23SqBUNDVCs77HphqfexfZFJIkenf3s52/gIdYZvTWJPP0USmkwX
sXTd7A5BNhnuytJ+NhjfKLNTOmFYvlwOZpZqOXApi31RTsopmZRm2FZpY5tvReCrzsqjc/XYMatY
n6JZTMVDQEK5HK3U7dQ05lLs+1HJtxFg52+s33/ZhAqeCYPvPh20NZOETzYTIwlUgkkz2L2LLxx1
VzGNodX31JuirSGm8TRXGNkXml5+18uh3qsBvrs9rDWk6UXx5/bZuZ5gvpeyhMQIgmhbSpWFtMGD
WEtBvmTVcD+p1XingMfeU+5pVsKz62MqoTccGfJRqSK2mN3c6HQYEgJjbSJ0L4zK+JdV28pDMlb+
Y5g11sp4n3yaVDWB7IL2LLomi42KhUxHfDpAKyzoQVe1le8Mcji0NiJl+9ezSB+O6NLhXgBEsxgq
K8rWzavG2FewMI8JdccDuUFz308olt4e6moWZeorpTbYDzRSlw5TbV6Tc8Df20cDQGYvCGwLDXAn
/6o1xbMfJ/3ffhrjIeiLTQLEWikodnkmiLmi1p5bbU9FwX9VwYttwcQjjGTUte6vLNnVtcZgbEJU
jBC1oVmzuFkVVJSKJo4xjBf59D2t+omAjyZmLkZMwZWkfSV3oEtdzPPK63x19LlEeUDQKEAAii9e
jJx1Sg3Wn88E+Vg+lCilnKzCNu+4ELDVcHHba034orfX8vqxRrOJ+jGujCBNpBLBYnIRbbLnnO/V
kjr4qgml3hgRalIY0EReHCrqrsiQ1+81zDY7tTCPde6sPSVXx4TfQK5As5pfQIlSbrgPCY2aD4GC
JikLnIXmrlL7HgDAnHpp6K+14eQJv8hlGMpGaYT2InPsSMWFj0OVnSL8GjbHXmBx9DiMU3CaMURd
mdVPlpJYjrMhi5KAnBY7Vhnd3LEarrSqCI19GPnIsQKw3CtqZJwCKzNOUBzWuuDLY0nTgYCH91gq
Msna/OWnxX4KbBINCqRAE7Rkc626B7kFMsRxwjOaJWsP4/KkMJ6JMDaTSH2PutFi5/RRoFJEtEOY
sUr2E5KksZkSE7NuUKTZxscz4tcAeuQOxAo2i7e37XKC38eWb7/MfyWQ8/Jbua+VxheMXagxruB1
iJFOQp96ssv5rR2y/McY1uP59qCfTDAYNAqMgAxI0JZi4BQhY2dK6+gU+ZTtoHh1zTdjqKrZa8cM
E2vXpXR/e8ir48mHItpF2xOoFqnOkhXaNDLkDGZaEaAsyBFC/zBUSftVt6N2a41Wel87frnpEj/H
2L4dZs/uoFTf/hWfrDQlF15mch2S02VHFFqGXTUDyopwCHRMXzrtCSZ/dnIgG/Wog8Tj0bWVYYuV
wBozZ4FlpPTJBIB1QICdNBBco7w7PtwNzTw32qy38SnM4yK9T+YiH6HJGRa82CAoX+tUp/SD7wfN
p7mc50M5UabaJAG202Y79L+joBbTvpuyeO/0qb4dwf+gG+/YJ3po8a8eSsTKol1vToR6iU1575k0
4AWXP7nWKFjoilqftFSk/VOMXFbsoWUI1UcrovKuxpy7+ZYZitPc316o65F5JunJE81RqaOUezmy
pccNlNBCupOp+b6uoCR6iiL5RHYUt3cNeg/9MTZqa41hs6AVyWWiLAd6i6CAosBV7aJNgiINBCOD
fbPwoxq0VPGqoBTS7TdQN4VlZ/8GY1LsWmq8kWfVAvLi6DT/0/ogWwmiP/01NH9lAYo6s7nsCDT2
aMpeQHLKnFbMnpbN87Hte0RszK4sXyvfDdoTppyYtWE1+09sh3G/HULXuKs0Ua4sytXpkdBHOiEs
DEkI+ejloijjhAGHaIOHqDfTHyKd40ODi6VXGFoaeH1SjveitYNdXujt7vZ+uLqxKJeByyJzYYWA
8Sx2YjVrFRnSmBztpMjeRFdD+zL0lO6F3p8g0a8VGK4+lY0v82Bia5IJ9LIuP5U+ZjDn+pQchxCf
9XAYzCcIkdrjzG9kC1j+vT60Zz9rw7UVX+YwLiNLoROyYtCm7MTLkUcrypvacNMjuFqsuZPJqeNn
UkJ8pTq76Q913CE7BEayVzcOdvCIyE7YVe3t3E3vJrUeyH6mbnJ3ddLnLkToESnBZO4KY29aaRze
dSn4xEPqaEm+9YXI1276q6PLB1AHklId8CCI4S8/oJx9u86VOT1OboVUDz61wvpWKVQL5Y1mN79B
k6H67qSxVa40tT4bmkyT8yJhkeDKlkNPuDDSxz+WQaZ+YZnwxdWpI78qCJXGm9zo/0ODcE1g9vqQ
8sVoKaLaTG+Sy2oxLARHGp7OlB0zVZ10Tx+S4s6Z8vhbWAz4xg2VVd6RnUUkvq1wvqBB8+5cbli/
LVQID7dPyqe/RoKGiWMIDwltLifBFN0QOpTWjy38YkQsxszfYWGhvxiIfQgP2pyI9hr09R9qMsQC
NneJobvwqzl+0kOjXam5f3aSgKVTqqMaADV1EeBY0Hd7NVOzY5sNfyKr6XcIBwAoLnwdK6Ygcz1b
4CathgI7vNtTsYzGOUq0kpgEi4icevRiJtKxIbCzjeKIW2N1b4VaMXnVYP9rNEXw+vdDUfKkM403
JL2MxVem1dz2UdKUx2HSppemCn4gdtw96r615vz82UeBZaRmzasgH6rF8k5W5SjAZI6Boor9bAX2
oRFhXe6yMhjW2qnvXKmPWYacQjCMxMaU8SXg73I0TYx513dJcWzsMDvoeoohXJ420fNES7x4aca6
gGdtKs73rkdWVFd02OlqYU13bpjlxuCVrRa8TekEQRzjm7TdtNRUhdfpYQIuTRvU6fvtlfhkv0mQ
twClDC76SvbcbZp09HWtPLpNoZdebGfDeIhbK/gyKLWm4SdTYAxp6tNPY0aNZWW3f7I6kp1ExiQF
wkkCL+dLV+M57KykPLZVFj91OK18beZm+Kmpwxon9PpDGUiTVQuKXRIifTmUUtS90aDlcgzI27ZJ
a1cnJVfMQ62L9JEsNHxEDeu1o/p+d3uGl5knjCs6mPSSsCvheV8yPqq8V20/gLan1A6Oqx1ipR6N
CGNlKq8uc9mfBbZL0imBF1IT82O83DqRRcui7o4z3rW7sVUEcXI936nKhMIBUlOocKzVY68eX4q9
BrpmknVkcpEvbgyrsRO7RDzjWAs18jdOm1Y7qdX1oo6TQiG6KOyvRVlTUPD9gFgYVZX2f7dn95PP
Jubge2ElAPdbimY3hTKHQh3dA8Uo+1AEQ5l4mpjnU+wMUQLfiRgYknd/f3vY60WFHEGtiEcTHLE0
bbiYbTWHOQYLNzgW2pggGtgryTOaZGvp7vXrZFBrI4ZEspfPo0Z8OY4SlUhKOX1wDDFXVV8HJEqI
XZW2KH7Uswu/a4riyIg8uCjKIXFE3u4HQnLkkpwUd8D7shsj7dvtb79edVSSpAEGFVUonO+/+UNm
VpeT24tB6Y9pZ42eaM3K8EojGQ9cMtLrxh2TP37sDzsRdOVBRzhpd/sHXE8+PwCIDJEtkEuqZotJ
6aJcdGY6HDU10P+nT9A6PSU15r8+UZKQQokDjhrl4yVONrWGempKuz+CQxx/0gz+gQeWsxPVWD44
7TTcDzyWq+GI3DkXTwj1TuIjEOoSzEbifflxUdlWHGUxHid27dcyRJxkw2KoWBdWBQojSjcNL5Hd
6uZWb0eLKFHzq31OTXPa+qYeCG8kLYm+mJESHvMe7zAPbbzRxGF3wGBTT5oGp1GN/tEmDxPH9uqp
9dF8mlEaI/ZqaK7adh1/VxNEgTYjdclTq6m5f6Ia6KAcGs5++pTVfVh+T/D9dr3KmpR5Y/dt9xK4
SKvBAXHT8nsE4M7APzeKjBfDKpTuiQPl3CNnk2j/aDW58B+8cpoE2RV9MHZd1A/WA1gXV8NS1aot
Ko9Vmnho+anZLi26lk2GStG5hRv9wy/xqD1WZqH/oogi3ZGzvJqEB2pVy7dA4TClRcAlgZSvdymy
B2Wbnwk8lT+5ls/ufaYpyDDJaSk8H8bMGWfs8b+wGN0HlBoGx2PvtXiSTvbs3vVqRxaDiE3/4I4R
unnUD+pXg/f5Jelt1J6MxHdbz+wbs8dcs05GaORJ8qJgtsF80d0wsJgfcT1tGisPz7MYfXEXI8o6
/kniKESSH03+FMkNJzMOyPTHv9LGHJSNU9u68mg5af89HnK9+hkNbv/VR5sI/TPDLIWH1WQwP5VO
KSpPF7U9fBUlCioeNfzou0++lWwCy0+TnVGVlXPQqhb5sirOrGHbRENIKcWMkMdgkjJivTIP800X
O37hDZnt/OOnKPxsbp/d6xAJ/qMk7VCqZDGvkDKz6EeLALM+Ovqg/gidMEC6zi+lrFXW6G9Cw415
o8SZ0T7qgHyEv7FyXW6wslOfUhMVyE1Nu3H06hRq5z5r+fpDHM56FCPilanVFohMuYZFXnhTkUXz
sxHSgI5AoYPwYZFRJ04U9JMaNUcbUj6dgQZD0UzEBZ3lrkOYxx6/kXviZNHX2RfgAtW9Qg3k2Ca1
84+ZKcgg3Z7Hq8hJ/h7K2PIBohG67Bf2KIpkrbDqY+dEJcRlg9rKpAworQfatPLYXRcj+XRJFpDf
r9GrX8QWwMBjq7fz5sjxZqF4f9CGLJBN+01nr0eBC1hd7VB3ttMi+xaOVbj3U1gdK3vnk2+moQZ4
kItfYppliPfh4XHJFpFGaJrj1EzWnTHW/WNWN5DWwRSsDCW/6OIWlvVOagqUbsgciOcvhxIUjQg5
BuOY1aJ6ThMEPrwecQ/HAx0sbdnKsHy7vaJXkQxUUoo2TDK5OPWixVOflrndDhVSJYYWms9FnBWH
TI2VR0Ef5o+iBAGE7HLNjPw6wKDBBnyBGJwgw70S5gMdLHK3nYxT6BCj0fgZrH9m0++ruxlu/m9B
azHYw9HGCxw4wvTvAFA+3E5zq0RvIP/UlTf3at6p+RLlUAeBD8MMLxKCOW0boirbPDXYrR5metb7
FurrFu8F3NbGXqwcI7mOF+ssxS8oH1FmhpJuLuGFc2/ZtVGHxqnuTRTlKB/+jlNRa/vZ7PVipzpN
/BzIfvFjniW6u7LLrpZcji574DTAYOK8O8J82NDG1ISj5vh0hUwOcWebjkeTdTjVptkEPHpO9tVw
C0Xd395pn0yyNEiW4GwyfVb/cnOb1ag7fedgUzgRTWaaE9U/UgLF32kY5OqPGPLs34aM9MBV0NPY
6+rA9JfJyRTqKNu5PlD8aBI/nNLM9xrGnHfNZOu/0e1zkSjMLf8uSQxxZ6BxWH65/cmfrDPSs7St
KbFxfy+xBsHQJA2/TTsBniveMiiO35U6VbZtWSj3STaqh9QKqsdSLdo1LaSrW4vQkfWldyRJ+IAt
LmdbdG323pcEQtJOeMkHYn4RNQwlL6BM+ZeyCu9xKt5KslWFGd2SnGf0Ef7bg6qdqtoPzmZhcVeV
9qwH3oSH1E+K3MamzLCr9QI3D4r727N8/VDIMPnD8Itvpd08FB0vwYmrQla7lWKXVGorpKK0tc25
Ve8Vt8z/VFhSfx+aGHmfUYzxymJ/NuMOHUoww/xzhWqfsiER+ehqp7HzbYRqR7xxM0Sm72lB29HK
Gb7eWcDYaUhSP5VJ8FLSDYuzTLUqS5xCdUj0U6c6qIDCdjvQjLRwsBRG+9tX0Lx8TP2iy1fW+/oo
m3JT0QyU1oMAgy83lx6HUwFYwDops18rKICOyQQVLJqkgEa0DUthrhSNPx0RGDKtdOkNtGxMOlCf
3YKC6UnPsxK9mDyQPuq59ly6tbXrFSFWNtUnq0l+LwFv4ATQj5V//vGS7DSc3NPBPlVa6mIGOujZ
LlMSX92ZeVutDPbJauo8g2AXXXrclPAuB7MUFTCfb4sTEjju06gn1vfYoYmEei0cNwALpdeaCfqi
pW+vpH5X30loBascepAUAcZ57XLooTdaRInm4hQXgdHsVWSRKBTRjm49W5/zv0Uucv8DB9U5kqDb
KE0tHgHVSDpCG7XiS5NyW2l+hAIfctcI5YaHVB/zv51Z9G24BtF1lPgazO0uP8+qYzuYm6TGZjlW
9iU8sY3kKW9CoAQ7rUi0c6KE0auW9vrz7VvpemIlhVCCbHlswQwsYgq3V8zeFFDy27gVz2ju6k+J
kiWbuLLNNfPYqxddSivKdr3MNCk4L85jiKy664IAPdF+cw5m0CbHmtd8g7hM7iH9mqEqHv81jYe1
xEeP/cOI8DKXUu9BZGVZHow4aWBtJAH5kfJSV6b7vQ8zczcp9pos9/VFb7NzUDWQ34mezPJQzmHk
WIqitVh1GOm3So/8+relxgibkrHnlPkQ3TfiH75pZj8b1KzrA4+VH7rUpSJQqitR3PUKw1CQlSiy
FIC/yxKrIVKOVuhMp1oU9l7NJE4hmH4Ttq3dt9fxMtohAKaoJXPvkg0ttnHRZl1Y29p8CqghZAcx
WyTnvepXd2LIqezmI1Xy7YgC866ClFO/qDPhTOSZCOxOHoCOMn69vb3liBchLL9IyiZAlCWE/X/1
6w/3Y2mkvYEbw3wqxzZwNpGlNenGj0iRTrOZCUiOWNdEmwAl4fYuJ/N2Xm7/gOs9T9ODWwuVS/Dl
V7DAKXOmgI7ZeDLqJPgxOnqXb8zJSq37uUKieh+loTP8Y7aOvlpMkJfUh2/n0QPRyeYnU3tv4emX
lwoXVmuSLwRPnWtCxEttlgDp664BYICAsoGJwCYbiiD5NXZ50u2CYC7ib1qQJu53DV3DzsW+1mxB
afBptrZyoy83C0siVb8Is0246JKjePnzRjmE0fvDU9BOSI4/jLlC4uhFYdvY906hDE/AubJQCmTj
MqDtZp8Cb+rNlV0VB6UN285ruTOQ6b69Yostw2yxZQiQuDEIGoARXv4uf85dhb6O9pBQyJu8gRI2
Pqtp19fb2rKHUz+Z06OpZWa9L/tJZNvbw1/PC5cU8nEyi5dpvLt4ZRtaqhrzIh4qRy/vMpbB4jFQ
xvl3n9sBLPp+TPcu/NEk81JtyMtD7aKOunVbBKMBJ6NhdvsXLSrKckIgmQPWkJAyeieLfZSnCcrG
Sqw/pHkW3bc2xUQvNAEjr1xUcsE/7le2kQTO22i5cIvwyl9OfNq6E/DA0n6wpeDZ0QAlnHi9mdj2
Js1BmO36LC+sTR7NbebhLe9Hm2ps7L/TLJUMAn6G7F1QcXjHtV3+jI5udqUXivOQmOaUeeihG6ZX
V1HTey7K4GuN5evtxnC0RuGG29JzYPEouqnZ1v5oOQ+dIca9k0xacTAUvzy4RZhsqjQat7aiWVu1
CXtnZWU/Gxv9XdqbFHNoNMs//3A7Rl2VlWOfOg8KmX6M0luLdDlqz+IQgntVcG+yAhdE+JR/l9iu
NWDM4m6UMw24AH05iZSkkbCIsoyxjPuJhPRBaTLzaAR9Dpg3NPfoazebGmWt+yaM1trQn3wzGnOI
DtLnlEyJxbWjceGbidriOqUSbGxTPcbAh0YSiGYjwl65GZpnQC3ms14Pmlg53J99Mdku8CsAcNzO
iwkPItqdcGOdB45pubN7N72fYl9/BJV7bvKw31FBd/a3j++7iMHFuXLfwZKEI7LVD5r5cpWBugXj
PE/To5rAeN9OsdE4/+qqr70UppGlZNo9wr+R1vfWS64mU/A21iUdSvow0dcMjcHvlt+lKZLfvYEk
vRlMpu1No50H59bqfOTIZnXWuo2rlhO0YQFG+fYXXF0MFP6IJ5DnRqMBmchF8W/EbKE0FEzGOzvW
AkR2tcZ+obOpderGjvWsfGkzXW1p2fgjraB0CNtR3TSdrvcriKrl5pFJJJU3WuXciBZAn8upLNxx
VgOq4I9Ta7vdNnCVed6WhTb01l5RpuGurOyhuZ/yTs3+Ebhsjqu3k7wFP66mpIPQ1pNSUNKkZInp
glyW+0NTqQ9ubtFS7dSohOEcA17zYhwElK0fzMkpnlQ1OFDV1F7rIecS8Sa9CcwfQzFg5Y3HB/2u
L7XPAanoDiHsu2nUyvV9zw2RuLrP/UrkT1lFD3PDgFbzUuJ4b+1SDVzphvJKqD9n/jCbd+PYj29m
qXXjwfY7Vd3ETd31d4GZFf0uMEI93LRCDZ4aAuBwDwGv5T+kbp0hIz+nDSZ0fi/UivZV5mz7usNT
hOhaMfZ4HDB5uDyMLyX5WFt6tNuSZKuYjS3tJnVzbHbGMKTac6oG46EO3GB80vRG1Duhh7qxHfD2
s3/Gwzy/qCFgLk8Ls8S4v703lydaeuFwi70nGNQql2X3AiG1EPG+8CHQYlXbm7A/n4JKV740/iS2
JkqexT2h1lrNcFFokIIlFN7ftQkAi9G9v9yI+gwpojFL9wEx/nlTKNILIC/4xnwaredEN5F7uP2h
izSCEQmHyOvl9UQYIBZbP3djXUlwFXvoctPZ+jZFjQ5viS3xWLnGSLqKgaSUvuQnwqEDdGUteyoJ
EsNFU5fhI1CwWbtHjx+AV0irVfdmGn8TFSu1cLZVPLW1RzSR4t3YTmqyjbAFP8lTnK6c/OsJ5xcB
A6LJKudgefIbdLySJhiCR0zbzH+nQEtfSWBpRDcS1KlBx1m59D6Zb0Ih+F/4Ekiv+8XjSCw0RiCS
gsfC1NuTYNg9Db/oaA3jXwrModxBgZ/uCiARCmX08y83UxdCjw4RT3uogfl96UQ0flGqOtq0VfN3
Pm/kIUT9BHfQBLjTia8WX1X3jlI4raY/4Dlc7CY31uKN7tbuI/fYtKY7cHVbI6BM5wDsDSvOc76I
5FWRzSKnu3EKFMQI8aYFBy+9Zay4n++qvjTvUBAfN11vrpW1ly8WiSb1OI0+FdhVqrcypP4QWPVT
HXSgmqxT6kaVsmubyt31rW9a3mRxi3kKvLTDoIjOq41w/OkiyvL19nFd+LjJjE++EZKbqYNCuopz
qiCxqmTQalKVos83zazbD+MQ6v62zHz961RM/eBVk1aGJFhCC7BUEZmyZyIpk3tNlFrKi9ZZZf2Y
iV4j7k87XF1qoxCm58T4GGZe3lruj5ZcOvd0wCY//MDVe3vl3llmH1RRAZq8c9yl8suypDoOdVdW
6Nc+qqENcx9XFjd9CKopm37dnrGrE85AaEeiQkTlT2JML9cM1AU0KBE0j5RI2mPX2NpTnUTa0Qd8
9F9XK2tAnU/G4w2XUHQuVIkUW4zXN1qtWWHz2PVzgQmGn/3iQRYT3qvZ12xdHO3qQgFGCFxK4pLg
zKAwczleo8RmT0zaPjpzNR2byPJ5Uq1k/kX6173cnsurV1GOxasIrI8rjAv8cizAMG6MLkD7qFa1
eNTiUdm7ToxXbVChldGZ438C14uVnXI1KD1p1DjA+whJi3wHV3w4dIMdOINbVOpjYENDdDsz2Vli
SO60rgRkB87H3vRJkazoLF3tTzkqwanUkJf060Vw6uMTl5luq2Ifi1ejp5jR9BOoYXi4PaNXq8dd
SegniQtAG7hFL2e0pFFm6IqpPdq1MxaeyI3sxM1nPQuskna3x7ramYxFax+wrlTGJyO/HMtQCaMj
JdIex8jIj5wBsY8RgDiaEZxo/P/y8sftAT/7OFk4RPUFjQwoY5cDlhhVVVHci8dwalwsX3Rt9tQZ
tNWhIdBZ2yfvocpFCE1ez4NHJMMEOeqyPjs5eZXYk5l8mf3AcLZxTY14O7pxR89Xw+Fwrird9dzY
rH8gw5+8gQJCSSRA4wqpZ1eN7xRKjupGBGP7TQeuVG4yKxqf1CpKsdMijlD+6Sn3Np7hF2X6uxkz
tuJU22n/D/Gpn+WoR5V2tenTLvsxILf+rR51QmE1Q4mCos4UlWeQscos9rfn+R2vf/nlUi4IvK08
nYjxLF56vw5HQA2B9oiLgdq4pEq1Mw8bi5wNuTU9dKKTObjGEwW3ANZHEBhfY73ECTo2SHFoVDZZ
d6xHUQo8evDK22ixaY9eliVNurMbatgbpxIi+VEMWRbmu5pW+vCATM44NJspqJI69PBWKrpvRcP0
/STg16Kt37SjshKXL6FUpkSeSnkUAdCcneUszmXltl1dpENy1qKorneGiHVgUgDJN6Ia7Hua+8UE
N881vwA3jLEdLNEqzvTAfwnMYnpuBmP4RVIJ0cLy3TTZxtls7YUqlaTC7L/b67K4ud5/q0TEo5es
o5K0rHz16lD4iajLs5VqyhuugP0XBbeXjQ50ahf6TXJfmn62shmWbYr/H5UKCDVYm9b0shKCeJo2
l6FZnGkypYeRpOW+16PuFA8aYEM9n38klG7vK/7qcQzSbBNNRfzzr79cvoCwbMBJkc3Km+HDnQ1F
FA9jtavPNRhADxGgcjsOTvpT78rxi47a25a301/p0i7iQvnhEo/NC0G9jQxjUXLDz41CQ6U3576w
6t1A8581LqZDGIrXcOrmg5kWCs6F0xpvU95jH44fAzMgFGiEZuD44BN9+bVuYaodcgDDmckdDm2j
BweuWmU3luov6W638mZcf6fkAcu+D+8SgmuL7wStzxWaj/3ZHQDk2hYEnQo90m1hh/o2wAX3uYF3
+Dy43VphcZnAyS+l8cU1g2ooL9aS6w11QUvHqJ3Ope/2x27OMqqYhktbMdVeVV/FVDFNMghDFTFx
rDjTFk8JcY+H8FouuXhb/v+XENFB5ifpgFV1OefhOFdZMbTj2R8n8aclOro39To+N9WqUvEy5n4f
6925jfScftuyUJX0kWKlZjOd3X50qZOgjNh5mC4C5E1m2wkRAgOXSZsvx0wZ18r5367XNLrmPS2Z
Q1hgVUhI6KLvjR/dk15aQt1GSMMrxwTDuX9MM001LxZabngsaRtshs43X2+fyM/mC5UackJZiqcF
cTlfjjNVFGnM8cyc0oucSnAqWMNO5Z3h6/VK8CTfm8sDQX7EHU1s845hWOxQM4B7bOmdds6CcN4I
3CC3pNLB5KmT6pxC3Jfu8sqPPBxy54C6UTKupEnXJ1IybKh/y6+Vzf7Lr00FCpCwg8UZp1FJ0reK
hyybVG8oVeu/KCrWXBaub3rGk6IS1KAR7Vh2SJFZqOYQvMFZaR1/Z9lJtmkYdGdptbtXgjLYOqGu
bW8v6acf+Y4tkLBBwp7LjyTHcJQIAMW55CW8gxOfHrIua7+Yc1vucpZ2JRC/3kJ02WXDk12EOfHS
yrxtXSWds0k/B3Sp3uAs4UevB532PI29qa3UST7bQnRXQWlST6cNudhC1jzrNVaY+hlHVi2E0+FS
Khx6t6497mCq7AgVD15gDHG109LM/ppFih2ufPHVsmJSzQaCYI78EiHzYhvR6SzDGUDAGdQIDu5G
PSt3E2BOOPmFOnlIP5Rf4HmVK0WpqwueYbEKQzQUJ0fpQ3e5sJliOoMJw+Scz7AU0GNCxTGilLSN
Y8U823Xfn+xGTHdOFq+R6q/2FHBYmoICLjX9QeBkl0NzohUl1GfzjJ1t/E8aKfHRnXz72ShFvhui
Mt//5R6W44H9QdSbog6Py+V4zjQ6kyxhnY3YwFrZsWkegRaJoy8OGuN3dZXOKxHk9ZrSGEPgCoY6
FwRMo8sR4zaEPMJZPY+KMrzmZQGltdeo82u1dO/I+9caENua48sno2KcI3mfkoaHst/lqEk2Dykg
YuWMY8arGwb+ptDQtspkZWBTtfqfTG1xHb09uVcHliuYhI+eN4oltL3lj/oQhdHGSI0+FMoZNkX2
q2wt3iS9Kl/73rZfbw91vWXlUNSQifkoRCwRgU6iGqRbg3L2rUg9lUNY3uljaLzVuht/HwyDrKjt
yf4cFW7O7aE/2bJgnWgsc/eiduUstlDRl502RmHwpuNFNH2DoKD86rC6rv6IYc7FVi10v7776zHp
m1NUlf7uAGwXyzlVWEALUYdvRlwW/zn51B3H0a6eYfaqGITDZlpZyk8+khQCrQk6jLIvsFhKY3SV
wS1F+IZ+WIYUpAhfBwg+P5vSzz1FTc2VU/LJ1sGOkYq4BFgi67UYL21rPZsD3T1PZRQ0BC5YAWyU
LgE8lhncOytr+NlwWKAg2/2OQ1yWJnrLb4IJKWa6pXqyMytanp4qfPUes/K0WpnLTwYDA0iaQCQH
jnUJBS8TqySci4K30uwgvuthr3yv02IcQRBV//vrjSLFAd8rkBotaOPyCCax3tVanIZvqSiSdlMH
WdQfmzhHWrVGiSrZzmYSqyuz+clmAXBBaAzxlnt8eRhjN0/HMbOVc83o+XMbNgYMNWxG602aTmG6
L7Oo/Pu3EjUvicc1pcUc6efll4JrbMLMzcI3PypoBtLmUFBlcTvlbo7Hqnwsm/4xyfNihTxxvZgC
MgGvB7uVlpKzOIkaMvIkXFn05tSinD2AnOamqEceFG36+43DWFwxPFiUtVjVy08UhZbMyVBFb6hA
4t2coyII5rp7VOD6rezR6yWUQ4Erk68jQEf55x+u7rp1jElH9fYtrofsK9t1+olUQ3XURNM8IlrY
rYQcn07jh/EWq6cOpaNUqhO+lfEwVB4GgVPrBcKKlXv8Q9YMPeT/7SI/kH6z9AERdub88TQtvk7R
uKB1vq50e2PC/BCnVbTo0tyDnVl8mVHKOOVoM73cPoz/x9l57MaNtGv4iggwhy3ZSZIlB8nTbW8K
9tgu5pyv/jz0fxZuqiHCszEGY8DVVazwhTfcmOQCFyRvXRoOgA+uh9UqGS7N1+hCUTI6aWnnXUDu
wXgJlSLZOIM3x1pyAoQYqAmsbbpKG6LaEOrRpWNanz1EjYNUOIvaQJGaG2HqzbHYkGDbAG+QEVzP
q2I/ZPUwh5cJzfV3eOwqj2k76MEwNVs5x62hQLnQKaUBQNqx+nLItaQU1JTwModjxnFDs6tBZ2ho
ZMAF6mxZit84BgtlkpeW6BCky+r6jNmXnW4n8aVGZ+CDPRSfh9BW4DR02ks0dN2ntzfIslCrfXk1
3DL7P07dZOOtAGc/vOTDDFIG5Fx2yPRh8L66jV299yRcmZdmKOEsJfyg/dujb012deaVqKPg08j4
YvdRT+aKSa7gyf+gDPUcCA3P2r8fj5tzOX+wOHC2uZ5tLgRkv26OL17tDg+JFyvP0nX6vZdM1rea
6vZWzebWBOnhIFRFp4MttJpg0epFzgsSXfrJE8/qqOePhS3LoHXn9A5QcbfBibn1OWkqwM7hTCA3
vjoXHgqoVQ/07GJShjT8Br61+thNYTXs807P5xNOFqrzMETjHAe0oLb8Xm/NF2GZRbsXZDz4w+sF
7hWnlYKO+8UtzYH+XEmcMTnVOcvV4gersVUcv3U4YRks2NulQ7wm9qWpEhlhI6JLWtb9p3ToyMoN
0G93NkpVW7KPNwfzAG5BcVgQFKujSSuwh2SkhpdCEU33vm776g7f0al8GgHfbZR2Xxcege6CcYNO
xqOxNIyvlzKrDG0Awhlf0H5NBW3VOkuDcYwsYEXejPmirNKvLrCcQA+Hhv+bDRE+qFrybkRC7u7t
g3Pj+VroR9CswBNzKa2mnud5ir5aycHRCtt6b0hvpI8UCu8wCHY2yhhdGJ0oAgFoenvkNSV7ia0W
ji5gCxra4HZX969oswiB/ja5xLku4l0l2umzaYs6sJvEM32Te58/tYmiZBMV5TnHXKnYja3lPU1z
1z+2erkFSF9mu7o0F5QoB3cJjnBDuv40Rpk5MINEfMkzK5uCPqZg45sc7OPbc79xmqCaOTQGyBJJ
aleRnhxRArDADOJZXo6kkqoSH+e5QVaO7tr8s6sa5+PbI964P2je0CfHG4ua3rrgpSc875YVZpdU
ZuJhmugGBiHgk8wX+vwjqjzlUyO0xo+QlNgwxLkx2QUO+DuxpQ/9Km+wwzwZZzO7GH1+qRq1nQLN
jqqdTJUcYSV7826+8RXpqFEwRZ+aeGX9FXu1pwcIcPWix1k37IsKyqKP2ITdbm3hpWi22i8urwAI
YdDRjKlf75cuNqwaMazsUkdCP9QODcipmfWfJDLyvjXz6GQbRov3JmjdYOmtAGuc40OsKdPnt7/v
q1YZiE+0gCln8kMWaM3qBRw0cKVqPGnnfMm9ObdCO8KOjigRu5ZvpeHc+z0+8fYBgQt5StLZfJn6
zeR+vc+Wn4FJGYQSYE0kwMtV+0fYgZyDBBqda2fojMnRADP1pVSzcF/0BFejgGAUTF3h/qvmHm3s
v1+DhcdJRXcxXuL5uB68tCE7YDunnzPVHTJf70oXbwtlEgev6Oseg8S5Pam5kQnc1OPiue2alGwy
M2J39/ZPedVnWWiASy+HugpaYmC5r3/KaE5ql8SJei4iMB8PZgZJOaAWOrSfYAfkKedO6WxgX7ae
vdQGBMn7DuJ8fWJ1jO4Tniwzapye0tW7Vta1QFIj6r4rZm9TVExtYxwCwKliCLRxNjJ/yOyw2tGV
zUk/3p7K+vguMyFtW7JhHXW5tSZnX0z6UE2xdi5iazrWNTJix1aL3PR+MGOwufncRu7Wi7x+ln4P
ytkAeI8pAx/zevki0XcyjDPtzKnzwk8WMrHjvud5znLcKAqtuYsjVzX9aswJ3d+e8DoaYGyAMgCs
sC1ZdvFqCxepE1Ha0PVzbM+aPLmDMv6qgNdmu3HKov3bg906t2SPaGejpUK9YZ1cGXM/UFgZjHPc
zMWHUDWznYo8Tk4Pvxr4zxAEsRl/0vrJDPf1OMCS0mt7Iya5cWrBrsN24GWAhrferbM5jhXFJeOc
iGn27lVNqXYlfMTWS2rEyPBpiP3GcIp3ledssUtu7C8+NNke6w2gdl2JSIQcnHQezTMGmNqj1Yxx
Hbh6qLxMXmQbAQKOWwaON0ck4QPnSdb3qlCfp3pFwGqYoAqs2ruPMmRCcRoR5mWY5vgLxfvKO739
mW8uMLOjrEutDpH46/1cJwqNukiY537AL/3YyBJsWQvM1PSFYSjvWhwFtV0/muKSDvNWr/vW6ObS
8AUxRV3bXEVadlhXhUlv+exlQx8e3BT8/p02Or2EGdCLn3ZVONkurFunCGrA9dXGiVr+/T+fyeVE
EVkDDFv43zBFrmdvCNRQUG3Uzh0kjfHFqY30g6kXZmDifCQPYuyir0rbZ91Ti0fIcwO9aYticuNC
YWSLl3pBmqLWev0TAA8XZVh7PA113R4jrTLfO03lPKmj0EKQTwqdMGSH0q3L5Oa4ZKV4ydG6Bclx
PW6XDcNkG6lxLqZZfMLsEstcpEqeHL0X0Q54dvVNDjXqLG/vt1tbHGwDT+GCo0Kl9XrYMh16Shh4
Ek1TGSu5b3ZdctI0BQSLQuNe/4D1uvhL1WJuS6RBFr4kXDHKHGv9bDWLorYG1XaeK9P7qMdpvu9l
3xy1iAkPerNlEXhrWy8DwoUk4nj1SMRIzbg1Uq/nWqjO567NvfAp12u9xbM+a3t6mtYw3HUj9aqh
6ouNO/PWEoO7Aqi/QEhfvYt8c0Ut+9Y8x0bS5b6XTn2/Qwtl7PeOruhRMIlI+y+XJagVnAIW7iXK
w9ff1ambrtfj3Dgr9OBqNNamUfWtJurioNUa871bxMZWU+rWe8hWWah/Cwh/7dCqes3C9GEv6ai7
1EE9jGp50NBCTQNNTm1z+Putu+gCkh/T7ePGup5iNUBUGK3aPFeWnJ/1VOk4s0r8tRlk0+1Txwq3
ag23rifScErupAvspdX1JIWIOs1u7DNIfPGgl12R7YqxeKzq+qKUcXrUNGzjqFfPup8JUW5M+MYV
4VA8/n03Urqy1mcVXrejOIV9bqZxtI9KL2yJRpc5nGucZusTLHRoI2YWTenGyDe28OL6RT7I60CL
ZZUzQPTnpUod+zwohbFHFszYZVlheydPz+xf/A5b+ctckCuCEWmqwOUk813LI1uQ60e10uwz8gPI
XoZaWO81055PIxT8y9yGx7c30821JX5cZDmgV6yhFzFaz4WZqc65gNx17DNtpsU4Uu4MPWtGKXFE
qYPmyn+ImRfJOXQVePJoJK92lOZS+0fYzjlXg6FG+8oykh79R++XEstO90sb2fK3J3pjD4MXXKAz
5PfQOlZP/GTMKrsocs6dMsiuC9IxDr+XXZyFO7XvhHIw8qlRjphcFo7f1Y5O0pFPW/zoG1cF9x50
DmpJVCrXJR3gtqhqRKZ9bifd6E9q02b/1BmB7VObodmyEVbc2r5QSAApUUGi9LWaczhgW1JghHee
0/jD3A62r1TYh/hWLD51HTjpjfFuzQ5w8iK2vBBj1zWUWm/GMc0r5+xy40Ln0ur2Iav6IQpM2W51
sW7tXC56FBJQWuSIrm4F6oNTJyl1n5tEmT+HWR+1PrC3COJiPI8n8KHNvpTwLDcmuS6eLCfUAJEM
4u1/BInr69fQR2RhTWGdMYQwha9QKTL9HCPejXFufTxgADDLSTsWpafrcWQzeoOZmdY5STNp3ol2
SCbEL6QnPipRGt9NcdlunJFXldffc0P6c2kOknOsWWR2aRZDorjWuZeVwPZkkllL/gp9f2+HilsG
UzGDszeqNL33snj6kniZhkpnHbbVuzJRvGkjhrgRwRCPk2RybKlXrANjmYxaarTSOsMG1Z4zre4R
ZMnV7lSW3uzsO3WOEUuSaRr6aJHG1kaUeGtDG2C50dYB+QHA8fobYC6I/2hdmGfN6BaE8dSljm+J
vLR2sYFW/X8YDpztgjsFrMSf18PRjGo4lp1xRhnPbE+GUY3VsYRY5j2aWbUpPHVrcQFHgHiDUURT
fTVcXFSWkxqddR6cQkLHLcZTX8/q9zzLnM+WhxxpJZT4o1N586+3L+Nbextoi0snAU1CXHCuJ9q6
RZ4JpXbOShdTe5sbalGOF38FUh0BHsqaDRWx13cFNRruwcUrk3LJ2oNCFlUOayBkYQ2RvOQy7pMH
bZr7JJg72XwXwmk64vGZUvPfTpRNwwbiuqB6/EpGqCqMia+dWufMM8tdnNjxvBskcLtP+kBSeQJ4
U9gbIcTrTUvizivD/bRIJKztstCRnewyBxXRzNFwLKIqsv0kca2jo8ftFj/z9W0IaBPdPzAoOtJQ
a9RklUmraZLcPqd6WUOdpu/Gn1q/pbpwa1KL2fmivKAy0uokGiMGagqaq2fUZGxrp+c8MJ9rr533
ZYcZ0entz3aj6MR5X0pn3PS09NfxiTu4LZRScGYIO7c5nCKem0AUheUFSBkjGFoomn7vValV3LkO
tUhcwrP2HxG33fntn/L6qJAWL9bJhMCkjWu6T6U3KOFKGV1yS03eS0yqMYEps6LYuR3ixeY0t2Lj
tLy+F5ZMfPmccMVBh65S8mgCKVZkg7zowtJeptBqRUCAYb/UrQkMYMzjD0TgBQrYmbF7e7Y3PjMX
H88ePZ+F5LS6koyqsdPUtJXzCALwwVRgOWaJozy3QBSObw91a2HJx2lNcyegqLGswh+F+BS605yP
ibwg/VD7iCrID14spl03p88Uya2Xt4e7cQXBgecSgvMPc21deifJUPF5SZRzmodxHiC2MU77jA8e
7c0GdqX06wl4jHTGrfvgxhGlMU6QhIraIu61LMQfE206iUCaLcJLJ8rJPiT9IJ1j60TWf1hQUiTk
R9EqAY6/WtDeKHlRQiu6aGWfHc0I8f5Zg3OQujM1jshSqM++vaa3PiEREv0aWkwkEcb1zGpiPi8e
jejSwr4ZDhE9y/zoTbUVnoDgOvUduVr18e0xb33HhXAEkgLJm1eWjlkiEIM2p/Cit7Cxh1kdg0xB
a94qWu+j3Vn1vjEze2Npbx2LBfOGNsVCAlqfSGUGm61XrryE0LlGP+YmutMjI/vYgJXZeLJujkXG
QN8OQCG2E9eLGiOnpVDoAH2aDtUHNVHLQCBU4e0KyOP5xsRu7U3OBG8k2xP06eoL5g5SZQ56JZdE
b7NvqpYU8timUZX/h3sFGTAwNTRaQfGugukmnOvGSDLvnEZOf8CqxhGB0bbSuLOmGSWat/fIrSUk
M0E5gB6rivvM9RK6SdtNstXcs2eP1vMwR9WvvJysOdByIo+Nqd1aQpDC6CMwM/xV9evBSh39vXaI
vLMbq9lhSpJJPaQCYaT925O69SosDZ8FAsL2WAenC/XBTbpUnCnKW9nJk070yK3qPs7a6NJhi9y8
B5uByNc3OXpqvTH88oWuS+Tk7mAO2CQUK14dAVVllmiUKudk9tzMVwyco2C1Fg9F00OwHL3qYLZq
dMRoIGn2GATnn9+e/62DT0WGDjL4NO7l5aP/cY1qEls5PICVc9iV4lHACXlMTBm/yzF0xcEai6Om
zoyNw3grEKHutvQloHEharf8qj9GNXNNqoXg61JJrJPHoqiF3zh6aByxUDCx78pFJl0fNQxdf6Cd
kz0JSzTmJYd7/fPtBfh9na4/AVXHBeBIQkpAe/1bJNWqvvQKcc5SjAv8muU+Qf4sBSxorb1Xe08e
pZa0OxCs1lEBpZgFozFpe0FTZwpSp0p2lZVvwddf4WSW5wa9AFqvSPjQP1pV6egSpXo0D/a5cKJc
fVbwqEJ5W6JhtLdS6Xyxuy5OAxWpG0FBuAnHvZKCIfPjxJheDD3KsaZocBXa+HY3DswiQavT4QaD
Shx1vVyRU3jCsKQ4F2oZV743ZZ0XTGZCQRwgMfSMyhnjL2qDkMi9XtVJevf297rxOiJ0g6wjpFzA
0uuIY5ynxG2UFLutsbEeowixK7t288CMiWJxQZ62AEs3jihFd+oi+DJSB19D/pxGa1WdOuW5A9mT
fTfzsr/oxSBO1VSp3iNCPzHmCTKz7A8aytheUM1y66K/cUq5G6iWLAhSDBNXi57T3erFPCvnKJ5F
uKtyTyVkrcBX/hgSUHkBuUolfCobWKS9vd43h/6tOcgNQZV6dev3DbJzfQOvYTKKZjilBg1ifIuM
uf5oR9H4c5gxRAmyuDa32oe3bgmuZl6bpUzN0Msb8cctwdsQ6z1WpZd47Pu928k4KFVhHYpQKN4J
sTznVwVv4akx8/qo5m0Y72e7VjYWYFnb1f1AhxobJ8qr1C/W5cZUZOCfE0M569PCCy4n0/jYlFos
fSrzyfHt1b51uhiHJNc14MisbYRwbFArbMXDSw8hUv2k6rmu+KMGgW3Xm4l8MJvWTX5Cjx2OeZk3
+sbwtw4XoRgdEdQuQOmtAgpntsq0qCt5EXUbH7wSd7c5zysKYnn9HAPcsjee+VuLC/KStV0AM/BM
rj/xXMF8KuZSXtDuFKfB8MTOmBprV9l5E7y9tLeHAp3EqnJS1xGFYqUekl2WvGjjkPxT60vgrnuj
7Wtt7/xl84x2Gc8pGT3xO01CYEnX87I7Z44cF5t2urFa0KESeo+3NnrCqNxvLOHqm/1vKCAUrB6b
lJDzeihXZLTqOgNHeBGru0oxlEBz4gZ6dhW9U6S+pcm1uhD+Nx5oEYidPN3Uqq/HM7iHDIIZ7VAX
if5eb4vaT3NN7Idk9NCFKHBwBe5++KuP9/+Dws4h1+T6XxtBZPpkx9XkaYfBVWO/wp/HhxXo7VU5
hxtD3VjPxfOBiMAEyoXJ4fX8pioadUq/+sFKFRyqUANA/gspAe/L7LTmTlpOvVEOvrGijMhwIK54
adZQmIzy2VCBkz8MUo47WcfzkXfPOWZWWL/Tp/DrBLTh9NcLStT5WzCS/Ql39XqWoYPMdcdXPihj
KgO7N+PDsOgA2EA2Ni6V1Z22fDvmtSTrMJxUSgXXQ5XqaOqJJ9SDMVb1ITHKYpePstgZZVoHUZnN
h4YnbC/EsIX4Wbb+H1f3/0YG4EqhCZkVyF3XI5uQcPKoy9SDVk7NDvGl6p303Pk/bJgFX4J5BypB
VGOvR0GjorWNxFKRIpLqwa3GOYi7Pnuvhw2y8Uo7/IdPx+Ow1F2pDlCivB4vsUUrO5B5B7nsGZsK
nS/Q6DqF5vTj7zcJWQHXypIyAyq5HikbC90ekEE5lOg+198GYj3749hM4bzzeBE3CFyvD97CROWR
5R7jPVgTNue51o3EC81DSfB3QJMjQXQ2ksdmitJ7FQzn/m9nR6Gea0wFVgFO6VW5frRLdLFy89CF
qnUyU1s7hPpcfbVdEX56e6jXJxwVBzBnqLjRgIIlfr2QZT+3FVKY9sEFdWBVvhrxmH8fbcxZaUfh
qL53I+CHvoO97qac+XK+rk/BEqhT9uQtoty6Rvl1NjKpjtmZB3t0SqsNbIB3KWj/yKmrYz82MYXf
th3yJ7vWke4Oxk7P+pfSzezxBDREyL+L4DmV9LyAWIJ6JISjV369GKA/SnwMe+sgk6yVPB6ufg8b
0T1MGN4Hjj1u8TpfX0C/71aK7PRIaM2sDkxKFkUjI/cOXVMkh27qo4tw+5zmY6ju40ppHjMDgdlB
/C1YiKku0GwcNymqEUJ6q5EhAnC5I599UFy3e670NNGD2MVD3tecft5XKRboG7ftOp/9PSa6SEvD
jfsWotL18oZ4TGZ5N6oHPSRa9i3JJ+8rYMig4stvc2+MD1meLiovOWJK46h+RHCyOBbzOLyYTjXu
M2/WN/b/66MNfZjNB/N0AeKtW+j9HBZGZBfaoTKL8GHpp2D5XucPYVHMT3DRNqqZy7Je7/gloaes
QigNA2FdQeVjuqU2SeNgJGHe+FlTgKpuQrs49Jon/9pkkD4jeSEmMAv8fREqvV7xGQSKZUre0qaJ
6p3plqNvN53+aWxnXC2bvt1ZNJuDKEuz70qoXjzROEGGecAeckKx8f1fv3n8ApDM3NoEn4SF1z8m
S1yNNLzWD7jDt8dFuh7LFNmGW5yZ15+UcdhivArUOQlHrsdRGx0CUTjphyifwhewNtEDGmHZA+rK
GFmm7ve3b9Ab01pEcJCcBcoKmmS1q5vEzmVojsYhGVljuvbWkxsW6oe3R7mxcZgNL8Lvvjhwj+tJ
lW4rSzx79EORxuZLO4YA9r1kGB66vALA8/Zgrx8FoEJkthwL0AAUAK8HmypIiqoGgcRswvBbqHjW
N5fK8XwX9Z0CysNCe+4Y1Wbylyo43BDQY9gkQBAWgNRasbHVnBaZYyw+wmjuHqzQrCNfaboqaCZF
/fz2JG9sE8bi4QFtxplc81NcrRjD0ezNgzWFGXbIlgHGoDR9wuBwHzpJuNEmvjkeITTVRZVnbx1s
Nq49uh3NsQP6oeKUxvAVnEmXd26VmDt9wrL2P8wPlQICQJ538p7rj0gwW9t1Oy2q4LG99/RJOxQJ
JknJkoJNwm43coV1WZCLhm4UJ4BF5Xp/RVMwElz53Mo1D1U9Oxh95K3zrERjVfmVqJvF+tBBicup
TYmWb4Ppo5M23nGejGGP3VcN2nnzynl1avhJi0wVaQQWmPR1r9dgziujtpTSOuQkfg/86mmPn051
SJ1pqy3w6vMy1DJriuYcUXUtQhPG9RwB+zMPqLiVT7LsxmM4j+G+jZty38NL2thOr64dxqNZRDkE
nboFl3U9NSsSQimgpB9a7A8Uv8mMHFOBSWu3+lOvBoIMyW3A8tGWJwRaIQFGV2mwweXTGNogn/mU
1r2V6OFGD/z1KMQDdBWXY09zZR1iR7Oj4z/bIC9dKPixRUmMrrAvxnRstlB6rzYFiiuwspdDAb6W
N/965WYjNduxaN2jQNPmXyMx7JMAebjTEnXYKtG+2hWMtfCUeO1IiCjjXI+VAsnDU7pyj1FCszlR
63YnbMV4J9AnT1VFbJCyX68iOeVCeCMBQ5xoXZnvky5J7Lp0j6Y9jXvDwLZeVOYmPHk9KzpSvODI
T/72n0Q453pWsPimLivaYjco6F76hlaneX3XYNVo77y41CXMvs5yhkdOC0uqa1MujrZRhMZ9pBh2
6rdeonvc7A1NgKHO0zagjoksjSSFqw8aaqtfq87KfoalrJ8HDOvfw+MwPlgiMVNCxnT6XOZIz4rE
1p+HsWuxvuxyqHU2Gznyh1ha/8ZjW3YBrnvqI0zq8RtSiW62w6JhwrbNzsydQ9U09LHj9eZ7akrc
SgnsD93PnUkYvu3U6kc54JUbeEC+iye1QGTpnSgdY9yD8bR/eAaNZxjRZvgi6nT4lukzVku9Q7Hi
nWxMUflcCVV7ElYrn2iaDe2hQzemP9hWFc07OplZcXBMiYObTJC+3duDLrUPbl02PwYQ3/mxoyaz
F7PQNCx9xnn4AQTOcHZy5DTuB9NApCGg+Z5kZlCnYZLuUgreWXnfYThOaEUvFBVUzYo7w/BbV9Yi
3+le0mXvc4i94V7W0hI/DXPs4j2BAObqkUqP+66FAewGbphVWMpEplJXLJ6J+J1PeBhVh0GnySH8
bLQzeMheE8bjXZG34/gzKyuLv6es0++1upumc48sRzL7VFhr79gofWfu3n7lllDkz4CaDiw1ZYqm
wIdYjrUyDu62M3LsvdxjD18c49Js8aIvtNQPpTkfOjJeX4KhxKcnL/Yov4iN8ddHgQCb/JkDwWXC
b1nnz/3cFJM3afFe2GNx3zrNN5iC+cFG8eXg6EX7sjHd9Xjkw9xZPDJIrJC3rYNbSxdhOodOfC/x
cBGHAWB8fZjHWrf2xaLqspvDLBruTL3UrTsIRW67b7pCf8CEpfOOzmjp4NLMOJoPvahUsa+qWnV9
HOUXM7kmcpOvRRMiNQKMcVQfi05NxLPtmgPKnDmh5tM0SvV+aIFK+hl054pDbGYfM4A//bmVjlbs
kQrW2x0yjWTywMxHx68buwWwkQ2aeJ/1RdHseqnniY/6OJEJrkl5/aXp09o5RFg2mn6a9OFLqcMN
fp+IznynKWVV+DyCzncV9Q5zX1dxnD95SF0ax6FVQ+2kx3rySzPjxMp9tSLl8bkvYu/D4Ojlpybu
5Re+VGYHWj/Pj7HWRP2jYynzfhiqNnoemixRH/itY/Q9sVLL/EfGipwhwU2NcRRG5RRHzEOc3A3y
RNOTk5009t2o0YH6EI157h4nxStS/LRH4xEy6BT9MGYvP5Jji26XqMDYzL2lR6AB4w5BGRScrMRu
fBs/t3raJVGd6ZeqldVYnoYoDMuTizZfdHTiWGovYyk9p/WjwZ6te51cUcH0xavkB7RG1fHZNmbt
B7StSkPcXNPksRxLT/ogotJsL7zKkIFZ225/eXsn/ha6+vPk/SZqEOksZw/c3lqvXo8TCZmgbB9y
ls94lALBU3/uYyqpbMRIfCgTU2l8ku8sC0Q62/+Ww4CyNRlf+IQJEIuERGn1T46uVeJ7HTzAzopT
9V4dvVQ5IgzXQDgOs2l4KA1kwGO9jtM9jhfKQUyJkW88nf9j3P05IaBpSN5CxuOhRghjXYzBN2tA
GN4t7iU836oJqkV65FC0ywWGiFEhW9/iGqsPrpPZL+koxl+e5Jr7UOaCICUp2g4dlFqPCr+lfNSd
ZiePvqtuHj7JgpBkn/WmgPO9eCbvIw64NPxaV4UStDFcSD+LQgyEOLNDHOSZqtd09GatZf+pRfGh
V+RQfpyrWckOlpsJlJXUwYqCvMqNWsWJQlWjd33taImPq8tcdIEa5vF4KEZzSB6VLI6ifV5lbh/5
zViE7hmzcHP+Yiuza110JNq+u01oOEFnal1z50YS7YcuVo3JDbjf9PSJTl/v/owm4ZVcrHYTT0+t
nRba/dRhhJjls05fLsSmCL4D5qJRANY5bb4ixOYECBvhfdGHpdfex4i5lhn3szUJTKSrKtpFc1/M
WA3FUhxiSn1PcDG95ilCDER8se0MFYPcVKfqDnOiYjrEktvqUaSyHPasDVUkERnxvWhqpSMSQFtn
+jhQbut8XR1nB7f5XkVTiGrXx3oY8tPkhWMSYJ/RqXdTrrjiQSGF+KhYWegmvgunueHR1+tJCcLa
aePPCdjNy1xnopuCoeY2KYJGqcJ6l6Vtpu5UI1KmnUjLxNo5hWspAT2TENu9RufV9nOjMPFwdg2U
NModkopoq9phEanvVdy3nH9x01bmU0wXO9u3YQ3qywfSGKcfCcGsf8Yqb5KXUNXmnZJrsXtvxa78
t0bV+FPZyV67Y/lxMlywDZeW+0CeAJjykWM4KhXOVtasHw01jh1/sAvDCspRGhfRGKi7hKKLdoQC
RnWMmnyevuVR72nvcb1wpm+l16A+4mvQL56wc0wjP63E+CI714kDXW2HXR4184gOc5qfZKEX4W4a
Ssk+FlFoJdw/Au3sdLDy9HOO4sFXE9yF8T5qtZkPHg9qeLCbMjtZgzLpL84cT9G7ZnA96lJlX0Qv
At38WD8CK4ycO69m92P8ErUGQqLUl5JsP5tDPr0AhrJ+mvylkvrm7NDyMyKNU48VQdI2x1zybJ9k
pYXC3k9IFZlBHJdz/M2Z6QydByFMhTTDzprxIXSV2LwP59B1DrmWGO9qxQFXMJUA6h9Dr3KMh1ko
mbZL27js9wXXlvTD2R29Per8evqD1lzvPfBvWYTdAjn2vepUzrGzJ5mWOxmFowH/VIkwn4Jg4/m4
IzXl116rjHTfNLb+rypoNPzbl2XU7NBCaeVHpTPqf0ytsiY/t0djOk6DbhaBV4bRQ9fhzf1Yg2Ma
KXDxWu7TVlPuqJkohLF9Tzbgd5XndShSq3l3UKtSosNoD+gIwv9Pi8d4yLrPQDZ05RfRpIElTYX7
wr2hRIPmj7Gq/ZBqGG/JterrLIXiHNVPG3Q19wBQglVGaZIV4VYl5ntXa2S774yiS+/0TvPqXV43
CaFr0UTf0rxwPy/U92xfZU7pfFhU+4jGRxoV75RcRuqSXmiAOwo0NsUnEp04nH0pdcMnes6MvaJw
PUFXauN7syg16zlfwECu1Wqtr0Ve2t3ZZZe5G82itYsCtUcgSEs5WQUhuLTCrrMjr4V2L6TR3w/e
NJaHNFcRxrLJZsu2zt/HWG55+9bs4sjHfQ3MjKI2X+opL4zdlIftPcLuX0zaMD9VvUgrH9Oe/rPZ
9T9cPCa3tAKXn3L15PFToebp9D55b15ptJh0IWunmYb7wYaXPWD4Aj3Rl3FJg9YfkyhuAjeKVewe
hrE4AMyw/hI0tSwW9Lyl20t/kqx8iXf/QNKYXUiDUNjqfUsL7jP9pnZfFT24vi7mshxlRhT5duDy
KoKGGs07D+sfFDPfaFXcjM1O7xVUf+6VZEyh0s4oTPiJQ9MZoK/VaFrQdrWiPL896m/CxPVSG4Rc
GmUxPAxMul7XE5VTHmvhWFr3CdlX/tGt59qbAup+9b+Gjk/gk1X3s/BZ81DZo7KSjUecN3hMzVGx
5g/e2HJju8kw/7KmabaCpgD+2fnCwu7vOCMT9n0ADpUMfjsMquNHuea+w0Cp0ndZ33V9stHI+M2c
/HM+cF2g8cP9AORuIZy7OsSZOlmUhZTwHR4cbXw3tHFear6qUXb0vaaM70J9EBE2Bm0VKz6A2lAv
/bp2xsNAIyh64LeKd9TLWn2Pu1kRNzzxufjZzwlapkg+ONNnjEPc+vtohF17mK0Bf1fS+eQ5mSMt
P6aZorb+bNn1nOzGJhknf1RiIvZAQ/oo9P+PsjNrjhPJ2vAvIoJ9uYVaVaWlJMuWfUPYspt9h0zg
138Pnu/CQg5VeCJ6psPRPVCQZJ7znnfBlzUneEebHBf5ve6lV/mG65BQ1i4WJLSuywPARWMdTcE3
g6QW5tENLJpUhdtSLyoRzBT0k1Nj4XNHmkShBiJK3BtFB9ea/HbSyY3UBicLdR8DWc+5ZKKbCx91
RC4+pantpruotMrWH8li1AOakvzO5u/quzZnDHjlY1gj/Qud6jeIw01BMl2D0gN0zcwyRvcm6lx5
rKkJ7xl1eOe2GZ1fQysVBBIYy/7zVcG5F9MvFCcL7WK1djxjaEJ9AGEnXyq19m3aevJQSUe4D1E+
5fGnzDN69+xqiT5fa1sWXPTPdcukm0kYg26IbFx9HXBXwg4A6KuLU5epREFKt6t2fYbm8ZKwVB+U
ppH4iDYG7lBaV1v6fZw1nbUzowkz6AxjB4H5XJjcTWkq2tKfmtbK92Oh5y9EwuXDxkhrJcXjqS7/
6/iNxq7Owtr7twyIBbdc0gARxLLyoCGuALio6+JBV0vlxrGHHbY00Xdp9dMv9jPrgXIg2k5aPNxX
nWX9ggZ/Ta/0W9H29hkukVoMjjHzYENbO3TrAq96tHvZScxGo21iL5LnvG9soDeqL2yJkiyrfD5c
s3lyQKSxVkus7kEXs4UPdJ0VzleDxKBoq0MgLqEzz0VY/HCLIbmdnNCtdtkMioDpaeV0ox+rpVS2
xE447eSbg6v3D9KLrfOkJ+boj6YZKluh1q6m+mVcmz9NlC+ACyNpkDtUAXa/TXAujk4MBT39NOAe
5WKKltXK17oH/UiPpiFtNwB/9FSilrQ+r32VBCF1//ERsGaNLm8NIYtlMNti1s//vD0C8D2Fm2Kp
6UnapAv7hjf1N1o3yzuGFNUeaCc9edAP2ESjn/XoajeLG+H3j29ijZdRbUGehFqypNzDDVvdg1dh
OR7agzhhJOj0xzzkPPT5xrX0hrEpQLVhpLa6MbUWRwDFqtTkZCaVes3o4S+3AQPAXCRv5iIRXWHw
ZCtLzc3j/kSoWGtspe2QKVmrGpZkelxoPqla/daKMuVWjMQtTyKvrgwcfiNlfy5insTC1V6Y9eiK
3s3HWi8GX03i5iTDOXL3cY+40e+E27rHuSdiy0/CUTRnusz2h9n0rr4tbLO6y/pxaGdfEY1z0+RR
JAM8V5RuN7TJknavNXbW+/Cyp/7gCnXAW0/k3bma1XL8HvKOvRshK/dUmmE4+oqT1zedF7WS/rBt
antnDcRghAoGLlfGgeupBz930ePyQ6nSlpzNt4tPMmydyfSsToprv46qS2xMGmdf4qavr1kmv5sE
LtcCQoFQwfuFPri6Vpr2bp7Q4p6EVF5HJN2YSuVFYm1FMyX7egDo9pMW+65dW/bFswzjeDMnxfAV
kFUcYRxe/fbWRR8bPRaaDAOxEUBSss6smcCoZTul7UlBF0hKay8ivyyzpg9UC1Q60Ltk9q6ccsZy
jL1dYb8N29EAEtIFVrsq+dhObHVs+uGULOyMk23ltXEQld6Jg8x6HIjNqkFSd+pUJVKeSDnN6/vG
VOdNNuV9jgs0mOML4pvwPok9JdqWXt6eaG51B7S71YafZqnLcefY+O7tU0Yx1EM2MqFNmWWp/VVY
Rc6ZZZSJtO5aAFJ5QQDKoUtr378oZoXIbdcUhV4FQrBVg12Zo3uHMraJriy+39Se1aOAygbBCVoW
Gom1yK2WoYKqVlRIZoz+DomrGsGz6eocp/DOc/0+zLRo01pdM/vl0NevGG6N7k5LU4QsbscivVmi
szYJqpQkqFM7/pzXUTUdxllT0k2Nu8dRWOHQXnmHa4cGEtbIbV76VW8Z4rFlvv1s+hKORSyr9uQ4
rOD7ruJkv01iAH9Nm6r81GSadafOrRXuFT234nsFNjyZDoadjbuxzDBA+XgD/8vHtXgeIpXG/By9
+dozQm/Vyc0gnLB1GvVptAUE1WE0HjStuh8aN37AUjt8oFnUjy1BN6mv1qNRLzzh8UvUwki98oj+
8mnRCKA/gay78CNXH/sYE2ouMb064RYUAXnNtvQdrZz3ZgOlYlaZ9F+54ruDFOh5ISUjrV1yg/iq
376UakD/FFL+nwwpojaQtVOOyAuLRN3wMhdn4NaUeveopfxDW7cCOd8owGbQmrLcsK68kfcPgJ/P
Tdi8FHq79d1IxwwjtbbbEynrdnLMZyaaGzXCGfOHExHrs+mqwlSOHy+D5an+8UFRJvDDYclQRuuQ
e9eT3tqzRocoeoDkoprlrdA6O/4iB+brh8l0w/BK+7oGNZahE3UzOrwF0Vg6v7ePfFJFTG5aal9K
VgEB1NXsdRkNzhC6tCp8t3IvlUhEx0KjjGiDUp8GsfGGMP9B8ieHJ6MnYP5Q8lzEtjDnbm42bRnN
zHPNOrI3dpo2OIm6Qql07VrltdqJuXu4BYhomdRhB8e+u7p7AQjtmLN96Ty7eGA84aWggaZX+GBG
t1hCFN+UYcbkKkxd+1CXVf5Y1LV8qYnA/EdvjOVeuAXemAsL0GLnf3svAyE2ZVWa8WMZoeAiZSuy
gzgftW+yjZ2nGJc8YEMvv0IXWS1SrroYf/AfdmDGG2ufthInCjFIIS6uLMOf4RAXn0LFnecfStl0
REQLU05X0kPWe+f/rklUD1TmRZ++ZvKXBfQbMHb1MvFuvGM9xlN5wvKmRE9ahrnuAt8XmY3VZVRU
3RbFS15/VTin5s3kyajdAq+rIryye6xKz+WuIJgxsWJmRem5fhL1bIb5KLrxombztnfyyQ5YHEep
p1gijzXpveFo9kAHSVwahxim1DUvxDUR1sJnDDU7LBcEpnQCazFTBv7RZ1OoXcpGixJfr0Vi79ta
mZUXQ4Yq1lGlLLdJu1gEd+T7xs8h3JTipkStoGY3RpxVmg/53Co20eKxeW2o/ntq/sfuwg2yUQCQ
MdKmy3TXGFmL6tXJ1N6GAdFoc3qDIIPwBMbEcT35MlYL5Wy2kxiPgOVeXPraMBNhlLbADReVRGmx
a+ElMDmCbWWyQZdGXj7ppRF1p1CO5XGuODP+ayGo4LnWKOD3MPwQve+KNJKh3yIg1YA+y1APycs1
2/6pwJCkh1tAZJK7yetacfuNjrPzQSsmS+5GbfKK+9Ar62yneFGa+UPtiuniNq1NP6/0cb9tBSf5
Ns0jS7lB4mu1wTDM8pMl+sTY5kTNDzoO5FPa30Eb0M1LnekRU/FcSaX9UHbjZG3KqQG+sWP8cA/6
mKh7Zc5U5ZG7yl+ATSAbSF5oHli5TCjy1GwqboZmvIPNbxYPIQkNzDQ/PgjWX9nyrn47O1Oq4BlI
1f12P6mVCvac2WsX2UhxLr2woGWepjIo01orgtJMc32T5VkidxF7+EYfZcOsP17mYqo3XSEorBBl
7gYTW0Yn1CXIQrmxt3fTV9KMhspsHvs5vJfdGB8ISqsCmXf06mWY/eeC8h0wA7+WVfTXC4NiAevw
iZPN9PbCijRrPSvr9nH0zPjAwKvwnRLqHX9cPKTupLzgLsUftnZWHK68ghWmtPxoNlfqfAhy8MnW
zOa4JrdVHaf4sZZO7G26RqQeWDo82gAFThbYfZgbnxKhOcGs1smjNByskbz0WujI+2cABZGb0aE8
gg+tg8wUxp1tWinD4+Cw0s0QqzDiG6czRijIUM0m+Z6qdhzkva18vvIIfhNd3m4Zy+t2FkY5XmZI
Zd4+fzWBqdd6Xf4oF9QZ1BPTsqUCnlQtp79f2ImVm3Pizh52nX6Mdcj8NI4WJXs/eUYabxJlTOVZ
KoIxBwW1DC86m874H76e8ZT+mlATytsJ2gpTwbSQ8b6PdBJjsW0L8/NYD3HjY3OoT75djyMA8Nxq
+qXNyvaE1wwOmnnHt7DtBYOjgvjSKShUdUSSyLAcjlqiRfVGd0LR3oZzbGY7YL9K7OjNlTT1wyYb
uk+UR9WDbUzzNwJAk/BiVU1j70eIIBjLDsrsoSJQ027fOQmhfHNv95kf24PqvM49gosggqsU3vD0
cj7RvpX8u0ac2g+hGxXnMmWIuZ8Kz+qCCr/WgUfFA+tv2r7pnE0N6jZsHAEbL8C72GbKziCteYJw
nnYPZej2xUmOFondGJ25TCYrC8f9MohLXHDP5KmP2c5pR/cRYYVT+U4ctl8yCAI0Mh1GXF8tu7C+
LT2hCxFt6B6g45T2nlSXImVk2MZFEEshW+imqjy4RanIz9Kc2gOZ5ikcK9tolbOUFFq+W8sp3top
I1QOi1JAiQg8rTPTn+TN9ZhKZ5UOOSYiNLf55mKOYz8s8p75AWKyoh2hCVodpvyeE2076hIjoJYy
5ubQyFK9TfEYTpvdLOfW3LTFwCEzOxMf1ljVRv+1tTVZndFp5jTK0AN/oQxzH0pZyM96RR6mr0MG
KDdRWdXeRi8gEOBfoeebOY+8A1wlMIRALRipBF4cM/9H3OXexE0STntLutW3yiNaxpfunH6hNcm9
zaQsFB87N0rSUeYI0sAeHp+avlRGl3r7eq5rYjsU0rG2beV2pDm7VhwG7SRlOmwts/Xy42SMuXp0
tVL8aPAezDZEIxL2wtYl3OeO5sU4D1ExOIjAYqWBE9MLpzgQGKCnAfiaOGlO4ZhP/aQZzN0nwJ8E
d1bPnu5ZCHnxvdMpNu7CEW+Ao2J5Mw5wipLWe2dQ+gIiosyKE51qb31CLBKJ80xEYOeLMdZfZ0wN
+Lhk7aknqReulTF4SprYD2NR5NuxMut94UhT+6TATJmjnZ3E3REyVNnru6W0oK4pHPV5VGqXSadm
1+GSjGxVu9SFHVHcFRhf1crWioEBgznNuoswqzR/0Odhsvwhw+vnCk/9/SZpWfCLqYIZ27x3Nitc
tTPm2LAuvNpZ0/zBHQfsVGyWK2rFxDb3cTiRJg+/DknQpkuyJP73A4OxGa6PEI4oRQmie7tZ2l0x
Q89MksdyVDmu2zzK7jvg/iO2g+GTIVSTwO2JsI5+di7EU3ZbpU+UK13RqiXg1GKJ4mu8ELs5L9aY
DLb2Y07ITvGYW4WWRUHWJ1O0Z7WN7jaC8KkeLa21neDjk+JvV7VRgWFABDiImuPtT88LIDEzn+tH
R1XjS6U58a8+JC4K/nl+r3bA1/9eIC2ZF+pCXmdrfacHEjVip8Yoq8fOicryoGBCNm4hEpk+LvSV
s9GG2HXvpkZ+LiNibxjXddBH6VhuMbYyHz7++e9Xn43VCQwI6NmkLq35mzX5v16tafWjbKv8W9fX
zbmYQiuQjLtPpNLMOFZEfCNyVIYrpZnDk317QuPQgZ7UotVFq/TuyTucWfnYVI/G0KV3YjDUzSit
4fsIXOdPOU5aRdqnjx//3r9cVEPCCl0UweHiN//2dcOzh79kJ/0jdC19AxXV3aZ1rJ4ntYqfK0zg
b2pGTVd+6buHzBG3IDGY6S2gt7kCK5gpwDtCYviY5czHiiJPPrmpW716TsdsoeL01E4MIML7svfa
a4zgv1wcbxywQrAZ0o3WduGoJSqmuCJ9Kpw0R47cWc1BgfO212qhHhwvqSBFgi7AGyud5srXtWpu
WVALHMTmwjHIdGM9YsrSXhrFWOdPphXLXacQmDtxvKOmzJugbEV2KJXMuDegpN0oSapdgYnev23O
G+CVpcdekLCF+fMHmyPHHKvFsFu5uFo4prvcEvF0TtI2NTe4hE0bhnGCF1BX3rWe+v22gikIuiqM
H9hSkYavrqw1SlsRLfAoBpixdbK4ziuyKjJ/TOodkx44kh+v7DUBlv0TPjUlP4Jhltk7i0xpt9Ro
XWVesmSGcFxiWQ6SY7uxOETUM9q+m6x8Nxs1k7S+MUuFUzOMvf4Lp45Sn2u3WaqgHrPUG3xcjPQO
fIZSKCT/6ok7R8jAIVZgCq5Uk+H9nJxigDSdTWNSBVpIVnznD0lLBb35+IetEeZlES1QGf/NdJd9
ennLf7xF3Gs1ONSYvLAzSYOgHwJuKN6F9Ysso+QCbkXOzaw63T7FDeXTUMd57uP56DwzIy8YfhXW
lfbi3bqCOIMZ2YJG/JZZrQ8NJsaNkiP+TbMkfzSQURxU15hDyOamdUgzEZ7F3F4zaXi3ppYUBx7D
EsQHyWPd1hFO34TguOYjtryhe5qEUZzDpoDiToJXdpDQTV8/fvTLbvhmiwaeZla0TCOXKe3abyNW
2B+HMZoeh1EpPnWNUj06iZbu45y6/uNLvX+kfJ8sYCg8DBF4zW9fchTFUIGlFz3Vcd1+qaT+VSau
fSpp7wt/CIdsaxM1cAUSfL83LiK5xTXJQqLELvH2oi0jKhh/TfiYdEZ0olt0A1VrKgrM0LqzG8c5
NSUFp8/qFlcA0PePlivbYPRsEpDz1srrWR+rMcuH+KkCmzkg/YLRqok2ug9bNMlXag7GEe/eJOMQ
RCGkzPEVvROZVSxmurfEeaTUa9oLs/8l+bebs0KixSzM7pfqIOv/NKO/jdFDaAWwI8V/6tvVMMJX
Xgoacgb7XkNNotfKT7dpsmTXJUnxIF2vCHcGVIaWXIY0gaYLyhTfNG7WGbmPo1Hv+t1ANjXD5jhs
Nr1jYdsUmIhFjlJq1fBAH6ANr6RmefldZrmNSn+Xmdp43y/DW79XkMIeBtkRbYlBZvOZVOvimWT2
OIcRiCs6ULmI5m00qM2rxoaQbSo7baNgSjtD+DY71V3XDshtKOlV+DBx2f5yO3Mq/Gno6v7W6jvl
awpTebiDDNp9jttKeXHLoXvNZ81ItyjB5gfs9UIziERs9WcV4+xHk1zcV2i/tL1FW2p+JibPDpAe
Vbmf6Ho4+PkUxbcSkzlcE9R8Sm/6Iq0eh1Ab+mNZdrO1qZhMBCRqQ8qKpkqU/tAXsxrgcCaLrWqP
c3RwpkkNFBft6udm1BRvj2l1/Z9M3YyvIkfMiseqKuMnzAJr5Veri6Z6gIadbijhq3FneWmlnkJg
lnOUGrniA+z2//EXBHQKevnq2UIaW7MfEsIfdFU8K3Jq9C9VW5c3LW6D5g2iMcPdJjIc0s0Ua8NX
g3Ot2qIowzUAAK8jvhZI1vBreNM0Kfy5vdGH1oLsq2O3ad9NeTQz+1Mn3Xtw6dPGnatWU3s2QU2S
Z6tLi2YT0meOQadFRn4YR+piP45L4QSWWVmHFs9wDZY84gN/qIbU3FtJUQy3DaEgVmDPvSY+O1aT
hTe4SQldbGc9TOYsoNPz6m+FDp3Et5qo/AyVL8w2UySGvSA703gaq4URYOh5CzuCsp/YC+7T8GPd
ozVWYAaPm6Sq3BcbkMt+xapv1DfYgPTPTWTiC93rqZOe8PIgfXPqtck8Fy56xCNs+uQ7GQWKvaui
RAFEEMYgqo2oZfoacUx9iWCefSvysmh9snLKHTwiz7pLScS77VvkGltc+EPnBfi7qjdAd5Pjz3qN
bs5h/cfYqnlTgqZtsH6y+ffdZbDkeDcokDY3kDUZGgxsboNf2D1TsaQytJc8Rfv0kPWzjTrGSWz7
0Q0B/aFLFWBdrfDUA4UxuwhoRCabwU/7uJm2XYaN+L3ZGuO48/o4cp4rsri83tcdM5Y+tzqp6cYu
GCEF5M+Uxm4UMq/8sIPbc6gTFhvfDRF/W8fpuCPoDYZ1m5Ko9dKWcnhdeFs/c43FHUhe7XjuhNd9
K/HISs5lKNLqOE5ljTvEZNs+Kbejc8w6IkiPxFMpgoqkTF6soeyKn2Hr9iZgxKDbgT6k+muDujY8
ZPXgkYxX0OVsZD1BStBi5oJHyKy5BawiC/MCp762g8xoZf8adpPIbkTfELGTDlauHcpmwtSKeRax
jU1GYrKv9zV6CNYjKgaX0+KA/9XIeLFqM6w0YpHhc5QkdaDCcxcb2D/kLPWjEy2JI25oHpV4SKMb
xwlLkyeop5PvpoUegh3mibbpw9a8c+bRmdJNWllJsqNks4Eozbx+QbmcSH+wQjSuPqx+Y8ZzyzSm
LT7B8a6kgLCeeyMchlsRAuQFhebi/IdQc6h8M9LtzzLEiRN8oW1vB57qgJHcBH//ZNSxNu90ATzi
m4qWFrvRsupt2umMETITTXQAVTi1Hz2b4X6OrCE27WBsMiyptCpDYFUiQNzyf6A3extN7q9sSuSv
Oa3LZ0PTuuEgPF7QHVm2zogQAptSPH4qArhLx+q+1wKO5h0CFqKp8cTM9WAyaiO+mXpVwfUn7vPR
2SBLq/S9gqzNvcT12P5XSfKsfSevlF8Kcn6BFMGzmm1jhM41h5z1rJ8vfOFe4I+zdMwgFquSgRgi
ImkzK3yyqrJtgDPtnnv3mCX6g6JE1U5Wif1MRJ3zyQRqjX3dkNW9AkPimuL+fV283IqHZRcdBkSq
9WzDsRCwNKkIn8xykNgqmOWd6zY1stkSlrqWl8lO10qFwAE1/JrrYR4kWmt8i6dBe6zdGcXzv5Zw
yJmXp7KMM6naVyWcaUgzyaPJeGT2HZ272ErrjWq65cNoTd2jgEWGtBgX6SuXfV8Wc1moDjZNNrZi
6yJubrtC7yJpPMrYo1CZ43jHBurekeBa3Nl29fTvv5LKH+gVX6b3bRZ8xKk09M54hLjWfRsnAixU
QouCEaLHFAxW2R2aRs3/FadhYk0+H4p9GtPF+uttpVrVUExSEedP1kDx7Udeg5EGcab3XeL2SNen
WvF7Zklo3Tr3moPN+y4exhEsH/g0NJewNd9ePClYUFYh3MdB1ih/oB3CqdW9JGgNK+42Q2Ymh24G
tgxq5AtfpAzRvHz81P9yC9DW8GOgBcJhYp05yoC8HcWQlU/9mCn+RBYOmJRWGo4fkV7MQJjcqkiV
zkvpKZ5Avm+JK4LM98uMEBr1t8sAmdQUmW8fAhiOKrLG6Z4o6o09IzTZY16kmTeYQJePnd5eM5xe
8/n5grgighR6zcVSYw0bOXXdwywTzZMbxfF47GTpHuMGv5NNhktSn/tW3dn/RZmX3IPoKwoabA5+
rVRbJt0DZNktLiOZFeQJh9bWaszil+a0LcMutAt9YHk9vMY0aeXZmZKrYTbvGzqUXkunSpwlPvlr
BCSyHeh0xJeR2mPD98rE4G3HXHN9xVaFsjXtWGzYLtprtsvvVwq9MSKe//cAXjtoea2q8OD6+slA
Vk0X4bVVse8HF+3SPKL19Z2+l3qQiEm+yGxopC/nLPrX9CYVah5U9KVfp30GcHy7WhqmTbmstOpp
RsHzo+G60ARjiZ41rpQAHaZ6/PgDebc8lwBilB8wODjcYZWuLqh2qQJbW3/SBjO5bSQaTJmY1g3z
tuYG8Yf4Z1SG6T7oHmuT60GiXCGpk8EAymXH/6Th23BWGcJ8HXJMCYMEZ+kYJ60u2TQwmYCI9Hm6
iSKNhoR07/CLpdfqj17U1wzd3r15zJMsjUiP5WBeTum3jyALPa9ptThn9qO2o985ivu973L5zYxn
68z2+TJZnXHAREA9ZkllXQt3W78CEkugezJv/t/ljdUO4U3kpeRD3l6UJqnjG1QZbf7g1KXbHdC8
4WmLqSDCqo/f+/oz46K8eeSLKMjAmNeHbkmYUJHmrvuA5fL8s+/pmvcdf6rvdZVTcWuPRTvsDFk0
7ZWDcA2ecCIwLoEzBiOVacia6KEOBJaYCkMTaCzej7Av7Nu6mjVzm+qe9LbWnCpfc4wnzKCzccK8
st7f8UyI32BTcTDo4W+oyJbV8AcqCGOvbdFJR5eqbMbvo64gqC3nog6MLs++IiTq954ZKRevwgd3
NLPhuR7E7LsU4Newq3dFIffCIIMJEnkgsMvWzDKlCc0OrkN+0QihvFks9bZ0UekhxHrqZGhRa/uD
50Uh9ihdsQ/dOftM0lZoHD5eC3+5D6pPetDFhZSaaD1CSxONpGwQ/8sk1PLYTlNxZ7ajQx8IRem1
xfHuu2OO3ZNRusovAMoI1bD1/PFNvF8W9mL/xIdoEgVIS/z2vXgZWv00F9ZlEAxXA7sc0gpqv6k+
t2pvTpvYHMohMFHa2D5avkHffnz99x8EmCxCV8wQYLSTJ/32+gP2p+nYqOOlJ5H8kmljsZsdnPf1
sKz2uSGVI4/oX5PbyH/H9ZWjd4kopwRdHsofizFULEPURTRcun4ePN8OS6/2ZW4pR5CddP/xL3y3
z3AZnu0SFI3rCp/A24sl8BXaptC0i6vmQ+QvmTF+XHThfwnm+7vIMK/FY6831uV3mZBJYIyRtcOR
9vaCXTF2MkWmfDHn2TuMYi5v7XhMpjsIH+LIOs4+M0O3tmC4Dl/YTJj0lZf6t5/Mrk7pB9caVtXq
ODWrSatatVEvxFxgygDmJaa7aIi0XVgmmnbMGZfm/ziYX3419HOeHi4cqLlW10xgthRdNqkXKxoS
/GL6uTsArQxmoLrCMc6gSMULiGBYBGYVxj8/fsl/eebLWcKWDthCJPnq6hUNe+GEtXERM82Wj2Ks
/VIvdr9Zj/XRgdMr3ZcxKBWEdyfAMOxf3fz5+Xy+TJI8ukuGpatVxrChVidF1y8zQ7x+Yya1Yh4z
DW+31gujJPj4567FKQDgbBnodg2dn72E163WWFxihYXG8FKmeANumkZYsOT7ypRnxrJ9tR+6DM+O
IowJ4R0TG1pmZWWj8gMai2GAWAthHIYSnlmUeAnmtZ7Ic8MXZgxtKmjMuitOfTeptYOXqBXvGHgS
F1mlFn1j7QyuX+sdOefFhMeOP9swWvOA+hE2ruhiIPGkrgUOGqObWJvRWtqg3jP7+0SMaX9lNPAb
+/9z7LI8C2aluPAuBQ3pVqtnQZRpxTTJvuTTCOQkqkuKLZaJKgWfsGoIaXDiJHdOQ1JX227s5d6s
7fL74MbTCxYwYg93VL12U8v7Xt3UwlOmwmCaCe9odVOxqROIh/fMRSNLsd0nStR650HRi0ELcrck
OlfkNSgj/hHetu71QtlH7GLJY6rV5TXPhnebPJITjC/hA1P0LgaHb58QrLu4ncdqvuh6Gee4nMTh
JpnGSQSOVltblLqSeJfwWjzd3y6LWNejsqfmeceVR+Lj4NpSaRcHuxTrqNitDVe9ikGtm6YWyrmD
kLVDHtRfGVQtv2f18DnPIOZwouEIvXZOH1tkiDAK1Qs0uOw/u3XnTdwquoC25KnN5uNvcS1FXL5F
Ygm4IB0/PNJ1tgaHXenNs1AvYT+3XyP4EkMw0HuUAH15vIGVMacn6PtyQxaSo2+bSDKwINyqPWpw
jM9u60ziAZcb+0XomaH7jTLbjj9Grbpp7T6dtrJmGvE0QNCOAzxmEmeDI1FzSBDkCr/K6tLbmDLJ
EY+0YuG+a1Of+Ph54s10BVh4V67wW5fdjTEg48d3onktNZC9i9G41KkXbfMMUy7baPAggw1eH4CY
89KfmfD+p5Sxea1e+8trhRX7v4e8lJDLevujbDBh7GVdF+oXzJaTDtTUy0LMZQnMa48TRGnjqROp
3ONGbuDZoVjlrUdbmeMMaKmnKJ7daRtZvbS2sYJb0G2Kq999lmETfmVFrIttuNwAEC4FN2YV8KjX
UQ9ZmlezDscdBSXxWp96r9Hu09xuGP4wuEr9LEzn5AZsWty3ZTeUF4Mee/A1UO34M8rq8opadnU6
UghQ+CM6Alyg+4Hnu3pwkeLFDQPUc4blV5uhjZ2zOVAzrTM2tsN4UfX5VqvPemKXciMnZHJ+qsyF
caVG+N1W//FhLjdCpwk/GgTy95b09kY6q/Xm0bLTcxqaYzMEZSU7+VJZUEoDRlcZ7oyT0zKRSDoG
337ZCdvZzKXWnyeI6f1Jum1vxRA2cQTSOKYqajpfGTyt1YLKKFT3l5lEI9ZdkLDOTt1OOaYgUVUG
dgiJ+ufHH/66f1BhCbnogCCN08ZwHK8ea2bJRjWq3DgrlcOsP+sGea8aoRefvKI2yH+uQ0e78zgJ
cszvE1fBnmsuimOXW6Ox//hm7NWX+ftmFuI2ByCoMnf09tEucWJ0Cp15woXPHNEPwJcNcRFLkIzj
4FjI4lNaO3GsbVLcxCzf6LJcJEEeyrbr/IZEwTFQtTTEhra3oxek0Ig8OxG5FkmRcUrNYPXZqRhU
SMg6loUQbSGiq8CKeHmcIAE2X3V3qB4hpWIqQHhg356VMFGXsZY+FaFvthnDw4S4Yj8exrEJNK80
7ntC3pV9PqRTdMauqL1xY1zvtnhhRn1gCDixzMBYly9FN0zlrsjd8RZfT5qTPhNNtIs0rR6f0ZIk
n3sBZXjT41z4qjgQXM5VZ8boWrrKfXWTAqePomjFzyJkSOJTWnV0VCzVYl+RgjjubUepT3llYVfa
FzqwQIbC+ID9GgIMJ0whYvtYESbuuQarQ/DbAervbMLbvBODDKXZy8bRjhmRbwk/0BTTlaL+/Qum
UwavosgEIGT5v33BgzZOTdR73smBD/2rdh0LtmeCs5lmhg+qQq/lC2YKdO9x6V3ZQH4DcG8+XMp6
tEgwIZhXICBcXdxzpmjGRtg9SSp4VDB9KiG6d3Za/nDiKo2eORdzB8MpT/sOlmAlzx0SafuH5ZK1
6CdYFYnAVnTtO9YWfd/6peZM9wbscaHdaGk2pc9AVPAY/NzNxTAGmMwpn3msM4ZGFpl9d2ETq8kG
30S3k5sZMdAOkn7mfY602Lt3w9nogr5hWbZ0k3i3cNh71d3/UXZmu3ErVxT9IgKci3wl2ZPUGlq2
JEsvhK1rc56L49dnUXm5ahlq3CAIglwgVHOoOnXO3mvDSK2yfTe1za9Jm5irXyjD3+/52W1hjoIv
DyMYTf/z27JYKQfPWrWup56QYazbgO/cW81q+g1ah6bbGhz5dlaRltkutpTih6nwdjNUdKxmqWE0
oTL/3bSxnVyp9DwTr5QKfSC3bdCpp3RHyq3ADa4HWs0ZPfWLNlX7h6l1GqlsKrrV7CIl5iQ8XEXO
gmk5qdnskKVHRYBVy7VfrYIT3zetmZzqxsmSqAtEl3Y8QcuZYUtOaWIeWgMb4Tda06Vxn0EoHo4S
Nybz/3giAm7UktnamIzoqRKLWtdQKjhLuWtLNRy/wUTktppiEKe2wBd/64osfSjRRjK3nuy5rTGA
1w2xfilzH5YYjp7zBlKfmf6wQwMjfwfqR3lEYkfvR5ZTCn24Qc4fmsg2YGq5M1C6UqnbP0mSOXDr
amrpp68Xz8/7ErpaelEMqqhVP6/kKAoENWwaH5sqMft/3GHUX0k8cIZd7uoRMXjpolF6NWGpC49x
nfDhOkFsxZ2dWgz07RJaHmG+4YJuRVOjqyxLtHm3RJU1BWZK3A2wOjd5mpV6TG6tyKnEvkekZ1z4
Ts8qJDYBOjg4U5nr0dmi/fBxjaDTWk2KTJOjE6f9hDyJ+vtR7SPou8zfJ2u4NGh6H2adfwGCAS9u
WCIbyCT7eMUkVy2QGr12ndfr/MDOWucn5NAof1s6vczfNCctY09q4bIB/zwnmzlenaODYOkIeqHF
Ueu14dzpN9SumXbXvgvL01YajxEQ/JWRVcDzeq0SaxDfSBVlW7HUsTHYwZZ4+FF3uYjfmnhoNyW2
o9DduE1nur4rU3Y6J1qmby7dnwTjA9P5OqbwulDt/WVd5m8i58dGROrga/94BzAFOblTuPO1jcyw
wx/k9veGYhr9DauVrl6b7YBW2R36pLtJpUrK/IU/YC0zzh6BwJ7I4Igei8UJ7+MfwPCcRFl70K57
mx72TSbV6KY1ezn4Gsm2nNLTAmAS8OSl3X793Xy+MsUGEm3qIGatyPM/XtkYR04jXZseZVEgrMnb
1m+zeX5E/9Dpfu6KKVBApN1/fdVzN/v6lpu0D6m9aOzxmp/9YGmprSGxrl9rUTG04GmdyIj2YZ5B
PmYLLKsffUMcgT8aY535cIYUi71EUbRtoUrd6YK8n7vxupnTaecQs2V66hKlw4nkw1w/8N6ORQ7W
t5TRf79fpCVxCGcET8zCO5npXwcYApudNE4G5RrHoaPtICeq+BwXIpEeKtwa7KfW8KT1bDkXLry+
gx9fEY44xC8idHlnNq7//F8XLkZm1Xq/xEc4hfUYMErt96aKFmVHKMqyl9mkPX/9kD5/FQz9Adaw
pGJpZGv8eEUkPH0TpwmvRupW5paLjWYwUDiG99SQTnLnqKFWo5Ds4l89YUbd6evr/+UXr5QriAEr
NIYe2cfrc9IQKWAD97rpy/RqCtcTNVuTeuqZTtzoebgM3tdXfJfHf7zJYB1WTAHInLWrffaTGTTm
daFGglOfJgAQTfT1Tzjw2u5aUUm//JFHMun8bGqRfMagyxgql1bs3I91LaItNSuZxRyDgGl/w/MJ
BVVX58K+pDv5y2ZnAU5nTM4IFAbF+chBVUZRu3YbHRs3ZFDpzcqQLW/DKPtbZYaS4bVFgqMnW+UC
WR7Xdw78yRVVLEPtLi5rWUZbXFGKPNqS3otn60Ws3LplbiNxmLHJ7ZXJsH4poaa0SdDzEMptJIoh
+m+zPJYBy2QYjlWDqRaggrPVp+ybeumQCh2rSdOu0ihlOD6oSazsk5iE5W5NvTbzDS7Msr7k2zbX
nfTsYVtseZz+uIkQwc4edmFYaZZNqbge87G+J7py+GE5KOpKD1E9wl5RjxGLyCJVhxweGYY2Xx3z
X/5Tq9LAEhwkBrQx87cZAHRLGdSXxc/FRHP3mDK/XJ5IUOiREiqJW700zWzsLTsbIPfLMV7PtTKC
wbRxHWDa/rQUJRJeIZpu042uMh0bDbvBW9soddLexWPcdS1djyEtI2+us4qJzjjYpThOBlPW7wNJ
BweQYrW57Qowa56eG6s4mSytzoODWv7kW+2pbbAf2n5EH/l1NNRoyrdmna+Uoq+/pM/byioVWidE
zDDQDa1ry79Wqwwi8noGjY4ORUwRKG7H2caJFxXJcGeOu6WznSBrLTjF//nC6NpX0Q6TBM72Z8sk
HEMOUxEZE4zO+4xDCHkJ7RBX/AlKi2SuKNIjDapLGoy/nK5WpAgDIz5Jk2y3s+uKuKAOJ4j5ehUt
C+G36WC32xkiZe5VuTP8Vqc6JY0bsrl7FZrOctPKspSbsBtNBbm2CfV3TFLnOk1nZzNQbYm1saSF
28WFHI5t3S3gUquQE5/DLIPS1HXF3N1QemvOPuT4O1/H7pza18NsDfJnPsP5v1VEPxkPS2NmP4ep
4ZSuNCO0EysE+TxuaJ/DtA86MwvLIQAbdIlu+75FfPzEVgAvhSU7CCbhc9TK2hMXRqm6aIWrFGcx
Q+o2MGRWzg8NDJYnPhV2aJgT7ndONtULNO7BmQKctUuH8pf+e7kry1T5B4UoYNqvX5W//HV8+wYd
LZv+Pi6Bs4F6NzBOj0MHe23eL1j+4DWM8cHUEk5J7pI5gnD3qrsZ494OH/V6Kih0SehIGoA7eBa/
uxhrjQD6UGL+HOa6Tcz//DLTgaTSwEqGl43v6ONXJAX9xQkb7HGwxvRKdVKcBG3LUSc6mJIXZRfZ
BZmsJgrisr1wDvm8+64HYugs/yc6nIsdxlku2QBonfCHzvlD7AuyIdEme2bqPVpLu07M7YXnsW7o
H98WesP04Zm6rmT/86mrLkiuSUO9OFoT5vXrPg8Te++Go7Nrk/KEaWL5kwG28kC7zt/tdkSx24xu
dVLButWHr/+YT/1Wdv91HLh6nvCPnN96kYoaBXBD19Je1NHPHJ3kIJKhi+coAjnrI3ACfEZ6LPrP
q6QS5c+00kylv/BnnEvi3p88LSxKZZyj6wTo4yuATsup9byTx3QZlDnx0RmrQ0Cl6EzwWaxJM+8t
2Fd3PQBVxYfnbuWnfmkG0nSY5eF78EZjcmIiDlSEk9+aahxMG65BKJXHLlfM8MRiqMSHbsESvF+J
0/H9gs7XvlQ4f7qh4KsI2WL2wAoJAOFsq6cxZOOlCfWjik7vNQRov1l6UBl4M0T3Y7AwxrQdkDk8
cfs0keHD18/T/vQ+sxUhCId1u47yOF5/vJE5mQOF0STdMSqdLH1lChKXD0jyHJDwDGCvTCSBFWhn
dg2wn5D0cC3kyfhE5Hq2TWyFtBB2Tg2iiEJrugQ2TBPPZ2cRLyH2//IbkvryQWUmB+giX0J+4iAi
r8GgnwdVXTiPiegrAqq1mU2P8WYodlqZY0/AjtkkZh4AvzfHK6vKEix/cTitJITU0RQZSBKnin3Y
h4UDeEG3olebGKchMJVMtTZMbitYN2HMQXvRO2KCLKvsi9vIyg2XgbJrvoZjqilXctLt7kHJJ3st
DW28DJh+HHS8mp7spdUmDDkzNBiHnq+z8bTRlNKrVcbLG21hvHGwgW6G+3jSgNpZuU5lCXtTGAmT
4WX5aWdM1d8Dh+uo9sK2xZCQ25mDII5cgVx5tmFowyCIjRae79eP91O9Ac5pPUdSuaOasM7HI5jO
bYsYm+io2KXW/4qtAWNbKEfyrsZeAYMWU/QwfTYu7SGfDklcmA2Odr3gYKafWzVlXDOXcFB/z8sq
dqwsJd539qg3f4hMSLqrpNFqsW/hR1f+zIL6yxpL+2XJm6yVnjpl7vwSWbR3GP+ljA5ZZJOq7OFs
EzxwFZkaCbWeBMn8K2YjvZSIeC6oZ3VBY82I611ASozMmeRBnzImfXqZHl2FVsxOS2cRGLOFDcNo
wyODE133CPsNaUUyhdsVtHNi30w1w6OnKYiuABx/oRXyefLG38TaayKiXYn05yG1cDZU2eZFceSd
lzPRLKaZIrOuWnHsIlxFPhEqVCvEfBjbLmraX6UI3RfcXwRyKkY19k9fv1rv4JwP29I7eG+FLSM/
4gh+tgRPIFEpDBT3qA+A8X/P60joxFsxNltGRFigTNHWK9I4i+1ReHpZRLnhzyWUOzB8FqLYZvWK
VUZKm8xI9MciHRT3EBN9m0m/1u1Ey/yv/+bPi52D6R+5PmM6iuHze1gZIjZkyh0j/EZ5xAxvXbFf
jNTDTKN3KJ/khcyFT5+BgzGDwSCmSGyX7JofV1eAmDgk+9E6igl+W59V4puTy7n1dNyU3zBpY20r
sIvclUMsLowkPx/ksLIiWFohmBh32SnPLk7WD6EmrnHkrXHK7KB0Wv0kTbUi+GZ0ItJEpDBihvll
jexb31hJl1qhN80tyTMC7xxeTU7DeBcZdqleTGTHr1g6c3VT52PWnlak0LzDtpgDKyGES/db8L2n
sRkm5gWwrY3YdxS3XzJQPlkyf1NVxXTeMq3NfptZmRAwpSdD5muFMce+TsbS9wRH1uTNEOTEJjQF
JkMSgaR7XapTpZMqNnQuPiGE9gmSHVNvrDRgmVG0YFbVMnrR+6o9jmmMDsHLUR8avR+RbXGaDA1H
79fv0vnSSi+af63HGjRZ6H3PNm7bmjKnFEWLJTKz9gqm2H8qBgD7REeBVetqRaRYfKH19Jdrovqw
6HU5vIycqT4+UToC1Rh2yniVNyAbkqke/FDVSx9n/LjX2Oi9xBDDhfdo/SH//s6hZqE/w55MuUUf
+FxyV6c1vmWn6fclI97vloDAB4WkNKTXqUw5LtzW80/0/WosKev3CTDsfMcS0lWIYVD7fU3EIn2t
MlG9Hs5UHczaFPPUXUhT//E8sV5zbXgwtxeGCvTz422N9GFsGmIr9ujWrWdISu0S1E6Ulbcmoi7i
npQ2/15IqpcLF/7brWWP4QCIkgLNydnyALXAJdxe6/eV7NpAjFa1bLFKJ52HUkBcaj7QODp/lKv3
G7QPc07cCLxJH39oX5JWZLflctVilLu1J2IyA2UsddsDLeXoXiJL48ri64Pf1ACPuyfnLfrTgR1M
OQVmpXhsOZd9L/Wm+21X7vhoTORx7fEa2gpLGqbsoyuKOHkBngRkLWRgHB4LI6LZM+hhdjTAdUVP
cWPGvwHTETcDymt8MqQcBrLT9HY/L8LpPR698ieuw0m7aTojxFFH9FPd3FFn9EcUy5iKvW4hRSzo
uh782ZwQvLQlaa62CLPJF1XfcfQ2QV9EqlX8LKpGIwaRTJDXZmnm7hZNBtHNrZwH3adAMu77qRyq
x0paEa21WesJ/ymMzlL3Jnie37EqtDstXvrXcsLb6zH7GB6ZzmO8VZZk+iNHrVYeCqvNGgoUo9E3
bl1hMjZN4kSQhFvmps/FuK1CKxLbxdHirW7ETnjlkklGowpmMIGfA7K57xXDiPSu1SQsM6O32tsR
XXW1aUQfW/vRWmS8c6p4CkFaTkKBxNlkxU2bZ+HBtIZqwoVpN/1ptnGH+xoSNFwu+QR6Mlq6LgrI
4qpTEN2aoQWJWoyPI0LC8s4EMVf5VblENFKcwb6eTasJfavvrYPlkj7B6L+rpDdX03AtqTVQZs2L
81pyJhCBrjdTFqSaW/VBRNH0QvVsql46IrL0LBFPv3qF6sMDYDX+dkZ007cD1lpcarmuP7j93Ea3
QHnz+aZu8VJ71UCqkp8tk9p6xSyNazvFBg92wCGrOSGe4dUm7hOvwQLPnj1iJmUmSvB39hU5rkhm
DHcryFQ1d1po8oqMOaPa/eR0ADjbYTC9iDdNJ/KWTXuLX7Yt9ngiUIRM+YiIWqMZ/M8wR82bqtZW
uiHeTsvvTRS42ZHjoantlMFqtBs3bIzGb3rbeVowztYHd7CTIzLOsSewIze0Y0aS9puY4h4r4sIE
FhT6UHe8azTKcHKxeP8GjhDV1zWEf5VwH6N4TZbJif6UdhhnJ4tgx4mTl425v6TKCANi2uxwb0RN
zVkGD9xzAxE93I10aXAUTMZ83xuM1jemgZziMJNIVWzSaIGbAfumqYPMbLougO9fkQcIN8U8oNMi
Ki3SelV74MNVjG/AHjCXi4GRvY9I3nyL7WzMg2hYZR9MjkzdW/pcyscpLfVnAuXL6R5ROGmeVa5q
35O47yM/RB1sB7NgZfmRwmrpNA+Vk+1e6dFi/kPtzfvgFKba+iJbitOy4JQtiH7NAqSN1qM6Yu57
1IdcJaLNFFPn5RECoAPmeWPeklSWt4rvmNUIJS00h3QIQPO65U8W2e6nK+3llUA69R8VL1vCUbR3
m1fZZW3lqW3n7Nw1TC7IjBD9QqhBMsBaTI2CmLd1M89GcoeKwZVRSwZGBAY2LDr1Ic8maXtyktZx
VAuNEnvqrQa+QRGW1007GYtvgvwOnKUzEOYIAmt9VuL+buqacrlr1HYpXpSuxd+cmSofWmoNQP75
Htr6uJDZ2G/URsDbUifbPnQ6PrErV8Gm7RlTMf6kL1QTDKC4nE5RfrjXmLumdrOQTWOhfK8tunTg
8kgATpcQoCijSb/RyYD1NOlWPwZzrhsfrEr7Y3ZrPtoQKeSzkUTuS9oPpnkjdE5aTM2s/koB9LNj
sKWsAUFdX+xxtVU4TXPacVf1oifZDms16MmiVmp98lOc8P6g4VB8AKYxm1cVFUN80MEPHhqLXsap
TlRZ6x4NOiRaInKSGxcXzgxcSNOvANUyzi7JALY3VmkPT26e13HQdwVHh7DTRigVc2W8EL7RECHq
pvhmmI2lInBmK1Z97AedSTZQp4QMAFotV8nsHMrqm1uwvT1jRNbL+7rvRHfVOq02+zTT6uKuYd1R
9hU5zr/DztIWAo0anQRXWWjmFBijZN4wW2ukKXLXxkFNrbvPWCvJyGNyVQjO8XRzgpm3jb5GREzM
gYhTZ2RAg7s/WNsT+FLTnvz3u5n+TnXb4eAcr5E/kSnpFwwntdSrkrKTL6Ma18mBxNzumDtuloFF
baerQo1z9WFwJ5PBuwlTJGl0pQ9mWxJntahDczCAq8RBo9EaPNTDINOVZzy6gUWQyjc0tu6jyXjU
BJgxi/g5xP403kddq76wgFS/pBErN0uSGPlVPGt6+4OWsDtuSPFlMVLe8wSdmg75d9sINUhQThjv
cOlHyQa9fKT9hIGt0P/QoeREZagelB7COsGTdkXcCAmKusX8N6GJ5cUiWeodOqKl5kvGgSWPiz5H
4nbFSbe/ezsWv+O8qqqtA+Za7tVFyn/mLsozWkA1Mzg+8lRpPS1TgGZIc+G/kxSMCIXuWPurlwnM
AdvJzd8uAtOQWNAp1rDBIygMJjuytLc6trXy6C4uGA1PmzEEPIcN7+nBXHQt/kMHSTe9bArL5ym3
SmcfJQvIGCcvhr3GM3QOJA9aTznhAbAxC8ix83WpdfG1sObJ2rRlqxj7WRGN6WO11PNrei7jz0Qk
gwxSS1GV67ix8+ja7EUe+Sh8TXHk2KLuoNyQYAPPJFEf1Ul1ievlTOjlaqUWW0rVqvwVsU5EqEkx
7XpCkELkT6U07B05Jqa2XR8n1IUOBc6K5FF28FQs4ZXk1xa3rFARU7koqjbxIMvhUCjzkoG7jTtp
B7WmqDXKfKd4Uoy0Cv/hoGqG26I02PAbRg1bLSIqLdCTUo938CfmdEuNSKpDRFZm6g0wZuabcq4S
11eAovcbjWhWkKNSWs+wb+fIp1FoVx56S5FuxsrNfzVzk2jb3B2kvpMYF7aOGWMBTpwqpEJzGxfu
rOKieZxF90ukQF+JQ43U/o+oRKwdKpkqcs8gNJJXA2KbFDHIounYr8FW3gBZzq3DLJwkyMM11EVZ
JgOeilHaM0070VkcdGsj3FACzwWNysxGUtgrInldjWrUuvE43WVwqUCXAADpg6R0BucWDUYX3xGy
nPbf5kEpdwWzQko6l2zWHbAVUZYBIbwzrI8GxbY1ebULAER6wJPEfSjbrL6hUS/GhxzB/FOdITHb
T25LODwVht4Eo1HPP5RqoLfu1XZe6P7AcLveK506iKBNcI9tGNg0ftVYRh0MJdp4DvBo2DzYrJJU
ibyJlfGNgF/OvYzWDHPDy52LnaMX82Hp9bLjiGgU9muWmVm7CZt0zFipGFEGky46e98gj76OiAuK
/GY0upvEsDv7VtR9Erq04xqrvq44bpqwtyqX9FnqMo7WSgoiZMlNY/FU0E/lTW21dTv4EB4akhgo
jovjKMCm8s7min0QvQXKXLdnpTw1Ma8nxaPZKIA8nKRhZWZqAxxPabvvU1taGRwRpyRAHQCatTGm
sr+zsZLOb+OiAG/JinQ8NGrWGigE1ckl6JmEiw7XpxLq97U7dqdFjfrsqBBKjTK861w6oV5CaJR6
XAotfrUZc7WHsHdn1i1MgTokB0mmMlptak+XpQuZMLKoePAi+rSoLKpGtw/wi2Jjy47aF4GTunkR
4C0uo6CMxnxvhxh6bmJ1sH7pjDbJP5auiHcKiuR9YrgTEW5tlhGFTNtUPY7LqBg+esmkDVb/VbEt
Euo1f4rD8DuXxoMgm3mpaJeCi9/xEjXWNq7TSfXDzjWyuznviGUiHLIgJ6qOQf0O0+DC0Ewol0yg
SdpTseQqbwhW7OwKtvIcP04go5mmq1a9t6GNqRtAVxzwcOdI068yay4Cq6rgSHmV0BE6Q0tC2clK
BhfQHwjhLShFZDb+chQKEi+XjjVtItfNSTnRIqv2yCvu5gP1iC73i9No90uDKsOzbUWEnl4UEgYW
/QOsmBwZ9U2XNJZvZUiIbko3MpcNdzmHcKC2nDRkvdjfC1un+qyqsYlIcyk68CHSxsndy8nwiryY
EhYrYtvG3Fni7+bQhVuXKj9Chze67ZMI9SG9QlOPRz2ZBZ7cGTgTaVgpyEpPrzGmbqakzCd/aPs2
33dDw/9OlSEcJrQaGdVe0YbgXbqmt2I/nDJp+0ViWy/hModQ4fQFOnXTg7Lx8LwzEfUGuUiLQ6SS
aPDLWCMqWjNWnh1xrInuRrF1RKtwhvV91DkOCHrHXqhzkbdKet3xpPLcijkjAKkNf9hOP+WejfgV
HjSnQo+eLITOmsQCcRXFdKk22TQMr3MP4gi2lD51OJ+UkLtP+81+iruobr3RHiEZsaU7G8WYljLQ
mIH8bllBMpINVFu2bzKr0pemUM3pqcir/hZUKSET5ZgYb0bmNvON6OhM7eBtRK8AY4f5Si0ch3R1
pcrkqQtbeVWYrVYF8VgY4z6Tus4o0HFpic/Aqq+KSkSVSkeY8O3dsBCWF5C2XbGRGUmf2wxPaqD8
Xo4c4LdrlFN4AAkbbic2roIYDosIqrI3lMFm1pk00J6RyUyVRz1OE1nv6j4jZXtiJkoHX90yIsyX
q1IMk9yKpaqngEOMNfpm3lSPc9H0JsGJNN3nTdFkrJyqtZjPRNvnWDVAlNcbLSG7KmjoTfu9iqDt
ucr4o7dFjMf8m65jsH5sFOIFyQkvMORFC1hetA2JI0BTobb39WnWYLJ39jTdsuninmSlLqzDgLqM
k66lrqKaTCH8eCIIBl00ltnsypT8+RoNgRb4Meo9u9/h5WHQlqYm0eSLcPUY0GWRFeXtWEbaSFEI
9mzDwUYl3TBqzfGmz9ruFClDl+5sVDvWTrAbXY0EmRDiDXqfjxThb7NbNBps27go1fom42P52SYs
DCRZIzXfpuQFzKknG1DTm9BAy3Hr2o0UT2ysmniMEo3y3ovypv2phZDb7pvJnbSj07Us+chdm+Vm
6nPN3Y4Y0NUNinH3Fysp+1ZZTXHtNfQOOJQ1swLyuCPQY5P3IBO2Uxqpzx1DeNVv+zhROILhgPDM
eYx+21EqVc5ttiIjD01CqJQXJi2fOpCIEImNBQIuVr30eRBny86XUEcnh8Kc4mDK7HTjFlDDw078
amvm7F/3kd81Px/6q1wPVgcXxGoHEemsTd8X7giSbLH3LalibNp9M0c9xviV53APP8QcfdEv9nJn
J3N91WZKbR9zgl3r+6ZoEbw0ixa9MoHRk6AtFIXIAGngHUohv3B6sVPrxeFU9NPIhxnrXL5Y5cEe
q/R7mcIm2bCUuO4+cUr9BB2fLJWshEh5LFvXHvdukhfxo0uzB6NsKcOZ3hbNOTN8SyLK659x6+Ii
QfFXyWX0G7WX+RtnYTEXNMloSAUFm0ZMLEqFgK0sk1DSMSn6N52shORaJZgg35KzLKLnDL1Jf+hw
/AVNyQH5IHnkjW+Ys8UsgQ6/fhwZwW7KtcDy28bAg6uPYqganC4GBw+rjMETljONAkxBLJvfRepm
1e+vH9b5PMcB6UOn2HVcxJdgSs8aqJZRNMlkmuJQ4lQIyESc32rAjju7a4qbml7f7NVIxPdQ0LIL
l17/rz++JlyYVGP+AJq3iG0/9m4XevBdYuX2QeGHXUkIWJskLpJvomqGt69/5d8uxRsJOAL5n437
/eOldKNVzcyNbLp/ufvEosLcGukBOr2+tB+/vtbZ1/ZuMQUgA9GJ28knd3Yt6oUlpPDQTu0s1Ce9
DNPUz2iu+LzKeRlwZk++fX3Fs2fIFRHfIQ/lOKu/c5I//jpUQiqWklY/6TbH2bu+nLtHVvR8DiZB
HwNci6q9kN4TRwdDdObT11c/03u8X11DNAzAatX/qcbHq89yMGoUNvqpX8PHukmz3mj7DL5SquZe
aQongJ/lbrscTX+n2Mv+68t/vt3IzZC+MeFeKeDO+QQppw/XuotximqCTIeqzvCLFfqjSw6P5teO
KZfN11c8e5nefzD/ATaYsToV0/rP/yV5JAyid0MFGnVIwOvkZ8IEK1qliAJMOhoXBPRnA7L/X4zN
k1eXm+yek3cIIFcpA0rrJGcUbLeTkMofXdaEC/GaTzdE3McMcuRw+O+/ERES/xakC6FA/vgbuaWp
UvCunVBTZr8UBdOEj8hCXJlkU1zSVP7tN+I2XeHIGgvR+RejA38cJafUE0osRmTppCgnewjVO9I0
MPTEKnTKquunC5pkbX01/rUAvd/blWSF2B7NFbLkjz9SjxO71avQPNXR4i7+bBKb1/a9qH0roeVV
lkX3T6diaVJTJcGyYkUbcCv6y9e3+u9/BvnOK3BbNcxz/JpS0eeYFGGeBkPR4Mcb2dYmZAm8d1Qq
15qM7Ss7neu3OU6cW+xgIZyn5JL//1yNsd4MHBog2TQ+U/wpZ9+RbTWyahxb4yF0fXPQZvi6O6CV
ES6dKAHmP2B9u1+yyS7BTGSgUd1xXNYFJc73MCCb+fT1ffnLh815RHP4uPGQoDL++HTM1izzrM3M
E3Uhlrs2ibdkXumbVLjZUYZ1e6FK+vxZM0JR4XBgknknBHy8XpyqNQntfcjZDqu/RyO8flbzdU6I
eqC9sIZ8XjTRMKzSDZLf0K+cKxlc5mP0muvspE01bQDZpouxm7pxCAxbiYsN/QM6JWXcNC9UwvkP
l/P3kFwo1D5/d8hWqdVYvFHgwNn8+IslAiCl4rRyqmhO/+Lv6f10HNGyZFXhLLswjPTrLCQW9j8+
WNZp3nYX/zNiDlgsHy+rsSkN0dgZD7grpnKLYtwDZUYEiqy7bY0W/sLP/PQirS8PTe3Var0iZ86u
R+eRLmGih6cqow1xqJmq/QBdN8VAiaNObjJzWv6bppY+LJckgHcVUrCC6mfLZ0nqHiRkxz11lqz7
Q+Vaya7JhVsGtVVO405dbPOSFOhc4/V+0RVaRqXPm0Xe9sf7GtuIGfOqiB5yTY+IhiUIu/0BD9lZ
vk/dZKZB22lud6U3bn6DCgGS1+xGpNcRzlVMh0Y2bbMZRjtWLnxYn9515iVEMNJ7Y0qP/+Ts/rvx
bNXgXNxTIWT/mLVELYNWZiqOUJVJx9Bk6s8G7XV+Koei5GgikguEl7+8ARDksPup8LvIrDt7HINW
NJUxz9HDkCI10aNEfwkrsh0c2UaZn2l5dEnQ/akk4zeD84QqQzuNN/1cBxGSxadxO06EqC3KdWXk
xSGvHYeveXJ7j45pbQZxUsSZzyEKAejXn9intcyE3EApRjydgTDgPIQ71wZsYnCtH2KMQOl2zES+
6+qMup7m+yXNx+ffarNs8jtXbw/b+Hr3/1UPDYZMynBssodUUeShZmv5vliN8Qoj54cLoZ32eFUh
qC9cQJVf/87Pe+f6TIkDpA5j/2Zd+Xhto+pEJAhaeUiB8j6RbsSQfK7UgxyV9sWOrQpyPHNfGSrY
dsYy+TPBiL7wsf/lw1tjj5DccMJYi4mzgpAZH3oAkBgno5sivDi1IeW3ZIoU687BnrHQqydp4DYx
+hFDAXlD4d5UymzytGZMS3/WY/3YjvqyXHjt3wmJHwocggJX6AWO6VU3d17FKeSr1fGUuieZqnN0
n0ZiRJo4RsuWBPSq3BJBN4e7OmYgce3YdC19smu7TYzhLNo7pKQC1k7HMPUZrqag3qupeJY1c6br
yLLB2ZjRTCZLilZv2wt3+kNewXAvSZJbHoiWr0cf1WhTb3KEcw8XHvz6yZ7/NJi1rrYur1RNZw8+
TbNFE3LgA7ORzyABMYRvkw7DMVtIAHVJROSfZsJMVE0Mz7POcE202VGow6UsyE/bKHeZPwQ3IWdL
bvXZn9Kz6wg7nMIT9i4L9XZuRE+RrbWCjvQYDR4NRaxckd2mF859f7kwe9pqDNTeQ4jOPjybgXQV
sgKdXKvVSEjV8+hHQjDAsEMxRUx3tgzf/0fZmSy3rWRb9IsQgb6Zgp1I9ZTcThCWLaNvM4EE8PVv
wfUGl6RDDFdU1OjWhQACmSfP2XvtJE60+cpXd7m6UJAhEXKQYlsB8W6nHx3rgJWhpYqPDMaMkhw8
o2W+Sls8dIwxuyLWuyxMl6AjMtMhp3HGu9Dz+4hoqsHI42NfFPE7xiGR7+SQWfIRsRdzlAlU8RLB
Sv/srsSiWr8wudeatWXkrbUWeqtd+az+tuiwzC272f8cBmfbiRbH0m4HNzmmCgFZw2b+0Nc6hBLD
ImCEcLeWFn4+7mmhRpJW8jDixkvk7uNPwF0O1mefwB8e5cK0Qlt4rtdkVA47WsbBs9L6qtnbqTb7
IVGMJpG8MH3mTZnWAxz7lM7pCke+8zV2BFEDjV1k/c1Ya1X0KbImZheaXUzvo7IUYqyg9R5NQquf
oCgkJZ1rBvOraBqrl4npv4NKZXLkA4Rwem+9Xcb3c5wU715P3UEnsLLuuoBUlW2cW1n64utpn6yw
VPiEJDigvFEh5qRy8T1H7sEwumLj9JgjGQFp6bRijIfV2qkZ+/aFTzacE3FcgpSlR8Ea5Gyd/syM
pKWviFgkzLPJylZi4L0nVFQIf8sbK5Jw8VliKgpUptORnqonzOPDdEeDyVJrnChJe9CNWbd+ML6w
p4OQtjlt6PO6BGYmPt18Znfzo12zhTVBZYBEybP008c/3h9h9vmPR/G/fL6LDOFcFTr0dcGk1I2e
pV1Nv5Sbup9TgmOSdYLQyF3jmU8ZXaE6hMwxgc8JS+GX/ZvJdhaHfRaUxTYXshvCbmjlA2qKOA4H
v+5/WvhGU3p2TrHLo1o0VyqLP5iUsz+cToRvcPjn4EAE2enHn1Yj6Ic40J6TuSqHNSAjcC41EjSd
P8BJktsBmVP7GEuh+zsNB1hHPK7iSCPKCK0azcWB01WnrKENtbHXmcCabo9QVWRxOCvLeJsjnTfC
KvTmh6Gy/MUr9czekLShj2tDwkPfQOwqH51GuaRC4EXhwqLMBEK70Wx53wdkYWEAHnVftDy0sEmG
qd1IXAZXVoLLuhIDQ4AphHMqLJLzk4UrGQW7k1Udc6Tk3SNi0PnbUFpRfq81urwHsiHePn5vLq+I
thZdLXU0omnsjKdPPxkt2dR5UB6hw5g6YblopafSG7owFhP97vqazfZvF4R56y7ATBfv+NmhAukj
pLNINMfSVT7D4J7g06kv0l8Nvh9jp4uoEVc6epfbmocPj5RMAEYLOu5sWytirQxmo2+OyLsEU8vS
+yYKazZWfVllK6svCVvo6LRfuezlMYV6giMi/4NC1v6T1P6fMraExuI7qVcdFaIa7yHtcIGssmBs
fxH/Cw0L2fwcEBQ0oNaeHUZ2WKPMvuuvbK5/eeB8VxyWUItDO/fO7n7whtTsqBiOQK+JgGV2tWH9
Sb65NrivmtrrSvX6l+uRHoj4HrQ8/MdzVJUcY6XBLe6ONYrpXVlH34MKlxNxKmKXJlVyrXC7aLot
6d3MhXhtbBqa5wTGCsQuwzOrPUZEKBrbbEp8I/TJ3orCokMM2bG/JxtqCsO8HWjfsgkMdZEejVHJ
fP3PXxOOKMLDFgc7E7Kzwl0H+kk24NAd4yhSu9icmzsrNxB/uBFmBxzA1wI9/pyFTlfPhbvDos9X
zKD9/O4FA0+oej2GxNQW9TpCHPpGP2oMbubGo3WdMa7HYCRiLq2T2IvjDnXko04CSsWUGRnfysxa
n1QovdIsEswMDyQaiRUhmVc5J9rWspu1iCu9Wun9jKWhZxlhwu/3FslWjHu3SadD+VE+CUs4EWvh
PAWjZ1/ZJv7yDS9uB6Z/eOThqJ+9xQHyNmt0ZXFsu754RfjnbkHPwQfILHVomjnfs7vsP/41/3IO
8/CFgMZebOjEJJzVZTp9cjLfg+gZ74+l/+AAQvRzCEUlibEfTI391dGa9pc9mkJ/Al0YHIJU1+oD
+C9dOatokM2hphd/rbP4lz+M0RPnsKVmdH1csaerdmkWLnrQ2Tva5I0cec+wRpij9b1VnblzNZF9
MZNMbpOg5xWIY7c5tIg0zFWE2KEM48SY/vmjZ1pkBssEgwHgReYIIs/UE7rtHZl451XYTS7SDrK3
R/SPvnnX5PDkr7wRl+vM0lYGw8EgA/f3+UkdtqHKsyH3jmghKo2cM4JleAjTpzQDbgkDqhuv1FiX
xxSuSD+dLxxmFh/66VNXpHdiTeOKeTTP35IULVCxCLPDrq2Gzcfv3sX7zm/L0G8ZgTH6Zgc5vZZF
dd3kupqOemw6zxGk+EXqGYHuHTCnHuyZwf4uKqL82viLHgf/6pMlhTQVQiGWioCFXD8/jWHWavnD
koB9y5v7H4ktIXGSt4Xj+I0+kBgFZokEJ2Vby9TcjpVCn8FL1cf2J9a6IvgKTh5lXsga00636D01
UhQjkRU3Tu0W+jsrkHBh3maDv65zfHY/pBll5PFEM6a1bK5d3AhJFR9GnfxZnIiSOo84tXGvo/S2
X2NpxfbDko2Sh40DWIdfABGq9YMOGbiIw2g2EyeNgf5hscYmpk0H0jnNezMuhdOvIDbrpO+h5Eab
bU2B+Umj4cDWSGvjlVP2MJN+axvlyqHy2pIM26kQ6hTKGS2LvC/eYA0Py5Eiv+mQDmwdNSZy3WI3
qdaKFQrcJwg7P4w1fUymlQrsSv/UtxZiRiRIeYQoqZuffa0NvE3hBMNbYmsZOjmn1h9LqfQXY3SM
CaVPZQ/RPsv41e/cJMZ75KeG81z6kahIAyiML06VYyBpayN6yuoRxFIJCbFb15Y036mDHetzxfdf
39axg0gfzk/7NpMY+qPr6d/tMDSIWxYSDdwrmDtEfXk9pa9dzcTXUn3xlTjg9tkc4hwXYqlGsABS
4pRdXsx8VQ50Ctd1W4hbErQQs6Tt6B1dIvw+R7EaXnMvj34OeWAUIQOAqtwPZhx/bYIyeKc7akQb
TxIY9wIzcbZWZc4xJCzqTFgrgpdl8VBZQ6QeMl3VbyBqOclNRkYHurWCBL1qQfoomE0U0ruJlmWz
TgOhy12bV+JtBqfh3yZGkrWho/lE8ZLWHiRbDqqxfe/PkQyeEXQsziS9dG99c1Kf6LjW2VbYQXVL
6eoHq87125adMgGSOqVT++zOlZQbIC6xRGPkNg0HxGXt8QIN3IgOhfa743n1j74xVf7ATSXreRr8
fjPjrj9ggS7N0FZ6r14mH5LPep7FNG66KG/f+ahtQQmsq3lVR15ffEKNqpkEJtaE4KHUM7zXyO+i
N2VzxH5BZIXHyNdzrV2hPkVyjmEsLWgKTajK0WxP86oBRYV4L5gdyYvOwO9HJ5nIrAQzd/wuGlUm
HxjiZLSe0hjXPRP/epuhCecoGDQkg6V0AfVVprfYo1AWGl+HitTDbwbaOPMxRujcv1g8/q8MtOvh
zU68AMg8OYRmvU/iQt3pg9HV37HS1f0zbKyZ3p7C6rzR4kF4P3sRZ+q3SFLbfRCkYMzbEowlwhDX
l4daT4MxXKASWJV08kqcXASPjR11zm0ed/oI3gONMfkgCXJENeH/itcRqaEPBB445YF/sNhIgjZH
d4VYjA5pQf24BGFRP934EQfez6WTJ6uZAZ3cF3OLjQI9/TSjKidBLnTicvbW02y33hGSfoz+SsuF
v9ZKXQwr2bXqsZvn2diz12s7LN6InCFjAXaSsUuGa9pP6bCtApmXt2ZbTOTNAS6N9+6MTOh1sJug
e+B+o/pTlmUj59iig45vIOl8sqWMjY1dyvJdLn7ZK7v0xQbGyApTrO4EnATAlJ1tKiz1MZYmdmm3
qLRfeR2/SroXKZpUHDz/euxw8E8yOmIOuBwt/4QY/Of0o9uEIYOR8MGBDvW2bubyLeHUhaF9cpyj
KbvpSu192UWj74GgfLkz6HpoZU63zJkmE5htk2xX4pY2pHToD+lYV78gOBgPRifGAyARa2fMzjCt
hN9HbTgO9teP9+3zQx/jbp2TxHLe478QEk7/iJR5ZwnZo3wxJ6s2Q6thHmb0dfqGIDvbdnrGKW8u
nG4ktVQRpdCV/bXh1HnpsPwJDIPRQAUQQTEkn/4JbuZj9PHj+gUdrBmvg0VG7GENyh8DL5N3Sd91
TwyryveP73y5s/+WDVzW5vzB6BeaBZXgWRM3UQ2U7c5sXnyAH9FjVFVMSPipxJfZSvAlxUMdr8uK
w8K95ffll4+vflENwofB7k3v3sXPz85+etNljTKQHPPiBVZZG231zBzftaLnT8g7tv1Dwkzkyvn+
spHskGxAHc5LR4MBGt3pNUmCB7nNCnUUVook1yFsNsNuiCO3pTIJGqNBfIqZYT2JQrw1Naw02v1T
QmFEs/tfy2EKxiXQjLMnNThP4vSPgalOx9SsxqOvCOuYMkOuoMFK8JaO9J4DqV0j8P1lMWEESrce
qRSiinN+CaJYD6m1NR0dNMSharHfllauPk+yxhHx8a97fq3l3VpyMvmwWbVYTU5vjjIrGhpyEF7o
T5HNWVa19wyae9i7AjX/lYXk/FUCFET3jfD4ZfznYT87vZiH3c7CUeq9mErq44q2WRKC2hr9DRM1
882OmyS5cslz2/lCyvKWBobF0gyt6xy7Qe6rqpGKtq9zQnk3UBG1ZXzTd9AkP9f6SKFMMT0jbs9H
662OTQafnR/j1RtF7kHXReGOBWPM/Gwb8WDuHCty2dusWBOrpASbzoF/CLbQxQk9rWG3Dr90LR6/
TKhuvxUQ2d2Xj3+xy0UI9glwRDwaPE2ki6cPEXmJmrK0la/9GOjHRal411Gcv+ZynFbaKLBQe7p2
ZQk6B67wGDmz/KHp0XxyvfPVt+xjv5kBq7yWegB8GktCGa96L42ZL/aes0+cAuch2nnQcVPneAff
aMhcFlpn7SylDU1ouP3U7DjEjjfBRIFxA6tCjsePH47NzZ8ulQST+HynFJZ40JyzfTh1kMPkrTBf
pq5qiCmidSN3ViHNK2vC5WfDdQIeKydvOp/nAx3cCzFkGst8GVqRTdtq9n456M3SlTHozDj+/aZY
C5b7QZzJ/P70Fye9sLEF5PoXrdKIjM7jKtl7s9VOV5bdv93Uf69zts/0vpEVSie9kTK89aFdoEII
AadO0ZqhDzKyj2/rb5cjWEq3EBSyl56PvJux85rRn62XtDYxJDRNeus4afFTT/LqWqv28r2gD2/S
W2BRXS55tomlWSW9JDUp8qNcfVNaE7nhQJP107/eEkOGhePB58KM6jyhpG11s8sYIb/GY2vUlCdy
Ztdg1LZKs858+/hiF2UBrUnKEAQd8NcugSwu0R2G3+bpq1XnfbfGRxG8ceYiDszv7ekOjVj66qRZ
83uGIqOufAAXq9BycQRCNscVMK3n6Da0AhZ2zil55cCSViH+4dKCu+MHYRbFRbSTTV7tjcidr3QO
/3bTHgIWVk8aOIjiTr8FvAKQgrwue01kF9ExJIJ4Awsifp2zuXmt8xgvn+p1Nw3hSLj/vIGhX6CH
gV4MkBPM3uWV/k/p7RExr1lNC5Alo3drqRz8zVhpP2zRNvs+Edc6cRefyHI9ymleWqS9Fwg1lJ1R
UiIqfCXXyNcOiTLKZjv2UYF2BmBncGWzvPhKwI4vwqsFdk+s5XlX1nTh9VN5DK84kGVJ26K0fwVz
cy2W9iLaiVn8orVb6ip9SZM+W2hwNRbss+X06qd0Jr7joLTIo2n9mJD5bujv8SvjCzV7YBt4Lxmw
lhjI2rbdVU4wHQoPK0JYuErMN1HqYCeWTgOgNR8AtyYcOKduPrRuW3Svvp80N3guOyNEjd2XKzxU
RRrCjORAHcqKw7TcwcwDmEA2vPup7rvsR5IKsI0ff6sXPyR88CUyi4J20UicP9mO2tyT0ABfZ3yI
iDFG76sx+Zja3f4aJPTyUrwnNFGJngW6R/V8+o6q2Yxh+STdK7FW8jVJ8sDEGS6O/YhkdvvxbV3I
lhiNOOQYLcoctF0Ax04vhto2RX1vdq/9YtPZRaMobjxlB9YKAqvsfge6zLDF5vPs7BKrb17Q+8M7
iOaRPoMRiRL6YjWD01nrwtOeJ71szZXXihHNwBDbzSaz4/lnFvsMRoTbm78dqrUburpTs9Uk2GIC
lRLRglSAKXNFznKx1CxZk0B6F7sEpfF5tcon3uWpW/avhicGqP8klWJZb/qn0ezqL5PpNRvbKsdd
Rsv3yutyUSgvv55Bl9qz6Yszrj59rEZQwlZpp/61SWijETjQMC23x9LuV12qt2JXJvF8Lf3wYklf
vkZmmY6/iGUYOJxetG99NsnGlK9Ga/TjTmPAiiSlyYg6pFxTDxXJrttC5P+8lXBdjlV0/akGoMqb
p9ftOkgBqdUNr6YlMsiKudAPGDz3Pu6cbwMveErtaF7rolx8JrbBJVlTF/ktFdzZmzskY5dJoMuv
VU87MawCBBzAO7Si3EbKK5rNx1/KxZGWEarnMksBaoxFhFDP07tEaoSorcIBPaFUv01bJuNGorI7
mmz3aVfvXEhIj0uGzAM9Muem55Yf2g5P+ZW/43yoi6iaG+bPCKiClgnX6d9RjWXJ655nn0Qs5o1d
pCAuiKfEEhpFHVKdZk7EHcSWJgqzBgtBCGOb5XNwRXDlkVy8b/wlxEYjTqOnZDNlPf1LFnIGvfox
+2SxX+frhG1tp9IFednM3ddgmKwN5fu15fFiwsdRkOUKKQjUsyXZ4+yyAsDakI5e8QkKYPO45Ldl
YaOX1r5T5CKFkWZrJE0lQ9uENv7aXec33r2PagrKU9O2G35DZr0f/ypn3zsFBaJnOnoYgSyyDi+W
GkwGVG7465rKbraqT2uwBBUp9apXO3dChvzx9c4e/f+uh48QQqrDKfJcuQC1unPyyXD2FV50ixZD
Jm79GqKfIfRu3U3MjFZYCbsrl728zQUdCKvHXXQ4+nmXFOkCpMRotPdemiRfaWSXII/6cTtaQl+B
+Teu1DOXt4lSgE0XfTfbLuKk0zcsmGmDQ52z9kNhj5iiUnMd2Ik8RlEVkWZLofqk9Sat54+frnFx
nyws9Ovol/JTwvI6W74JRXPk2OrVYeyG2iHUVc44n2dP36Fx649ob+f7zOkANHiNuJ2cvtyqyKtv
9AbmD01YuZtwsh+U7ox3WW8oK2S6c+1UefFHEnfGuktT5I+U5nwYqRk2TOmsSPZTHRvzK2Ntg9DL
Un9XYzf3D8WU/+OheSmbOb6yvXgEeiAXOqtMUHvBrXWKdJ+DSnrwOG92W50V4ruWyrS+srqc7d7/
fzHSYPikOCJdfFJ1LeHBT+ne1EhnYexC/kJgmjQpaOOsebebTSV8HYK0VjZX3vNlLf9PF2K5Nmd1
jDN4Aek9/ama/nNMcFLlRyUKTNCKYxQi5NEPsdFY9xB/rtllz0r25VJcAAUWH9bSKzzbVorImaFO
d+4N42ameGadjSH6pyC78k7/5TrUlLiA6YD6lHxnrzRulCwjxQs8Udxo9hekpso5lMD2+msehcuP
FvHw0v4kY3sZ0ZunH22ammOPf9+/oaSLHsm2Ukzq4RaGZdXMbEQFEUSBGornjz/ay9+MZAqOdcg+
yF/luqeXheqdOE6DVM0rOW9vvYl+/HawInE/aMR/Hf/9amx/6JLpqvFIz2ot0nvKOsgi7YbdNZN4
Q7F6oFTukoep7L//67V4PUjPdnFWscV4Zxse2Ja2qKn39jRdxU81ltGmn7uZuHZv0p/+9Vos7TzC
xZu3RMOfXQvKsuZjXUgOfuSQMTiMDnGTWia7tWx8FM4fX+1yCWNFoRvAJk7paFlnv9mSNuQSoolR
rAjsmyKYxJOeTe167gN/bZqluBKA/JfrcY5DC0fjD2nneWPeMKEyzP3Mttk6n1MfuAwnS3HgK1er
zlHD7uPbW/7802UEmyl3x8mKaQ4P9PSVzGXcEwpCxHOOhnIN6d4OtYXIafU57EFdg/dbyhldb1Ds
osAqtx9f/rxkZW3hOMClmbdhlWBxOb1+6RJ4okloOIqYyG+J3xa3cTXq3+h4l9/8ARyWUwdmvrLA
lt1BVJx2EfaHQznb+pU/5fLjZCOnf8foj9rB+dNQ+M+CujDelvfJ5oce0p0Rt87eFxz+YiCPV9aB
y+WHfA8O0HSR+S45HpzeNN2sSAyytPdT2+m/BfqAL1FGFzhsMhdcJS35+b7CpDauP37atKkvfu7T
Ky9/2X9ukkGbWStB3gI/igLpillp33QulGNMcSoIRxCRQYhPoXMekJs3+hvUTIEb0PLkXq+GMSLp
MQUBNg6mAs2BAAeAjjmTkENgJo2dUFRZCcrIZZffWIj+nuJsEdpb+qS/8gWNYgVDadJw5ceKIXzs
1P2TbsEX3MxDVLZfTCj6050qtc5/GmqSmDZeEjTOjT21Vbee7Cgyv+I2SYeV7fMID7NZe8XWGnq9
Xg9dMw+f0cia1gvvtAGwrEwBmugo2kqgcUX0qUY5ae7MirzmTQ3R8HNVG1q8NssUGpBVVXQMuNkH
Ak3L5LZVqj1q2QicKE3dwtukg92+FKyAPzyz9F6kHc36is9Ku1FdbP02Cax9051BaCscpiCRljqf
yr8gsyWUVkORiLIHZR8gn3ZDcEjaH+JeJE9qLk33wXdLNr8ONMOjl+rxUQev/q1ixQZwwuMLPQBJ
hyxyZLKyyBStV3Hl++Unw6gwBKhc2V8J2ulopxvG3G7iKZLWzu8rJBflqP3sWrswN0prHWM9Ww4Y
Jv5//W3jlz5RN2UXhAhCi+Y29aYA5lOSW8O9NwQoaUBSSvfejxBJrCiotOipcRPTvU8yxWOdSfh8
6dsOUGs55Ml9p8ieCnW/UT/z2AFihRKqh2sSaz8zzyBhFy1i8S0uoMeiLuq6Vn/WioYsMKcoi+KJ
doWtveVWOx9EGfvBmwogoW3HBOLfehggJK5U24zBQWuEfkfXGumKmKYWYaQcR1A2Dv6jx8ojAjgs
zaawtwYk54PsdKPeOQmj70fQEEhmh3ZoyVdKkEjtFDFb4yr141T/2Rhg/+91jzDKTcuM0f0tgjRO
Vs48ZP1jXUpr3sTAF38TGkQ2gleCZPcEGU6QuqQwnMfIgUi88K7qfOsBkl9TBEf9Z73ooCWtbGnZ
d5KDi+hDdGqtImV0GrX3sg3mZ9vv5PyDWVc9VZsy6su3xtIz+c2cIu1HoyRfT4u5C31/E011QUCy
nCHPtGnDdCOuu76WzAcTPX5pE8ur1rkGC/LWm6o6ptnl6hP8Vy/NgfEiYRIhU5Bce+FrRPNcmPVw
UDiuyB5NROf9zKWpeUydBq/bQoyTUxBycku+5JnGyCZHNLoMVqXzU1es3TeFVKDpayYEIfhU80W6
w2yBJe7FEypmwzu4ArXtqk6n4r1r09Zmkte02saqkFzzt4lCfiEWQ8lDjFHixstlwollcmr/Nl7A
aDfVbEBlwNyooAiSzjbdFuSwil90alPxa9DspnlK8oYhIbRWBs43vnRqZ2WXfbevSCOlszsx1gyJ
6yG6UQuUDltfak5zR8fKLh5zNQLkFJY1/SL3KRjXtC0slwiTCUATnClacTxZUzwxq7f9tZE6xpeu
U9VT6miuv407H1LXZNZOuurNPOPDEHP/Urn6+Ex8Sh10YdKIPr4XS2w2CB9J/IaBR8RE6UALDnWU
Tg8gxioeugPQyX0G/uJTlcyGGyqosrd5YCkR9p4bI0+seVW2RM4Vh85uG4J3OQ3dllphkZNRIfTD
KqB1+aaI+jFbT7LVPwclXNG1IggbqH4KtyqkyV3ufauzrLUk957u3zwTYdaIJUMbaJ9v37Vt7H6v
ytF/pApnVi/svkeMVQAl3ngDz+GtUxniwrrp42E1gugmqoh4EzIH3TGywo4+a7xtnA5ocp11qVrF
KN3MsKUt9a6hTfitijh4G1GsvrqdBSdvKTJrZG/B+GvoM1YfwGzTbSbj5Di7teugU1MsHEWSBJ81
bbCKvZnoWbuDxDTvM15TpsBRHX0ZwXZhFvD79PuYe/q912KKWmtz098nZu7Hq2Se+mHj99q4DwJR
fy00VPqhmszGw4CgSUybgfW700xBvAv8o3YTlQ3N0X700l85jl16/LVXB1Y4EJLFEQwEZAIiwwYZ
iWoP1GdXwNyR3aAZZMjr/EizkPljkox+unIR4D2bJConiAedvngMknz8jDS2eM7SKJ23kAfb+tHO
Ws1+tmyNcXZItyQSe7jU8W85Lbjqzsrb/LkYZ+d2ksqbYUtO1fcmkuM3PWmdfIvlPzC3BBp1d8ky
Zg5VIe0HMeWuEarebReMB63RHWgy986rEJmHHqKr14LpxDvdAqPdj7OnQF+1gl/FFlpO9Wv4xaqH
Q1KuLGKSi21bA2ILI0CdKPoisu9urIGHG+Zpqu5BYdk2G45d3g+Ocj+pqNGxPbdOcECmETtrV9hZ
ue+iVom9RcEnN1BEe33TAeJ0wijr0asWmWjvrHQogFG4aSLWaV2AKHQE8/PQTaWj7h1Cgh8VxW67
zvRK6DT7y0VFaUEtL4I4GLd+XbnWnY1J9lfWRUhbE3LwyMBUpQSTmlriCLLbQxjtp0W2GbWhf+/9
svkmLYhdG2YK8oZCFtZkUKJzCaPEyZ/LNGp6nBh6MYSGlveYgAJ+rB2+oP6INLIg61jXjcepJid0
ZaRUtkFuevNjVdg+wuRsIGzCoGFVhaOghGHHqWoSg4js1kI7N6THMhQYPz07rRRhkUreS83vfmix
rogb0JV4N0oOdeFck2D5opcFtrmhq4BfO6IVK0OVw3umGWO+hxJuVDem0UTxLf+EFawaTSReKMyk
f/RHXEW3fiLUrwWk164St3XkZ6OWOTxc0ekMBYrSMm4wVS9J7fNESkpqG3Bu09mXRyfps5QbhOez
JtHA98OUVm+0z1FzP0x9g4ch6XKoutJlpv0O5USmO38mM2ENiXbYBLVAf0XVOLwP7CdyW/sjyXwq
HpH9OrlyiWeJvfhrYAskoQzezGzN+zwE4HMJxAlNmgXJfqzLKdtpug+nsuv1Nr3tjamyae1bUXVT
5CrZYKFwol3hCetzmrRzvZHkXpMP3sPL3AbBPL2QFTa2u3SkjNyYJqj6fUOdBgROGx3vpgyC/KjB
TbS2MfJYf9WQ6ICV3kDNU2HTuG8Cq44PwmhR1VuTYec3fR7770lQ4d0ki3JwtxAcMxDZSRK17K++
2a3zBrj/ijiDSh7oKmOkdLBAJfDvDb/DxNtjrYPNrK/diQIPt4i53A8YEyr2xjXK+4gQsWhHQ11D
/VtHabbPwbXwISqMUiFHf/K+qilFvmgSE1EfXdsx1CHhpUfXXrXRqzcnUKdNwgB6UsuC+hep3Tku
K4dS0PHYbQ7KJD+sVwtsNc8j6HYFtqgwj+h14PnW+2IjghgTkkBKPqN/nynpipaAQriGKKW7rdfz
0q/ddBz05aXOQBQXcbypbD/R4SPUnvGE0S8Xoa/KtA31QKqCqLskv81HYgPW4yzyR7c26+62LE0J
cpOFA0V7Lfl+RTOP8tWRfSDWDGT5Czzo2Z+qMlfWq94YkYKCX0k+ABO77FZ1Wh2VoSWgLtPW7Y08
HOtGjo9AL+18b8KIDYgQgMjBAp4021gOgBJCrBcIk5ZEE6pszyR/EexRJL7UfjcCIG39IV4bQ5HV
W6JlvWAj2l57zhn7WN/9hH9z2ODmi1Y4il1t3dCh1J5kYxuUBqxczdrvGi7b9mZZ3xOdJChTykI7
tvWsXv0uKBCvtL3MCR0Co6h1kvXbpzgFOqbJqr5j6mnme9seMEgQV8EvVxtq6h+gMnrBCnlKo+5t
UVLO0FvItCcqa0ovJ24r74VsZO3bMkaJvs+q7R4kgYtyp4lW96+5ZJf+zGnLAdIv6YrQ8BCwsMef
nkEVuttWwzqzZ5DlZXcWPl1rXVJNg+1PJjwRZuIXFZOrrjUPEfEMQ9iowbzJHa0zt4SjE6nkUiB8
QjoUJ5uY9dQL6aekv+i58UhcuN53epegV4Ht4r7aASDUO2Cpxk/GHNXWnJIpufecnCcpGZBr637o
oZgJjZPfsfGy1Lw1R1WOUDjItttMdjFs9VLk2QpwefXoq4EVKtRg2Y7f8wYrSljPvv2bhm1k740y
8T/ptBWnu7odnS+uhOcSVqznv/FPciIL3EhLtwvlveAo5KNI4oNpJUV85xP9lCtJNm9d4PuTwLX8
XdvzYh5Sz2nnPcwvXW6xbc63k6vMapsIOki7we5lc0yKvleo8IlPCe0ewz2rtIyuNN+W1sTFj8e/
E5XyMnU4lzpaltcMsenRupgHsWtUFbRrbdT0AwTfJuWknY3XzFR/6VnATcT/C/WB/syfYdt/ehYi
IAMurxVZLX1priEIxDvlgP7EgJAcTGMad6IjFdma7fJKB/UvfRoUXWhyESIxPTwn0QljJO4OguE+
kNLfFlGc/YAvO4RTEmj7vqVVQ/DiXF7p0vztflElk6ZGi3p5zKffh2WWUbycr8nmxP3/oygCK9kO
Jh4nZXqqXnPcilc2LiDYotMcXBte/vXycDj5D9pGdAmnl5+0cZZer3HTOV6xCnnUrT9O6qlV0qtW
Iumin3Fai5uKXb7cfdyguuxGgjdCkoCcA7XZReZYhUus4ADk7vOek0iYtabBAKsgvCoMhKoyAMII
bEZG38BiB/ceSmxxZQhx2QYEmoUqnGHpouU9H1nV/WAFIvGdPWg9E51pG+8RutzlHiknH9/sZe9z
gRTBN7QdpLYMcZZf4r8vtqcgHM66u+/p+Qxbq2KMxJfrc7AuEyDOd0NZYBzsyBj3tkGbZ+0zQieZ
bNE4+3dqMIZrM1vjYgTDtNxgRsHgngMjUqLTPwkOUGXMcQacvGmdndmxycMJ1+KdWwTz7YgWJzsk
NKifvKKVxW2vk3t3a1fo4m9LKAxr6LScaHIj7TYkPSD2/viR/eWDdFDMoE1mAsCfetb6d0ikE72M
7X08iMM8ICk3cd6sol6zWaGn3wv948or+ZcFj2xi+uOYBZDHnn8OWmSMOlY9dz+miEQmyX5Igtm0
aroSZ1f0f6Sd127kRrCGn4gAc7glJyqt1lqNdn1DbDJzznz687XOjYYzGELnwAa8sAH3dLO7urrq
D+lKfL3cFHi0iYNPp0hIGS3VowB2lZTkfeNolk50UKM5fpbmwZ43aW1OJ7XG8cfivrhXo86f3d63
eJd1fanfyQi+/L293FdCAXuBbBL4HN3GJQycp5rqtDnI67aa+0Nddio0Mxs2pyq0uzIysX+bTv2F
9ZNvfT4IstowhMGeClziokOnlEFBD42zgSEWby1KCjvS93rn0K7g+ejn3XeLZbq38ExZaQRc+wQ0
ltT32ryiKs6iPK/poAQza8LPQWpRVs0rzXLJEHwhVyN1HrXKuAMAWgFZUVoa8W4CqzYA6qfbTxjs
peNKxnSx69np3EA2GC+HJvOyM4FXe+UXuEQeTQQYHiuVsrCHVZLx0GaT8iChVePVthkdbn/8i40v
RqVSLjQwTOLgIhRQ18yarOtt5Ap16zmw2lF3VWQMf+o6Jqxuluj2yogXoRclaw62zrgoUF602sbA
tn17VI1jbE2qZ/r4KR2iSfbdkFu3WBnsYm+jAAnpHYAvN/xlnw10RjNYpRbeSU6u/zM02vyQZAKo
NOBWRasrsH7Dhan34dh9u72wl9OEmQ3Unk8KJJ0b9jzGBrQK5CYo4ju8le5sK/P/YiMt2B1DtCbP
c7lzGIqSKO0XkDgXSGbHbgQovovv0rKnvm3G6D3wttoogaX+nfVi2yNHWK8E6SsrK/A3IFMEYBwM
7vn85kZv6OckyZ2RKVLo1magPtVWUt2HQZDOxyaNlI6a1BSHh0CGjvvZyCEwV6aQrEUfGVKo+Hkf
blVDxhdssPX4Th6Eo1kOScRt6LdRrkuV6hBDXKYPDiUJOqvZv9z+tpdzR9fh/YJCjMextcUFxU05
qDM65kc/qDGBVksE0VT0Dr2gCYY7mMbFESfeAWM9uZP/uz32e2v4LDe3gFqRPgmJSEWI5ZzPXOOZ
OZUZcBR5yqfXNEjqfC8r7chLNgb3BXDZKR/GvKJp3oSYlJwG1aDpW3aIFFGY6cpso7dFnwfenHdV
+lPBrkq9xz4+kPdJVmsHs0vG77d/9GWUIbsW+EjOPYAmdXEYynyQqKXqJdcdRHmKPt+nMmx3qlH/
6UdHL1a6+Zdnj+EM1sfUiTF0JM+XSOlHurKVWWJyg9S/TqH6vxZhnV2L3VW8Mtbl4WMsOnNC3gZ+
4VLcRS4UgDLYEh4DHWh00oHOhIusmakLazuKtoPdy9+iaOpXrovL+4sVBR5B4AYQTgohftiHEyAk
Xsgke+VYO1k/3lGlVretlvePEdfmjyqkDFBjO4AOAeY+QDALqflbFz0F/MzxgxU8w8WKcwgAvCCi
RBcFLtPiRJR4Ic2cOe2ooI31BsV8+KJrgeYcM0fv8xWK9MWSA/IEOURFFdQpz+DFCcDFdzDyAjQD
xUIwzUPS1sohYuPZRwmTKAVf3xoNhwled7oiH36xkW2iLLLskLNZfWepFyXksqOcOsVxNsdUdVXO
zqOW0+sr1P6LCbzz9rm5XFaGA6mgYJTA7lo66wZSG4/UKPtjjbLCpmyn+Bl6crwfB/yabg91uahI
boPSwDEe+ChR9Xw7GTpSEtGc90c1kuN9pqv+NkZV0MvQHAsxxlafMgXDss8PapEDyGI9Idst4gKY
SquFetAfnS4f7E2Ymym+Wym0R5dGsJ4egrmq/sZVNqbH2yNfhHB4KURPNEwFVvwCMlxS/bLsxJnx
FZv9N30O1K+Uv1Ucuvxebu6myLIqFKEyBHkQF0JC5fbwl6v9DoUhO0AOm425mHiXZbVEZqkf+wDi
kdvKFha3elrctUOibpMm+4shYrsSqi53E+AtSyiswa8QdJnzTxyNiRQDRjOORVQmd6li9Jo3U22o
PYk3l3+4PcWLo+JAACJ3F/hMCklLnufghDRYFKu+L6tyyBBGKekIBkFIP9bMh79UylnhTw8JrV+A
nMDI830XRY0ox2XdTof2HpQT5obpkNLLxK6O9o8TjsFdGVTtyix11uzsNoaBI/QcBToT4PXyKY05
S+6zkbp7GYM9Bfsy5K6PZUsD9u/tub0/wxYjgTyGrQtv7F1L7Pzr1UApzDhGWiOuAFgfI6kxcy+i
FB79CRq4wbbRjJPjzeMQoZMDge6HzP7NHulPxc90vYfod4F9n+nKZmGtMS8uP7YlYj/VLAocvGgX
IRmBFWQYg06+LzMe7K4K099VwWV8tbtpOGTN9Hx7NS6OL2waXklERJafquFivCQNEcIeHZrh6Tha
d401609tZfw3Kkq4xzhU6b7GlSYf4n6I97eHvjhFiIzxZBVcGp0AsiTxQ7Uw2qy1tPvYUXuzczNc
u9pHY8Sa+6FMh9C7PdzlBhNTBb9KcYLG2pIIOrdaYpfY+t1rdlHrJ8kq8NrEtRTbu9sDXS4pBQkM
rwSxDIWG5eGBDkmf25TK+5SMJpq2aE72Qk++S94yY7LHo8TDrUbPXcr636avFz9ujy8umI/7G7sY
yJiEDFENheEittiHfEbmXmvhYPp3jaxWO9+flA3Vu2ILLaz2pqayNj3mjHuM0/AN79toe3v4JdSe
kAHoANkVx+JiwBtkETxi31EGOSjL1zLLw9YF6dFtaCB29E4bTIvcsOoszPZoygSbMp/qCthLrAK+
SAvpmz1W8Z9Kl+zfGU2a3NVCVAs8NQ27fTOkw0oWsowFAlbIA0QwT9D5xsxEfMsPa4XPm9HMVTi9
oJRd5TjtgUZGA5XWuYvEXTO4fcTTkwdRqqDTOtiGhMaVkf6n91L2neu4me4nLBFOXayon5WZE7+N
5654iALypu2x/G2U2bTOGV/wEWzuKZ07/6iNEclulZfZ0WBF11LwRfB5Xw3STqGPShGDovb5iLnu
NH0udeNLGvl01pIu9B8cTCOBhmFNjC7uqKVrzNPrY9ogwwDMo2uySJe6BKey3hrHlwjExT+WaU+4
LpTDmzIl8Ya8Vf/v9vZcnM73OfJo4XtzQOl1L764kPFs+Y7jiz4bYKfypuChn06v4FikCv0YCV89
32mecdgsVyrY14YmmkLiZaOZ9CvOl9ccwSuiJj29oJPSHDpbMgSC2PhdlHKzSzpDP8p9YL9mud6+
3p70ItS+TxqGNrYGCCmSQ4jY+GGbm5lC96FhZCWbk69Awqoa2UIMq6VA1VZS0StjoVlCVxJlFoi1
S/pDUFbOlOnT/JJ0SvNdGe32XmCWO3B9CIusBPUru4fBeMGLdEywshcTc7Q+IQWfXpAiRWCoxWtQ
QTm86yhiyB3oyqQChn57Ma+OSavHISMjui4rJkPbS87Yt0wwMH7j+zaUnt3ojrQrklqHztQ2Zbu5
PeQiyxXfzzAAalNeRvbJNBYhlWa2KAeAtiBqCjAUpmhOTdGv7jLr1UdU8ECH2vh9e9BrH/LjoMvH
Px7AGhoJrC204ZdSLb7kTaKd0mn6dXugiwXlYcZVycuMHpr44/lHhAsx22lkjd+MOjJw2g0HQBN+
4hjVLirIBKht0mhf+Yq6WLMP1yRFcpG8i9CviJRrmQ80FdSV1LLKV6oOWum2M9Ip29FJoV1GZZw9
FxXaMsdAjdVDFSqNtLPnSpGPOYgIZx+EWlPdzcqbZZb1WxDO1rNe5c0OvND8UA2qV7WGl1o9kAzf
tELs60ZzkvdTpSUSmvYGoiFQbKEEdegehi9YKI6H1g+q2jPDJjfdoIzB0FIz0561IMRHHo3w+tTj
v5hi/DIN32Mn1Pw/A8n4/DOPx/JP0U/2w6jSjvPQbQ0b0C2qnaws2rLhBV6LOgmaJwQRGE4XgcRC
Gk6zmYowDYaSgyeO8QYKxXLuKkRJrB19oaFHR3dGKjOW5HsUaqTC68AhhXcGByq6c+wCzKHcR+3P
DHTy2klZVnPEZ4WnJNqhQJ8hUy4ehHrZW/hSmuVrbeCyvAuDmHaE2k6jv1dq2hJuWRpSt4m1uf81
tiZu56kxWOC3DbU91FOOQvfndjfCDVSuTR5RpGW0hhY/SC5LUAe2374q+eDo6EoWSO37uYQ4XDbP
ySZr6mElXLz3+M/3Np03dE9IHHiRoyF1fqIC/NaroSj61yFXADlE+K3iTgXwMvdKTKb1raUk/R8H
Hwrbq+xGfgywIxsBYgKNOIzKXJAoWojCZytrsQwpYi2QiQMPQXELat8ipIxgssGWDeWr1fbZYzB3
/gHlhGAWVy7Osp9eeOReKC1R5KVsv6xu1Ujhoa+OKa9uhNov3+/s33qgDcGmaSkOQLUCOLVyPpZx
mvnxmKH6g0q1onBFnK97o7XU2ayqe8X+b/ZqJ69OPErkXYNF1++a8Fncp6CVh5USpr0MZTwzqO5w
A5LEcgAWmWKGEahZ9Lr0TYPE1uzV1rS+aJ3d/FCsmDYUnEDw7n5uFffxHBdrH1W/+KrcPnC+hPkg
xSeYpOezrn0gdJimW9/A7INHM0Y7HX/McTAZG6M2rfa10RAbtbPBYMsV/iu5rmQcpikEWa/qbfIz
C7TI2Q8698AeBFvzYk8xWOBEbZRmO+s9Mv3tNOj5hrqBGiP9VeemNzedXR90vxqlwdVbAA/jHs+N
iNITqvrArpVEGbrNWKKcBZhOdl7tSVTkZj+vaW4ESryV9D5M9knBTqDU2VXddgh8FU+fNJLax3EM
neGLgrrWXxj6dvl3iKdJf5kQISu/GsDpGLevRYvblVG5qR9NH6GoP5/cxOxf3sg8o4T+A0WL87WN
5M6q7DlwvoFvBO1oAWr+hvhudl+qUWluEf4q1ih8F5sYpxG6ImwnSKl0sRdpKv2gAkgknthjDvAO
V/RQ/9JOedpts8AMBF5cG+V/lEAp/N3tyV4dmbNKJwxdxQuoG1DTGbpMn79yLw+clFJ25Vbtvli5
IqN1MSHflPq0jj83qsH19E4OJpPUxAV3vsQ+3oWFhtrsa5eYte5auVr+hHNWF1t/0sefozH5L9Xk
2GvObstj8z4ufU1RPQUItvQOCOseoZMxD06S4ZevqP8C66t7+2vUh2vM6wu50P8dC/01rgSe5UtT
6WlQ7LJSJOm1HqG3t01b/sQiNNtKkYrNq1JF2jbDpdTwGixr4iNvA/PYGlbjrOTry0glfoeKiKCm
0nbgRlxcAIk+Cbvi0X+d+tHWDjMCyN/TBt+6ohxAKusNzR8vD7pZfcgiLqKVT31lHQiVwjtBpkBC
s0f8vg8PoXEuqqrHZunUEWa8MRPPEiOcd10MVhaSwFbNupEebGv8x2M4x1gcRdvb2+1yCcRPIFBS
fURid1ly6LQKVx4nS056YpSbIRuGpywFKOHWGhdh0kv+4Kpm0mwAYvaH22NfJAZchTx9WXgKYATL
JUohyjILwGSbnKoglfdyM8gPRdr5u3BM62fU/6HR4G22G4lKXm9QG+qUytrKWIl67Kp8ZTdcngDR
rODG5KkIcmX5kkrCybfbqU9OQT8N95JSWHt9NJRd6Gf16+2ZX1t19j6PJ8xYiDCLONpA44p8JUpP
41zmuz40sh+NBT1fosO1p/k3/0ASB0OcNl3VWFhGNbHm8CYI3gI8QXXlfM911SDB8XGSkz2bVBxr
J36Rw67aVrDi7ubGqd58SXFWdpn4n37MABkUHBCulhZSfrRuFynBOGZpJzVGerLonvK6KeqoQdZp
ar1IAbDj9ap4YPRtGmGS4TTpN0UflbWS65XvKwoB4JfBB4nWxfnMJQUeQY347qkN4RGmWZV8saYg
2bSzFKxspSuLDNINfS1R40URdzFfqIsBlo1KfqqTvqS2KQP6TAA/ZSBvsGExw5m8yB6xEL+9r66t
M3eVTVDRiCrLjC+ZTZhHWGafCt/v/8380UGMGYw0dg3lEX62el9SyPqBVKfyCKpk7TNfmzZyEzSi
BISE/XW+wqx+AAzbTE96N2bjPTINNs9X/tVxHqkjbEKetZsKxS9zJZJemzcGEaR8FLgJJstA3ldm
3mlhflJCA5aQUjvm1qqHcl9UZvOokgj9UMK0QBQ5xH1MVvJvt9d9WTMQ+5vHhKgvgTtFNul84rzh
YgzqsvxkTYoke0ORj8Emb8a/PhD/FI8r+M8rW+zKbiajFyp8dHZpAC6KMEMsZIcwpz05avAryEup
9KDWzc8V/eZpe3t618eiHCKCNPFqETMaZ7DGcLCKkzTWxetM8lG7vtMWnqEHxfH2WBdPZspLKKPg
KsJGFdY6iwQoxPkstCItfisldeooc9d0xqOhDbetAXjTLaJ0eA4CRXoae7KWPamycWeBoYs9dmac
rrxmLi9p8Xto5oJrAzQPvvn826pGiLp/G0Zvkw9zGMvhoff3EaewdB0dJzNEfpto3DpJGXE3jW1c
bmpk+jsvojJnr3yJi40O/kUIMiGTo76LYp3/mEmOfLtXtYAyR9z+nrLCekD92/f3XTyCpW8bGe23
vC5rw+tMNY6PuSX9n34DlWkU30kdgIue/wZtwvVFSbPorW6MeTNwJg5SGaU/k6T/Ociz9RppGQza
3A9nL6iScOUuuQgyLAFe9nwIzjvv2sXGL4ZyKAyYcm+5HFhbwn0Vu6DC6k3fts4PpZOqByg40Upk
vcxVGBZVG5IVKMZ4mi1CeoGu+NzEtXSCw5VsClx2ZC8qebClqhO9ovthQZOvprsglNsHvS7iQzsl
SIIH8vBlYGOu1LWvbQQQQqJtwC+6AAeOPD1qRIWDN20ESu6GuaZsxqmYZZDoeCVq2WQ9BH5SH4rJ
LjbEo3llJ16kMKyH6JOIlhWGwUuZOMUQsANzhlJuRsG3vE1g9ALGfEgtPX01JdSIN1FUpb/HORlO
t0OEOHFn2QRDozhPIYnmKbCARQ1rVie8JQx2gDI2xQHkbsOXqCgbVdF0Z/Slvb893pUdR8NNwFvh
sIgnw2LDz5HSK6YUvZHNDS+dnLZUElUZj1pD3sz4Wj6HAbvh9qBXJgmPAn0oUdyEuS9i8oe3QWIn
KCIMavzmQBr/AuuBsFIpJtIYDR4Y0idFlTjKwj5AQKBYWypUYg0+DDfxSjEbCoBvCATYcFOl2VOp
L9AHD+FpmoGc7TQ1dVaC68XFwqiILYtTLMRel7V2qRxA4Yx28pZr6NbiZQaStpvlvYLc3VoB7tpX
dCCFAOujjwDM9HyGekcDmlGkU2/h2TJSOH8plQkpiTm2Dk1vJDyw5fDr7a945ZRQV7QVGiKgry6K
UXNoShouxdJJ6iSndAMnTt40nGY3QWr0G+qEWu/leaHeW7FprZzQKzepAM3gCebIdKXg653PGECb
rMaG6Z+CAiFiUG29XrttWqshMgGK/6/JcwPlTqQ7YFr7eeuViKNTcAVv4iZtOqwco4uPLWqB7GgS
4vdn1uLnhOSkU9lq4QkxCfloTvhQu1GDfucmbVGPXEkJL86PGI19xWNH7Gt9ESR8tRpbPHXDUxck
0d/Z8nGTtap+yOBnm78irKvU/+eIi4upVtUggQYenmwpcrZ+n8n7yk/uuhw8LvIRk/Nye29dmyHc
Ch6tFA8oZIv//uHIyllcglPWw1NUlT8DqZt2fWsl3/BehW9d5tH3zw8n+owG3qgU8pfYHBrUGGIl
QXyS2yb6BzWb7C6zgnon+XTwMSVs7HglFbzcMDxVcZfkghNtFE389w8TjMxgoOBWxicT+0O3cnpF
dWPsft0ek6W1r3cRHoQxNQgsyBrA7rnhzwezQfErVFfjkx0T66QY9sgdPvBtuRnrbJo3tuUDgw3b
Jt19dl0ZWPRUeZgTKpYYK2VSE6MxjegUjrBjval0Umkj6VGibPvYal4HBIHKlZW9CEtismgX457C
AQHGcD5ZGRjJbPtdcmrbtnj1ow4PMmNynCdLGu1v/pxOf3ytzhC8SUMsyG9P+DKjpuJG91jjVFJs
BP1wPjrWdZEuJVpyIrnx/81qGymGLNSCvZT5xi/4ohFgwmpUnzUrRAG0mZpxCwC4WvkdV7YXLzWa
iCKxByS7OD8+attZ11jxiRbU3G/r2EiCrZwME+04yVp5IV7ka2LO5Ksig8QQYolDqLlMG6eUkhP3
Adx1Jx+bXxorgabPpFaerkWqjr1lW/6b54FPRyApk9PtdRfzOUubRKGTtwPcHMFfWdY/siic7WSm
vhWrXad+Lecy3CcBXSAPaZ1gJ89pqnw2SxVDcgcBB+Bg8afzL63QvxglzUhOc9XVzQZzPvqvpl0W
L5LUFge7bpzfwQS2ch93WtByHfjhCqjq2qy58MG3MHUAlotbJ0WWSDLQ1jlVPu9Wt1Ss9LHI5eJb
C4Fe35nJUOxur7N4oC7XGaFzRGURcSZeLu6BpC7I3Wo/PWV6HDfbOO/V6VDhr/5/+J42kRitYvQh
qfecLy7gEqNo7DE71XrTfWsztC+bTLEfsExLDrOqTSv3m/hYi3nRx+URBP2JfH8ZIWGS9Uat2tkp
V+18dI3Wzo7CdcDD69d6GvROemMbr+HOro8qnI7QG4BHLg7Wh0ugk7XeHjFJOzUmvnYuejPNExIW
8cCwRoxUmxJ/oY+61vy5fO+hAM1R5YWL4hwfc5H0V8qIxp0fZyfcFcbgZ+LrZbqHPd9p3iBpwQvZ
cq1vZDKX7pfc6cNMh6/Oa89X+u6ICEk7b6UK2/qVE3UlaIGBBoBDc5fn3/LZhYKGEkD0yE6KhkHg
thxVywW4YPf3KGTUo3d7K18Z7d3HDCIMfUk+wvniFzrIkq5k5xZh01VfIXND7KaEbCV/DF/Vo5Vr
6dpw1Dco5GGhxqovhqPBVxdyDYDRbNs+2Ukaz0jPl43mPwkN5x+353blmAJd4owCm8K7a9mEGprE
GI2uL6iVmpkD8EFJEICIRs1YOTdXZ6UJlWmIbSq50/kiSjGau0S/4jSVSflDcSTLRbqFnn+h9Cu3
zJV7HR8CGEK4dEBmWfKdYdmDyzbr/GTac4fIolL193OUKYd0RgAx5wh9Q3gi3qWz1q1Qha7EWe5S
Ooc8zoUliViFD+c0V7NKC7UpP8lVhuCPbtYcgMS39s0cRC9dG69Zn1wJDAR0INSiXwlsVvygDwOO
E2BcLaUoaeHT+48TmOmm4aUJtyRNHkO/rIIt/T+gs7e3zbV5onRKLKKEQShcvCuUtmqjSatKouBU
eagIRdtSS4qNNjX4ncL23n9yvHciJlmpZsNoYbbn00ynoKGslConnUb3PQI6DVAdHRyBm46y6TW4
iK71Zy82LEMSXcgVhFMROLjzISXdhjWIStMpQE1gF6ZT8yUJW9R6srFB9f/2/C6zQRqwNMFAoSIZ
Y5OTno+Wam1hgYpTT7EyNS9WXg3P9gCDaJdlAKqggZVGdegVJd6huJMiGllZR7APa1SHi+0k+sDE
Aqp8pEj0UM5/hkabF4VaRTshACofnFkf35AG1FxCa46WrLFH0DNe07u/QHyTD1LJAg1E+xkCiL64
ZfJ0KGhB6eoJrcX0LQ57SGDwfp+7qVGxDx/H6hfeNyi2yu38lpd1vBkDCzlP1G7xSKnM1sWLdfx7
+5NcbHF+FIUnWqAQ1uFwicj54WQVSdLIcmdoJylPo199E6U+yk+Do25J6ILsUEc1UJbbY17uOcak
jQGrCKwc2en5mC0FCYyUTe1U5rb1M0a+9qkaknHT66G6vT3UReAX0xMGFxSBYKktI5Xax7O4QfVT
Pw5667VBkKebepDWGCXXdhTFWezLaLNynhYbO7A7Wa+mwEA8NC0fgFHo/wY9ilpNoDR/DKSxUrfT
tLUr4NrHgz4KsgsACSnCIl8ypWksEn7Rqe3kxHQ7A99r8uq67129sb6PnTPnK0f42rejgY9/EZB5
7QIVhJQVrZqgxvM6KvUHKbD0ap9iEuBVRY+r8Ge/Hl0hJkaaQHAibpxvlAK5aSnDJvJUR5oqPVno
lWrbtm5k8/ftgS7uUl6GgGH4grSjgG8uPh/0JOA/s4GOtyZDOtdbUXNwEl/+JySW7XIblZ/NoGFH
Ai3ZSlc26eXmYXQhpYCLGnfcUsmGymiZh51pnMpIQSNJKtNDPVTVocjnegMxrJCwDZiq3e05X26e
s1GN5WWTVFGaqhKjylP/Es5Ofiw6XYcHoxr/xdU072+Pd22N2aNUAwCkXkoG1a0SDyj8mjQW53Sb
2mq4pVwauZUZNI8Kcsde7EPCRyZtzZjq2kyZKwUQWLjCzOx8G8U9tutjN5unQDZQqU51OfLCfG7q
beF0zT/hFKAYd3uy14fkhNDZpEO/JFzAXkeKuE7NU5Um+sFxdH+rd8g9bwBImqB9E7P6dXvEa5uI
RirwY7J4MO2LsyJNAC4TZCxPbWnab309qtkOXEKnenGgtsZWyQokndsG9viaYc31oRmWlxPcwWWF
aWRGlTHpxgn2Q4igoF+j71vTIa0RxD+iYsjKw4lYUyER0e3sjQqhRJSUeD3AW78QZ0+myc5jxIff
+iqQD4Y8miOgveKvTduwddM0M3iyDtbGVPLAzRzzs/v5nfVBoYfwi0DBEofQ9a1sjqNUvnVRoLqT
3rRvSqR0W/6d75UoNbwq9aTdW1kdrox8sd6MTI+KihmUawHBON/PWjEa+KMN1VscxLmnNYq+rYa+
2GtDFB31uQzuoiytVy7tK6sNbgyoFd7JAIc1seM/JApVWdqIrjT1W1jDkaqLoHow/LjeRz2NbxQP
lS3uC+UW6ezqH31opd3t7X2ZOoIQEB1QIa+Dmcpyucs8MJw80eo3c+7Uzm0tyflrgjGev8gaJvJ7
i2QJaXHTkBpSlyjPD5LSogaVoMi9Eq8v7kB+ilA/FV0HTbkoxpdjovMBkuYNhhri4MGsIcg8RT9j
BRuU29O+/NTkqCrdb97/1MeX7cg5RVC7RRTlTYUuupkLIeRpOvUmQgT02HblE7lPuaJY8F6FPj9Y
tHvfQb+iDEAf4PxTB3Xs0ELR67c0DkvHC0ilX6bB6pQtYrTNQ6pX+oyPUe0k7pzgGQHMpxEFvTDC
MkwfJUz+EjOl+0KohcSDfmKAmHwsWc9aaEj+Lmn64S5vGzyPkq4zFLcsQj/xZD1GDha2b9d6Nogt
ywuLZH5Jmzr+entVL6IzHxAXFFp1sPhoEi4mCBAV+KsVtG/oclue0wnXqZGu2TzXzVa2y89XwcWA
gn0geBiU/8Vn/nB4AGg5tW/07ZvRqfpb2dBm5QqQdgHmzHdURtvK67sq3irxnGdeaGtd7qYYC9ye
9pXNxIzBTIm2B4+vRZbT941fjHLZvQEOC7/wS390aRQgSjlmW7mr1YPfqmvouItbHykKur0iSiNa
ADXvfOZjEJMsj3r3llZoMHgFAR20jFFrbjfJOjr2mb3XVDRwXUpP32/P9x3Tu9jIFH14cfE32qLL
FAdJ44Zqap++UYcPX4dEzg72WHeWV+V4l7hl1Uw7BPdRk2+zcHgYFaf+N2yV8D+pLvv+2DVKB1ux
l4o/AxoeX2JU5HadURQHyOmBq5XPYbGTJdU5xLAp91EHfH0lj7iMugJuJiQuhEMhTeXz5Usmua/R
FkzfcGiLf7RQ7x5aROhVVy8SdJFSJd0oHS0ULOxCt5o19Xh7Ca+cFNg8dI9QiAIcby6eh07rN0Ug
F9lbaWvhczXI4VMoITaOrK/jQrW2VipLS98TMJvU7ZHx44NBcOQxdT7hLk2wnLWV/A24QP3QqFZy
QOiodyNznnukXPXii+ME4bdKtbLO9ftJlrwct9GvCWThp1S1mpdprsfOHTAL3aD5XJ3oScwb+ATO
JjXMdgMCVPpKdzjp3KJJu8QbsZY81Kh5vmjw8jxrms0cSQBuuSir9IckCXlP3V7W9wiz2Jmi0cmK
grJDWndxFEfJwVCgVLM3x2oKlBsRY0ccxqyL3G2NZvgXVJiDokqCMDodSS3YYjeRlMfRjHJthyCX
3XpZX0a/mrmUvjtzqNc76IAI3I4llQ8BCZoiN+WY3QFMqkDLqaH5WKppvuZluzjfCuGMOxlulZB5
vDzf+FlT3Sxr53FKwupFj80KnWpEgw+VE8z5Lq3koD74VgaRpo5ac15JCxZXsRgeGqzO295BtkJf
1lshJNqIMJb+o27CDXRRQy1GjxJ59hyMM0Hl9me7nCyoecFqE0Oa4NnPN2elWJmS+4X6WEJKB1uQ
hltLx/3CkeLoAGCxODppam1qQOsrecAy/WGioIuJ3u/eVqTZ6vnQJkWioAtn9dFsg/i+Hiu87NLQ
9DAPg2UYVkO2KctWfWwrGfmvyW5d9EuaTxZE+RUi+eIvPKgpAOiLcJBj4KB3sPkefKeQvzRdGn/F
dLne+kkxebBTS2VlxRdXliAuvouIgnyjnE7Z8HzavVNYfTG10SO0hflvVcc/Bsohx2RsfQ8FDd2D
Vrb2rrjYU0ICBZAU6R2JJiJR52NGrY1vSuPHj0MhRfdBN5q/nM78F4pCtpJpLaIrs2MTiYlhdyuW
dhHsJs3X5XqQk8c5wXPDmxQq2RstHyaMVqOg+xdrpPaTBZz3MQU+n+xViNBcaI6VfYMDkJ88IqqT
H+egk3bAf4rZ9Zn2t9vn5dpKMjWQQEIMlpf/+Ur2Icz/MDaTx9HHcgVxHeWnJg35Ly2P+mT7+bHo
VFLjQ1+BhV2czYKKaxboSsLZLB1enoa28W25O8aKFK8g2a59Np00igCumgLWcD4tPeyB5PtZ+ghP
TGz7Tn6MBoDLBoYfxRaLgXYNlH15DKiUEnEYk/Yk9M7zEZGnCSz65cljlKfxyYhi+4QCZ0OxD9Mh
Tj+6824wlda00hO8DDvsUI6ghqIp1Fkq5ucDY0+cpuja8AWdPvyZG4m+7dMmB4Qb2+2unCYLZJmj
RB4G2fO/eWWNJ3VK/JVvKxb0w235vmcpN/KWESpjpiw+yIf0uUsNo8dDgQXv5PEZ74xHI6z+JAEG
BccaTR03wVRVw7skCDxVrpKVS+biewvpHtG1ELJ4QhDrfPjZGh0JTarpi96mRX/fJlzLW5r8cWW4
kyanARG/N3x7c3tHL2UiqWnQkOb8gAil+Alw8nzctsV8qS6j+ouVRJVtYgYgJS/4pkz+6FVkqEXv
xmGoZdsWKsI/SqoVyn3hG1nqmRJ+fR4cp/iPnMRF6/ZQfx3DRbTHGu6szEinBwtJNDiHqtX9Wvnd
IiiffS4I1lzJIBVgPXE1L373YJVJoPVV94SwSgB8WuDjzbAvXGwzNNsrMNfxrEby7zH5kl6ipHD2
CDGVLX5hciXzDizCb63fBiu7aCkhgBMljRf2MfwNthHIhvP1nI3W8Qup75/6aOomd8zTNPTSVjKF
0Rh2Nr3e1q+BFoZYGyBwWe0openNZmxqO8YSpizHr1gbiF8YqU78BTKfpKxEzIudLnge4MKo4ln8
c4mAiKjAFnBmkid5GkvbCyl772jPxE9Zg0vTpoiHRt85EMrLvYmUU7M3Q3z5PnvpQlTjCqStDKdb
rNT5OtkGRYc4rdsnM6vIqUI1+mXEldxsEW9Svk28PDa5bs1vt7fN5dRFLY3mCdVhUp2lBFBrdDVP
LbN9Kuqm242V34MbjUdowGPiWpHqFUYWb6SptL+WprWmxXlldEpp1IhBX5PcLFlc4AIGrJ+c7ilw
5PQV0z2521GOGrDNQQQm+NkXYfuM/lUZeNjNjrh0VFNbf729BBeBBrYcBSWLU086jRDw+cIXgUn9
WnHaJ1Uy/Z0thZXLNp7+2CB4vUqV6h+fHo/nllB5MgXiRl8ciNrq5hRVpvjL/5B2Xrty40y7viIB
yuFUnVbutRxlnwhOo0zlePX/I3/AhlsttGDvwcAHY2DYpMhiseoNFAbkwB3GCg4sVbbiVYGL+csE
w5ucbg+57IJyCOnCYSkCo8Ukjby6Uew4b4OhFQB5gDa4Y+6PgeSSVIIAcUXrjxIqMyEAsqGgR3vA
ENFsj6S+0M1pcKnGJ0MN1O5JS1rwR26pl6E8bASK+VK7iF9wu8DZ0p/kZTbTTy4/w5ijv6uWfXRW
6zHLXoZ6pCckqtb/lPiUN4+3V+R659EQYZW5WNh/vAgvR2P42Bj6sjg7lhhRAJPQ5Xci4zO13ep9
2dhfoABpqJF15sNYRrK8cdh/J0aL2cKIBmw1P/RXxCrirIJf1ofnHM2dc9INmrYzYymPXgfTL/3n
cNDH9lNIYUnsrRZy4UvYJTpehgT3L3VFffWO17z9iYBWBTukOJ1gD+xawloHLxbcWsYRI8vOxjIV
Ga+4UF1sitThZCdq/srcBVnoBCwY2aRc018E+/w5scb4LXMqScHvKxJvjY0G2ak0eqxirAFnq31d
JkIc/FxLM0pHWt2G+7RAEgbhDel9nEdq/Ia0bPPdL9No+oBukYJBbIDc39OkGBNxpEzUD6lk+cBn
aNs/mNMw4pSXWn76K2jbunhMlLHQPopIbsado4F72xuhHvj7elK78gEvr7Q/Jsn88JFGsyyO45AZ
w4OeyJ15lyBgLY4G/kr0P4QRafcdzqLVmd2TK8cBw0Xky3OHmo0lBbX1Lu3lItwqma9sLF6qM16G
Iud8511uLO4RUYUijs4GqiMPY5UPH9Qx6598tC45eHpd/pISGjf7uFIiLJbC9C+BsJx1BEmQ7eH1
xi8gqF3+AjmRWw42CUw1aO27SkrDD+hkNHscvVMfwr+AzCPJ+oseFf4RVVB5I4O6XgEOMPYov0WD
5g7r5fhpZU2mlar+i2+EUXWMc2eirWv3OE+iUESZyHUqjJQ9zErK5xbyfLp3antKNi7134DfyyPG
W4vwyu8g6ilLfCFlp3HCHDk6RwLjRtf29Uh+b1da/dT3XW27eElnT1zJliemRnqAJJJ6yWAH9ruJ
e9+kDl8U8QeAkbn5xUgbS32M0xopp61QwHIsfibvNA0BDhLOmWl2uVx1WU48LbryrHQ+G0aN/QrC
I7eSK2G+Krmg0PIft4PfkrfCFpl1KFB0orUDfng5ZpR1gupjJ85dPSn9QZJ78SGya0FvtssKquCh
ITAGTpQ6ij9OoaNlO1VI/XOvIA4auKAzE+PL7d+0LBvzzOG0sAagouZq/bIGaUwCWe4+U16rvEqd
lwLwePM6zuLZT+jg1/0eqoljuimqheHbCLJQeraSAh/FRs670FWrOEw/6A0K2ju56ZR4p5ZSkxxQ
bBHJp8IZ4CpjCNE7H4aiHYNDPmbjS6WM8vBubKdsOBa+Fsgbb9ZlxXGeFLgGQA5cafyxvOu1sk2w
GNa117jVp3t5DKYfdpsL7b2l+sFJa0on/hyVJecSFbTIeXAyo07v9aZtPmsYXKb7UPGjJ1NPdf1z
lYblk9VTqThVadNKWAcjpvjRMRBJf5dZnSrtKmFln1Nfjf5WSEKh2UufmwP1P1urZZIUmtgLWWgM
nOXaqtUdZqvYb5tyngfvuh61BRf7VCe8yyIDD1MT61loUOioTMEMHgFMDNCIWiFcj9u75irW/H6a
c7jREEJzYVl/iMK4awUq7mccxCzlToLj8DKhZfPgI3qzS0SafSl9Dbs81gfn3t7eUj+9Sh75AYxN
BZ2K7HWNoPPjXO0tZzjrrYqvcwNI4Gdmomu365Ugfy834abY1/zwvQgYcyeJOhkQpBlFuEyatdAh
YzQS+SxnkfZd7ruHcUYRynrSuDEvckwP7cQvd4rl5681b9xnqiZbnJrrZ/L8K0x0qOApzdDJRQI1
DGqpNbxHzok6xSqQ5VJv9pIY1AdpctJg10lCGe7lTi33uTF24lFD9RWJ/67MQNslBGfl8yBNWvxM
e6DT91Jfz84bThr3bk+jF/fPEbfo29vlOvDxq2cMFRVdejtEmctgq9S+37S0L851DVR4n6rdd+6P
bDrkrTq9+M30A387RNpoAFkHqZaGYRf34k1C33fLrOl658wScSCPePdRZVjST/VID9oimRew0K1j
GNs/9bxRP8iOCF6StC6cjXvmqoxOx5ViLhpDYNp5bS3el1NkyYPa2OOZcF79p4b19EqjTj8BMAje
h+1kuNPgcD6stjI2WoJXhTQaaQRBCCI6lbsr1V2q9RUV7M48T3XXfOr8pI52IwID1sGPFOlVq9P/
IkBBn25/7JUFBpMD4QuU3kyCXWRiuKkPTlEb1hkjtowuVhQmx84ypy/4kMfPbRn9d3u8qwcM7VaS
eWDLoGmpwiwvcqur6l4KjfM0GUTCUh0+tE016/AJ9a/D3uVQ87f+ozQ3Ycoq2XlsnE2R0d+18YLM
d7KBumKIdfTRd6zolDhZegDZGp9jzG63SpTXk+U6o07Bu5kgBEri8hfga4ztvO/I5wF1GVw1s6Ko
7yq/mhIXJ93qzhbYDx7M2M5+iAY5AXIGTZnu06bUX2jtKt+1qYvfSmdAqFCSlOgoUAfaapxc77sZ
uk77m9A8A+cXyyR1SjGQhKrnQuqbvS0P7V42q/4DLsxD+6xKU3ryAzw3/rbBYIPNQClFQfvvN7Xl
cm3wDxiqmAz9PMihDG/TKvAF1K23HFrBHTWG4P72xlsK8jEYk5ulv2d0KFJqi4/hoI6hF0VnnUfi
qnJKSCs0BFVTE5CHHKTWQ9jIKF+hAT3cow9pjscmqB2JGzlq0H3SShqUcYTnzymhPXyui2jon7QJ
QaGDPuryL7Tn7PGEJXtz1yry6O8CC7VUt7QHK892vopVfK5qqXOYeEcbp7ZRusFTo6RTKCHpdoKr
rhhVN/OtCTVG0I/Jm9Ea+slHKjz0hCz176kFVuLrqNTqJ12bJCIDLRwbOe6ivw+bbvQfKkCOXtaX
4i1q69Z/6nkh5y6GBX4wuqJvjF+3V3Vlh0OJnVF9QEiIIYtnjIHBYZtXinVuELMK935mAGkSKCYo
Lk6i/pay8W+mz+W1Dm3QgL+CHQBUoCWprQk0/Npr2TiDcpjynZbrZH+JYqtuhWDJySqtejopY4Sk
KS//Lj9oYMCi+wJ/mrswstTma4+/c4VfzYTn2tz23belKhQ3cgYUz7CYQtfbqjPyttsLtfbLSW7n
VBfRK1o0i5XKigoxHsxkzn4QWPzQTA33Kj5XZ2RQK+NDAG8NRfdBUv/LkjY5JHSu7FelbARGISLU
lEM0IspVFdQJdpLc5l3iymAK2m/SbA1Vw4VL37PicCU2rsT5XCyWfEY8IE5K3J7zmcuDCm29NcuO
pJYjMe2QtQxdWVjaQ53nhVs5krMXQ/nV6eTkyB3y111WXqVsLhg2FlBVKveXo9eTZoukb5vzyM35
pjh++DUfLesAnlA/YRBffarqrus35nydBjAStQHemtzIVzQABM+kqbOs/FwPfe7vZbzI9hY4k7ti
qP39MMOi7gmP2V0W5NqWitT1lcwTgjovKTNeOahbX04513Mjso20OmciVe/kcsijnYxWLnqwo+SJ
QE6+3d6bKzeAA8CcmjGcEyiji3wPbcLcxPS8O+elVnd7TNMH9MLbLNijLNPvwg7Ypk+X++PtYVcW
2eFEwGbBbmlW1rycZ5OU02SHbX/GKUdLPX4AOs6W1Ubtvg/qov5ZUXcxnsWEHdN79Iubjdi1Oj5A
OyjBBHxg35fjt5UkqIjkGNdLap2AAZnaXauNkXEagcSl7DhzlF1prO3olEuGvNX0WVv2GZ0ysxpp
Q+uL+Ws9MiApksNnfB6UEmR/HNlH3e78N1xcOxd1d4yKgOxGG4WNlf01J5lUEWayBK5+l/Omx+V0
yEAw76ns79UegQM3lHP5u+pHRNPed7ZSjJXgp3OU4JvT/eYaXsLchZloJbu3Pw+2FQ0PYtDEf8T4
VNsnFqqOj23WJD+TuXt4UlLH/9FXVichNDN0/k6VOlN/1Ho1kU6SwHP9MAZmgupVZZmZq0N9C06N
bscfq6yLzMPtPapeLxa/fC4EUQTnAbvU5kT5Rs3zEd/eWIn6N7h2/OaiTkE9VZqPE16QxMjuUJne
TbqdhQfJJMHdT13XVI91GEY5fVBcy1zQjVKyL5tBLt3RoR28i+yycO6KIstrt7eqQnsUSq4mXtFC
Bt/l6WD9J0+N8nkyhhk2TQnaOWl5nye4S2JsupGrrs0TGATS/bP2MvaDl5tiSC2l0HAkOLNV4zvc
q/yPAa/P5yxWoz2nottIx647nlyCHD5AlWh3kXguolyjpInkyFV3Vmw05Sc8wIaYLrBZ1p2r4dDc
3hMG9WTX4TCkfw3bqH/kDIXOwQgELk+qMMxhZ0Sl9lnNwRm+KeZkfr/98a/XhO89JxuIB1AMXBYA
pQzlsqEGxq06oQIqNNBD4HBO9NDxPj4msdxvqS1dhwRGpDBNK5jzSVZ++RXQoXWmXuqnc6NXsYv2
s/oQDNIH3y4IULncyj8Ekeh0e5rz//TygqdQooGmoD6hAuJYZCY9zULf9Hv53I1Z6EKJbr4Chvay
eFQ/3h5pbUH/HGlx0cBhzOyqaeQz/NFxL0Siu8lQhZ6dynf9YFUfbg93nbkArZ0pqzxsedUvk9PE
1tEnqwr5jKFlfbS63reO1J6M9HtdW+TDSGkPNLQ0vTbcfELqaoeJGU64G8nEyvpCY2SrU1GYVRkX
s26jzLHG0DfOljJWCJxIpQoEMJAPdTA0G8dqZYXnTJzQDioP2/dFbNcR18xFn/M86dLpBJpi1F3d
SAVYzRrCQVNmyvH2Iq+NyAVqgQlgA11lK6Ff6QLoi3JWSkm8i60kPDmDPqS7IGuD/QS/fSNbWVnO
uTRFhkQNYYaKLc5IgP45SC31LLoJOTk9Mzr7VU51Z3SBs/n6xjt1/jqL0wGXZdaLBf9rwTG5HC6p
QtXpKkc55xEBJpM0Jz5RY63UjSr4dTYyAwnpbpB38q+92CVSWEzghRL13Dd5u1NqnUYQJgzHTMbR
l1eVfA/INN6bmINtkaRWPiEnhAcVItgzlmuxabpA04aS0uw5ScvkIewi/17zAZ20ZdbuRaZuIkbn
2L5cU6D3EGBJYjBzWnzCqKS4aNNNPQel0HdDGA+n3KnbJ5EG4ZPix87OkRL1rQGG/Cz5pbOLqnY8
pGqV/aUaG0UB7nRqfbR5eMcirXT5dXlkl0KD/HfmSk7fT5WS/BRk/3c6Ybd3hZLp016RVFvaOKdr
m5jqNLS0ue6mL89p2xfI7pelcqbhq50cbFwjV5ojEE4Q1sY1tjoWhr5zVZE67fLNTAFKT3L+/myg
Hvm1jKXqvRIbYKE7xdjiVKyONUMoeOsCS1uCx3MJAWV1YF6Flg0/Ox+m8Y43bad/y1te8xtnZuW6
BCyKSc5c2KFXsTibSqw7U2Uq8jluTOdOR4rhoMcYzji1PH2hz49aVzVFH28HvLUpAg4BCjRvYRA2
l1smL/S2batJOUeaSdoRJPJDppZptgNlQAf1HwabuxgwrGb5gUVUaGq7GFEeUc/QjeLiUUYQ4qDZ
2HEFERYtG8u5FgdoA1OhINmhZ7FIBHBya3skmgnlphE7+8T3M5mHtqN+LZHr3rcdIvwbaefaFyTf
JOyRfsyf8HIxpzAL9VxKtTP6sOU+snJNuDhPYHIW09VVKs06sqW39KBWPiEIMipJMG9pLSxNUEar
avt20ok/UaF+4dpOlW8zP+OOS07X325/wpVVNWdHJUR7MfOGanU5RZvXgTONJvXVqErve9H9Kure
2DcpFXL2Z/K3AklzTGNA+Fyzw4tKB+dyQMsWxRBR0zqbWiG3PzooXf0dNUijPbGnfcrfqHeo+8YI
gmlD5Wrlc3LcyAUAWMJCNBdnI0qNuDX1WDtLllS8AtzKkpOljRCpwKslX3kh9WI3Zf2/5D0mUurQ
MCmazIH1cs5mkDSodk7aeZLMZF/VMHAOSjT5z1Ngl2e5TfMt0unaHiKp4+kiI/lNMfFyxGB2KNRq
TT1TNpZeI83yrT1CA3FyTMwpSzYWdqUnxxickxmtAVJDXkxwUAqZYqGcvU4Vr0E7dDJzb2UNZQMh
TQ8kaNGxU+AJ9riHPkiaFUQvYSEFD9RTlHe3N/Q1Ts6mPwbyaK4IzmXIRVCyNWzh0clIX6PA5Fvn
XaNh4SSG6F1eTcMjt0pzX8dj8dyOZu/vLGPo9mYxVD+BTFKzjlPU16Cmxxt9y+sM6rdhAqoaYLpQ
OVr8LAXZq9YymurVhwaSuJFfkFaA03oCAUQ9WO2l9wmwKoyfyjHbiGPXaHRSX+5xpAzJSsn2F6cc
AFsSRrXesOmLX4o0Ar4PDeOpFKF1CpUkeycq0R0aNdJdsw2qB4SDu41Ac334bAQ4Qf6THfPnUjqG
0jjMemEPryQ0cbsbIuBvA+WRt0YxY8e11Uxz6xIt1o076jrA0cqhOAucCTQ6G/TyJIiiQYnbKfrX
0de6X5PtNPfQgWrpI8h9rmDE2a3gr28qwKUzaoTUDQLlspiuj1kVZE1on7PZFblKVNWtmzg/GFpm
v8um0v92e8tfH/b5GQkxF8owd8DSSTycEH73W9k683rNf3VdZ1AfNf3PvewP728PdX26qEQC8CF/
knnIEV4ul1PPAi5bkVQvRptN960+iPu2zK3k4PSZ/6Cnfn/uwlY+hA2U813ZB+pHQ2vC3M0MJfJC
bcx/INqZNxs7fD49Fzk7ZAtgp0QevvO1MY9a+WUDo7V6yVq1/DU48gDNiV5Gfnd7/le7CRkiOjtE
VnYzF8liNzVOJHTFb8cXCB12f9JFyInRG57oRh2IX8Fkmsf/vxEXccOPzUYfi2F8QfsxqHeSjTO8
HzT1UwQe5hRF6un2eMvNxPkkSKBPxtU86wkuQjlWEBJ8pih7LoSe3HMta8+55p+VcKYa3x5qGRJ/
D2VbpI7kjtT2FnspLbNRBAU23ZHl0+PSs7wH4pfmHvhZ5DDsxvym5LkYd4kSaBtnZhmO5rGhkM36
ebxrr8setTGofWunWIbRk4rS0oQBmNnoILRKcYhwOvolmsz+cnvGy+3ze9Q5/LFJFRM64OXpSQRG
QoUUps9jM8mPam5/VrBZBGgzPfVZkWwc1sWnBNqDxRuutXN3irRn+dwBUoSyUFzMgUDFQJAydzge
e6kOpoNloO/0dzv193AQkGcNP6ofV9WdOlGrIEcO8nMgSgfH6qpTh10uTUPsdo7UfS0SCfL3Xy3o
/8YEA4REGNCNK2cmtW6GIB8T6bNRZhWFajXZJwhuvI4hyjSBP+Ybp2PO+P+IM/N4sA2JNLyxGHGp
Q6wjUStLhS19pgsb7hh6elAAbty3U3FXj53zAf9V64hjKMqFdj50xv72fFc+KfsVjMpv8yVO6uUG
wtEVW2CrDrxGGeO7uh2bxzakrQmcnyNze6zF8fw9V0I8AAhwCTMC53IsONAW6RqCpa2aV+LFCiTr
p6k2gf7m85ZFf8ie4SmCrna3L+tC38paFofl9/jw1uAUzAVnHtGX4/sB9jio7fJtC6U/gUnm9ZWF
uQUYvmkfFGbcb8x4bXWZLWAYgP28+ua//wOTE6iZruCjnXqqEWtfU7ufXqdw0r+JxBE/by/u6lBg
hmexQnKyJQLQtIIWi8Uq9loUSfydjNiCcIOG0gsydmm5kZGsfUqLyh2vEGppHNLLienqEA8N6Fov
nVqtepcXRia/mrFZ9B8pQVjObnK6LvvhK0p9qgxeDxvJ39qnJMAjMEx8YPMuxi/A7PlBasdeEegj
/TxjCv8jTdI/WFptdMfMHMItbN7qAkNCgYRAtYDK4WLKNk9BBfcNTxfmOOzMwbDSXcEyT2c/HpSv
f/85Z4Y3Ej+/dRgW59JvhkpDNCrxSuhmGVWlMpisMxaUmfo96nt9g9W+NjkiAAgAoAdUGBaT81X4
eGj1xJ7WQO9+G8up8h/B3xk/7Sbc4tBuDTb//R+nIm0z+uyyFXu5rnW84YiAYt/U+XRXWnm41Y1d
Gw3Gg4VaERxh7q3L0Qywm3onZZGH47rfvBviNLZ3UysM7Q3pDH9Ld3btZAARmkXOwAmR0l4Oxxs1
l8ZqjDxV0rrMNYoRDwhB4x0hC96Pp6C3nVwD/dTVP+W07pt/OBnQBgB9Ac2ePQYvxy/ob+WogSRe
XVfWt9oarRNyb8khl2rtLQJXtRXVV9eXqiSAFMrKCBNcDtjoZhup4P28Xqnkae8kMF5dNQy7fpfJ
5Wb1fnU41OthzsOXo4Z2OVxXhF1TDEPqmaEGP6uulCnZ1bKV7Rq7rzbe2PO2X9zOFM3QNgOZQlhd
JpSj39SiSePUc9reLh/lMZq0xx5U8sZrYyWcsUVlsNvQv3ANWUwKdE7QVViZeT4e4elRiXQjHtyo
r8ajUUrT9JAj4LTF018dlNcdAvmIMcN8u1zJXgutsmubxGsHX9guCl6h40rt0Nf7Jk8086hMlcg3
Zrry+QjZECoJ3bOZ/WLQYJaiVUs58SSjCtE6UHi7449Sln6BHTokqS2HiZXz6EC5AGWMPgpamYvI
poBqjEdEDrwpy8U7fQINQK1gMtudURKGnmm9AI8MfUrBh6GZRnsjBVgdH2AnuZ0zm+ouxp8gONi+
X6QelZKsPBoFkgQolmXac4rxT7kLB1WLkC4rfNneVVLW2Z/++iaZhR/IobmpgXMuApIj+XETYVvl
lUFpPEWKEB9J3H0fU4/m2+2h1o7LTFimGsszAQjJ5Y6SdDQVnXYSnvADZdhnY2MFB2D7xcaarm0i
evj05mnf8dRalNHzyuT50VjCC0Lb+E57wnbNuhWQskW/1S1cHQsg4NyRADSwDG9Im5hFqzqZ11EH
ZARr8ATVdgs+sLZFoFgdi74QMDz691RfLtcPLeS+hRmUemViJMp9kvT1CaMt1Twp8Ac/3P5Y8723
jG2z8yo3I2kcn+xyMJieoZMbReYlXWzemZJsuDbA4HPSQyl322H4VaHNdn970NUZ0nkEVkNeTM/+
clAAp1PepmbmYRKOa1mTtj9Ho+rGvdEAOdvfHmwtwPGGQ4aEGM79v7j5s7kvr8js/DgVqXWqsLsa
3UipaNLJkxp0B0dAizzeHnRthsD85lcdHTPekZczdFIRSpE+ZZ6Npn7kDg4Iplwb7ccisLY6WKtj
zZQ9KMNUAtTFao5pYqr+5GeeY/R0Gkzg/4fc6DHSUbTwH15P0AIB6zA1nOeuyuAA2ooi6IWX1RDB
n6JU676qYVqVO7uU23d9SZHu9lKufb8/R1wsZaRbkW2mpvC0tjZwQutoO4IvqyokVKvQfuC5+JfF
3fmJSCeHlxr3xVxeXqxoXDZd3adN7plyGIDQd4YXX8Lswu1yYd6PSize/8MceVCQX8ySGMuQaUzo
hilOlnuhFWYnm9TG1fICmeFRz564MqZ/CJ20/v/feIsQ0xtBluqByL3WCoS/66eqAoovTPEtVQp7
o42zdh+AX6dhS5MOnapFnB5rPlxQV7lnyVmV7StzUKE95Ha5kVSsbRTubRpwMLlmTbDLM1cgr90G
FBW8CteWz2UfvlZa5D/ksu08NaPzdxCZ33vkN8CKah96/cu30tTMQGbR5Z5GI0A9pLTivpVpuJkq
rc6KB/0spITK6xI00YOcAqYTMyvbSLJjh1eWmwtFyt1BUYNib1r11stsa8jFB0OLMY4jQpYXW1Xw
luWl/z6e6vYO7sY7UVbaRhVhLX6RkvzOriG7LUGR5JfO1Kq68KpZDHxvxZZ2NPH9Lt9jeZNsqfis
7Ube7miXAYKZhS8ud0koiTIJwp6t7xvWayy1EXJFZWFsXHFrCR8bfm5JAZu4ghX0A9Lv9WgIry1G
039EXVtuT2lhlqeCDP+pMRD/3FV+mMtgvQtt43yvfcE/R1/c6rJVz+mKTWo0afJbgHVcjaWDkuMt
CCNV3jtFuGWnsLau84JC60ei5sqZVlQm8hKxIlC5z+L+pEpKXx5FJ2+BQ9bH4YUEPQMtOn0Rusom
o9xMEu8h/ScVP5xI6YtXhzLJX7Lvfx/wmXyPzelMB11qxJLiYekatRy8MsqkU5hVD/qAiEYqrJcw
z33xD/ccyJo5lQWSCrHocmNWxeRLZJ65pw9+V7pp7+f7MUinu6psWnMXGsgM37511nI/ZLrJMVGl
cK4Eu6tG9FqfJoWHua59kIZ+vEulOnOTWoSnyaryz07hSxuDrh6MPwZdpGOi1BJ0XqXck6S+erDz
qUYvVNX+mwAAnHiA129FG6f3g8p1+w/TBeUzIxsBfC/jDLoJRRCmde6hcIPUhFT5tlv0cNBiEou9
TBhvd3avb11LqxvWwiYSLwGam0t4c5H0RSmcgIBjU9I/SW1i2YcZ1rBx/a1+zT/GmWPCH/U0Z5J5
uccmSUtfHiAvRT/UifiEsIhZ+oeoTsvnJGiaDYHYteANGMnUWVjeRkteRYQWDSCN+f0wZdJwilES
ko+lNhTaE1p4xrgRVleHg5LAS54nyxU1mldD3Q4IXXvQ3FUJfxRoY88IchVm5/pVE8dfbu+ZtY9n
UtWiUUB9m5hwuaiNjs6wEzYCtHZFQUtRUhLCEov7LTeGtYjNZUTmSZXCuDr9plKilBrz6LOSPPre
5Gow3eWwRMSxAAcP88LQ2rvbc1sdEqYZUDR6znS5L+eGlbMmj06TeXldZOHZMYAv/tflSlM/BE1n
Y/KGUE61cdkvO/2/wypfb3Yboh7Co+xy1NgeS0uOLOlzXE2B8a2eAGYdyaYy5Zeid/m0z3RsME5t
h5jdOe1TxULrrWo0A4UjvQ9b18oBzZ+qsg6jp5GE7+PtVVnbYcguzYJfs87isghXN2bQlkg7enoR
TO8FtJXOHeN0vMf67W9dZOd3xsw/4R8Y/yzG5VqgpdXZ7TgiLtP1CHDmqSbsN9su/Ccd1BMmRPZk
Uez/hzhI14bGJkeIKs3iC/DmbkSkSanXQvKp9nIYFv17tdFj35Wpk++cJP5q21Nmvr+9smtnCTcK
8DK8jOmQL/YbXN2G3IdQ0VVt6nyCHddI0U6Rh2oLTrK2s4HnzPKUM4dpCVMTQ9VIcTFmXo2kir9X
I3/8T4lSGalIX3w1amU8/f3UoPawb2yqtyR9lx/SSnNgaWPEUZKyZngLm6lKT3hRii2nrLXdOXeC
wKuDvKL+fTkQN7YxJYLnd5OkWuh2ShW1d7Y8tvWxDsd+a6usLiRSZAQI8nKobJfDZUUX5Z0JdEJg
iH6K0IB5tCczsN2oiSxrF4fD4P/LUppAGufSEOCq+Sf9cY1VSYnmqCoJT4lt4h4WC/QqdLCMv25/
stWpYeUwp5HUhrRFZE+yAr3Jhie3KTURzZk2LFMg93rU79RmCM19DFBjyxh7flwsq20UvkHeU7a0
YXNcTi5LtDwZ0enxBitp9oYcCzTTzaneW5M9QvsCb/c0yL5/l8VJ8UptsPh+e9ZrSQKSijoCMci2
IqV2+QMMa+BOoZ7vyVEiItdvZKWA1NUEQOQLVXLl2iwRY4ss89PtgdeW2zHZshjNq7QW55X547PG
Y8zlTMnBs3NJPvBEQOvU7BrH3NOqrT9iLTpMG6nJ6lyBJaLWP0su2IvNKxeFhoe0lHmNsPr4mDjQ
oB4kqWirb1I8hWhpVY2PQwDaRcm/pNbI9MP0AJRDP2cRY8u0MPoZZORh9lh+CYw4sx4dkAWgR+xU
fBnssNbcTgPwvdGrWgsQIJAgdcAwpPc3L8of6yybY22OUk2dP0bL7JCHST082iaB7x2A7Bh8xe3v
usTo/r7PaWloPJAItJzaywGLGglPO4mp9le98skYwnu9V6n1y+0QPIVWlXyt4i58iGWr+qQmInjC
KDh7r7Sj8Xb7l1x/bhSoeGn/ry8PE+zyh+AemluTrApP8uvymGIj/Wg3WYwNQ4VwmlvACAEK6gz1
6+1xr3c24/6upHHdzDDYy3E7sBFRZ9mhp1ldcVJT3Y8PHFyj2aVRO82fukg2suDrMDIPyUNmFieF
xLR4KloWdEKjtSIvLQR+CXGs/MSeYYoestKupYM/mENzknoz9CornqZdkOAGerw97ZUPz48AHAr0
dq4Ha4sPH1EEEEZGi9uKyVURQ82bH0JrDbdIavNgRchD44+YxrDb5dGLzJ7/mAZIxvIewZf07/fh
LDvDNoRaSztjmUvJE8mUgmgaJY8mwbbGmtI7lVpx/zHOs7J0UTVqEYnrSEDjHbaXRbKDiymVL5o/
1eXOaEs/3VLuuM54+E2kajPPH9KFsdiShTo1SNYNoTcNtgkFWi+U7EjrLN5CGK0OBH9l9iMgD1lq
7lRqZRplXIZeqTnlXUTpAu1MqMTF6fZH3xhn6XSVjzIwJiVgnBDCGJKZSdQfUyuttmA2a4eKShJy
EDOYkshyeajsSpaTxB4ir05QEXIptMnySUf9pT+WJtROdLDk0t7Y0telCbYyqSmnmVcRIp2Xg5Yo
qkgiUCMvgHEePkJSG747Shq8DLkY0hMU5pC6fD91JzGWZvIvO5gZw7ufaTMYkVwOr0ZGi7F0GXlN
1+Ksq+GA04VNYByHAOCFm9YhcqxBHpvTIaZYrLvK0PVYo6A8r/wShdyU+9tf+/ouYT1AyCGPROke
jvblD2p0GYcdp4i9uDfEp1SeKhovTTcdzIzDfXustZ2FZBwlBGpcHJrF2od1odTKFCdeA+h8eIb/
r6JDW1WDs1UGWh8JWuDMgZq7gpezIlj7SRPWzCrQzXFfAPFs/kN1vNhq6qwtHw9IsmYwBzzwFlOK
U7UuLfzgvVpNX+QhzL9IXfNjnEZrK/itTQm6Pnyc+SBQ27qcUuojdZS1RuLxM/r0gA4gvn8WbYl6
AyC2dseSwPGFoLCaQPYvB8IPXlbBL8Re09TyXWeniD9l5K77pq/0ByM11EdgDrhf394ca/fdn8Mu
rtjMFKIU6Ax7URha4zsn79PoG0IpUewWVlhEL4kddj5kF7lsT53UBOemN/0ttYi1ySPfAL8MXAMs
oPkr/JFaxfSQjbYIY88Ke5HsgyDQ7xFkkD8Ah6pqd2ohLD9Bj5q2hIPXNhIvFHqusyIDjOXLgaO2
D3OjVGMvUpruEcwjiYxq9aO5M/B6tDai4Opocw9troDMCfvlaE44QoTsh9hDmSY9lOPgvHeiYqSC
OETv//670jOAucakuCcX3xUjqVI3iiQGmR8iHZarA0aRKllxvAvqwFB3taWBlS2SJI3cYDYKk5VQ
t9/d/hVrE4aVTe19tl6mIHI54Upp26mDcuHZPjIbO3mIlOItz6Lecv+PtDPbjRvn2vUVCdA8nEql
8qDYjjM6fSKkO2lR8zxQV78f5Qc2UnLBQvo7DYywKJKLi2u9gzHVxpGl1hY1L9+A6N5Agf4/tYtX
EF0dEsIwF9zVDXWmn5OlfplHJLYzZLk+g33ODl5BV2f323C7XZu0ptTWshR8YyPvQoyKHO+5WVfQ
Hbxy06Nb7Noh2WQDgCJoZL77gmnZD67eaXXyYuOcULwrdTXuERdD/Dq9wcdQ+cuJ29kKsUu0m/+w
cdEtBuREeMIDa7eOXIPYL/czIHbLnj/gsLHJ9WPee3IrVMXe3jNXF3F7ySIRzzl5VYeRM6jVjrFE
q80BTjpW1Daj6pdzJk7CWZw/7qGD7KBt+QvyiE33LvAqZirRE1KSl9U0q+UkSjvxTso6JgcB/tpu
4UVBNZ8KBVX93TjOPFAMV8bspR/a9CnrunKrvih52QaDro/6wbSufUbCKYcfoCxdmd2SeeVUxmPL
G2Kh/YUDyGpa3xVZG6HrztmXdTEOg/jVCUK0gOPAlYyw9OVhN3LKBTaIkZeqTKZzMQmvCZS8HhCg
Q/7h9PYuuToYUipbU48Lc1/LQqg6qZH2Ei9CN7oyRFmrlr4OiX1AGgl5krdHu/Yx3c0DnKfGlrDt
ptbZtjLWaGu+1BiGnKqNIOPAEQ7RRk7/XXl1//zfxttFFg3GisxGXjdIPlZoOgz/Wl2cP1ftOIfa
PImDj3l9eki8UIrkgO9LKuMCrxJPCj4m8lk/QMU9WNLG6agaMZqLG2v6D4GTN8CG9qN2pO6Bsa0d
p61Gl+FlsitNBo3Syk99PsTeDXm3cfCiv/b0YENaGwmSq2i/djpKIPNMIeEFowI11CnF3TZg0yNb
qJ7iu0ZfI6Sqev6KG8P3P19GdDIoLRLGAFrtjjw+RIWK0Uv+IgfjW6EsaubjAJ5HprZgX5eoxde3
x7t2Q1CChKhGg4UkcpcW53nZW5WywGlw7PYnP2uoTmWdV+Fk18YtWZ5368WdvoZvD3vtLPK6wNJm
k1Z8xZGDHE8H3BlBVY6LfrfM1IeCzlbSpyprlPJgr14dbOs8ELRBw+/D6ODUaZ+oogAlN/UvCV4p
88lypjHsHBNz2/8wMx3WKAqsUHX3ik+FmlZDZhV0kRL4BQjdlc+uUtDH6S3xX653+nbgOyCIbITD
y/BZLkm5TgjGvCzK2K63Dq4N3+1GVO/RlLD8QaJa7etTorcHse3qpkE0ECQGxGcK6Jfjrm5qubNr
85aqVQkNr9rUctrkmR6+GeA33Ts+ao5Hxt7XQg6b5f+PustPl8VxMp5dPEqztvtm1q77yAZbb9YU
Zb7bklesc7BLr84TTWzuJtiVXBqX88TmpxP2oBYvVcXjyl9xwP1RiSH9Nq2550uhzedq1vIjW9sr
4YfuDnU8LCM2b9ltP//2tJmqioJlm+Yvdrt8KGOlOU1u3i4+kn5aGS7TJL7CrrZGX/ZF4QVv79/t
ntglxAxOIgxBDnOyffFK6nJOEbDJXwq9FXctr4Dhvlac4qjffeXbbp0PFFdo+0Dd3+0hu+MBwjBM
UrHLUFFEHOIxVbY+hfLhy+wBX6hya/729uyuhAJgCptwDvGOdd3dku64VBAroDnxJsB0URRDLB+U
tMlQsaiHRvx5HYXhwNcg+UwLdB8Mljq3cMdr2LJdUp08NI++CgBTR3SqKycDWQ6IsRRbyR/2AmGT
tvbLVLbFC7KplHg17DKRmVuk72SmFH7SCv2o4Hx1+bbWxkZtRGRpKxL8tkdxCTasLoUzks6mnn4A
uDN3vsJIMkzmxqz/cttERcy9xSjjICu+NjTQas7kxkPW9whrd8pXV0utghJ/0gbL0CYfAeW34dis
+W0pUu2U10n699sb59qx+H3Q3XYFMQtKfoI1GjfS3Yg5AjPSPE2ODDyujmOCzt1oKa/TRvC+6ywN
tGgdrx6mpzxv9enZFll/+g/z2VhNOiVO3k27upuLdCnEW7cAICgN9TQjV5WgneKt3sF9eHVCUFLB
mBhbrWYftUVhDy3eHy+pWlg3eWUtSWh5qKQcxK3drtiw9tubBWAzLX8gdPtEJlPYK9ZQPtjqjC1s
gmqy7ktccuKw0ZIu6GGl3q+tbYwHX/L1wFyAdDjgn5IewaO6PAmtiIs0xyT+IYuFvE+y+vPIZdzD
Joy12zRfeLg1xXL79vLtTjyzBVtGGgwEj0uYl9PloOWkNrEFNPghcV1Z+mBVvP5cpObCU8OKDcz5
5v7oWro2USgwLlBdktNXUmdTm8R6RnrzsGXoZ6PovVvVwBorwRntfS/tIkAg/mjQXcD+NVGMZCFS
UJZCk2O3fRIxSfiRTfXQSqMPp3TVzDBJxvUhI9k4ckvY7VXadwRRmlZoQUMmftVE69s0Bo1oeWGi
AcbcxM3jzC9KdTkqXu6Xj4HoQm9dWqr5mw3Y5fK1hhYXU9l7oYhRVYmlaX7AKnzyNyOup8Ed6oPX
037pfo23ZTG0KS0u1l30mjNdU+bG8UIzLXq/UrLi1Fdsz1wtllAfZg3g+nBUB98v3a9BNxEu7Nhp
ue2hlhq5rysU3QsLt2n/SpWhDZvBTm/oQrYHlYsrC7elSiAogD5uXefL76n1FuzzzsTYoKytU53o
Q1DpQ3mAltvlZWwP2gfI0tEOIu8FjXw5itXOWWxUiwcnMcn8xKzt0BSYH+haVZ5tBd2t2pvXG+Ry
9PDt4/56fowMRQu41vZO23Ne9cQDBjcOrN9SahFgBvssbNT6/7dRdrsE48JSj+3JC9VMs86rrdch
reEj8ufrvb/NhV0IW5jjvX9c57NmNJXReSGarZsj4mxSa0azxLWGMUyH/shP59q32/h01JMBMqGC
dblq/IK2MzG3Yy5Odk5X6pC0ZfSDa+7arOgKbPsc3ZdXlEQ1VptuKBM37FYXh0OYy8Lv9MoBMmVI
ij6AGP0/XC0eJsBpyL40tiI1rct5qc4aj8ug5ed1cuuHwZbtAyIT2entUV4dYvyysK1AY4aAtS3Y
5ShJrtmDkWNb1a56G6g2N+nSVVkIcLQ6GOpXLP/t6aFt3lzUqrnT4OhtyrqXYyl2oyi9jvtPn7TZ
5wKBlBsyBWUNSsjEf5nlOLznFkhDo3eF8Ifaip8Gu7d/JmU/kmoikmoenIhXcZNfRGsAqDHfGP3E
3S9q1gJjgHjOz57oy7vS6Kv7hff1idcb6u/2qt1L1LgPgtm1T/77oNuG/i21Jqmsuwaf8DO6s915
0Lr4xBtwCKYMY+0/X116r+glAjzFGG37Kb8NZXV8XUUwlCnqFIUk3Ekxzx5kRTcxq5r/MBpqFuRn
rC2V+t3ExjgfFWMsMOnoUyQlqCq5Nj0kt7fPlIjaI8HCV0eSxdtKeMhskiWBq76c3IQ5iBzKKj+j
/pA+qmh6QTHFVDNDX+ZcZs4fokF/bV9wmcyMqihX0e5jAiuLJ1PnFpBmqyMkOi8hOkHVqU3Izd5e
t1c3EXqPm/rSL0wmafUupunC1JPKm+LQrJzE/TwhTlDeWrmouzuz4JUYFJiE6COO5hYWPVM74xr2
9i/YJrM7qxTTNp4B+wfc5nZyfts5qjYYiZONSqjHs/Uj7uxMOy2l0byPrbSuDyLDlZWkBbIh92A1
0AvZD5asM7efSiaR1wsYxSrFHGdwNtpUhl6sh6xYtzZ/etuTsYB/oLrG4UBda7ecVZGDS3L74izn
0gn0ch1OzayP5xVe5Xv27Hgakk4Ea94kB9Pdry7dkP87JeA9IFfswbBDbBvrCFQxKrFhWG82/4e/
Us/oH6HeQsvGobL3AlsvuyjLBfKGf7aymzIcdTO6JLzawBDvsoAucxInxtQzUkvX7QLsItt/8B8x
wglAzEF83fbp77vo11jwDzapC2To9i3nNPV6CtBiipJ+0kXYTWgzIfor27vCSPXh5LV5ln1w7WS+
G7Iqcd6RMnjJzdsT3gd5fgTlJ6rQWx+KrH/3xDCEUuS5l80R9Lj6Nvb05NnLpPsha3rvGSDbcLZK
3fvw9qD7Lc1IEEt4xbG5tgf4bku7Oeb1qBvP0dxla/5FW53COs0gx62vpo08Q8Azd/70v4257bvf
zuzAF1idBgSqaIH5/+zrnGbD2Ss0YwiVTFuH7xWhSxw0Z/eRYpspOh9UUTcZFV7Jl6OqSm1Nel/I
qFL61Q3RTpumEy5muea7aT8vB9v3yocFCUm298sSDBDT5XBTQ7utmj0Z4ZZm30zWkHzOTe7tSeqi
CUaZpUcp0uv9Qw1+awcDjNsoZbsRFaTcWleka6StRArf0gYAt20/aHdqoir27cR18DhQ8Dmog+0x
nxpfFpYKlUUePVstc5ed4G7QWXEq52hINOWz28Xj6Kdl6minbq3e627rQBIG2/0+7mM7O3em0D7H
ChJZd2C/hyPzyNdRi8yNyAHvAsAc9dXLD+9N5lBXk1iiNhuTb6hKJPd5rf4c51r5yKFyntAnzj5w
XR11I14HkS1lBCvCYdrYhLttvWZj2bdKO0cxxd2znhrJKYGK8gXQr/auEiJ7nsFGPZggS58UzUZC
8O1jdXXiBC+QpYSyV8LPMVX5znJYBlQeJwT8ba9D5HZCLAgBIXsNRJIWX1qjLX4CB6+/vD34lc0H
wAKsMxk6BKm9VqFA2HKMFyZfiFUJsYrJHzpv0RELkdNwmq2hx7JP7f6wnsDOA9xGZxS16420tDvT
C7q4KPg4cyRqkYbSdGTkYB1w0tW86WiQDtUNMfPIreuVwvGvYc1NhZraPUWm3bC5pgprwPMQWJu6
fpMbdxqgbVoHmi2892W8pOFUL8nZyq0nZcv8NEzjbv7DB0f1lyuLdyzZ6eU2pxRHrEalPqJjMX33
kBAUQhV0aQFnfIhF2n4YFPGHRdTtpFv4o9KUAJkBoHo3KBpXw6oN7sKF39k3CvrrjV8NIv7x53Mj
rXTgD2xmQ3udeFBEm0R0gX52v3REL0dCelMVtQkWPXWSwOhz7UniBtwc5AFX7oitqIgEFQ8/+He7
+ZmyWOI8LdnFTtOc43KI389t96nqy+pg5147rIyD5hSZ+qaIf7l8PBHVUe+nJWrwOvnUt1J+1uvc
vVWSQp/PjiPHp0TvPN5eWDIdBOwrs+Su3ywEWUqIArsIGa+4UVK5lZGOeLrPAZojfcrq7t5YNe2o
kXAlKjqU9bfKAGVT8vTLiRqicNck7WWkIdHKG6QxTsIc9Due2KAy0/KHTmnmX3vJPplG1vzzxxuJ
FNaj5M9DlrLc7qDaPOLXSXPWyJxiGZ/JKSEi+2nTxkmwyNET76opHdWTA0/iSIjqysTB3QBh1LYW
KuCiy4mPRgZ/Pl/WSEzJ+FGTXtUEPFbyCcS6TGGhuBQYugyfaHVQsELL0qk6UivQriw1sZHWLU9r
TEn3X38083guOoWl9tyJkSrPUk6Jgc7EQ6WnaxXMiixqEbQ0tKsAGclEvatWLWtOVG9tPSizTLSh
uYnF/6VWRdpGeVrUp1GfHbpqby+WyQe5TMLB9XPygNYAxHgld7sCc8SgXF8itZvli2vGZuCobVYd
DHMlMYMjAwrD4PARvvXLdZmsYrA0UcqI+kLmhNqqlqFpjN7GuSuz6maxRvXgCXdtKwDRJTED8r2V
yy6HHPKkyTJdrpFHbQgfxW6aHtfMUR8rZKifsG3q/15MIupdpxriMWtay/zjpxxa4hSqAJ1QGiBJ
vPwFJvowymBlalTPjjb4EtMt68Eb8oFaWmY177NkMEXg1m5xSifOxUFcvZYiEk+Jq6DQ+A37kho2
B2kRozAZuUYy34isHF8qkzIWSmnpEqY2HBLfymQf37rzNKYIR68TbePYUf3Ry+XBU+DaeiCdSo4M
YJu3/C4AsiuXWiuFGqFLjUBk55n3fUODWmt0cA22QFIVzsez4qbNU2y0yfntjX4lV4IRTG2RGvoW
GHf5spgdAYdC0yKqiM4/5bg672jwiPui0bQ6IEUW9cmWm63F2+Ne2/nkCmx8qgnE4902dBVdJHk3
aZHdGHOcIhi0FuNjx1WLDkzsKoMZ6I2Txv++PeyVqw4VSSI/7zqYSPvC92KoVaorHCqh5MYJ9THj
oyvVLtAU+LTgbLKwW2gSGsVSHNAeryVqdNAQQdu49Fy0u8vHgi4fZ3O/RhP1pzQY1XxMex72neZ8
Krx8zPxsgjjxbUBdT7wDKAWWPEdkBD3WWPtjr6/tAG7iwBRxKP+jrrA7hJWZYCzfcCNUCGvNOYZf
kD+FL9VmPsm5G/xZnbobFHy9uzFDFCuuTdXvDXEEmrx2HNEUpZ2Jqyv7bw+KRuY+yVyLX1IpU/td
jnbzfckXJej7JL1N5WKcHMWugRiOHWXwNZX1vTdQB9HmZDkK+1dOw0Z+5ttATd3g9pdfRfBPmTvr
rBGakLcWpbUQ+tc6n9DIbR71XEUdpapEe3AIr+xK9J4ISABWNo7MLjUohF1XNMllJD2lVwOtq+UU
5JRmkrC23cqCCNjjHejGS3PKTI2y38E9dOVq5nVKk4aeMvJue+EZQ6FAPSIaGwmpmucmXlu/c+Hw
u6Wj/XmyCUh842vB2+JD7+KdWS/dRFeN+wcf3Uj2GeRfTmTjzwS8B73HNdTvZZaXz81oGO3N2+f/
6ikE6cQxJAujib5bYaWqzV5RNVZYm9JgMqX1qGk5cDUXF/f7RanbE2rezZNVmryRF4rjvtXWsHPf
/h3XPjhZhc2DDdFHAuDlRivUutWsftv0poahXSXTU9JgM48uqHIw5W1Gu1SGWgzVkM0qgCxjN5SB
6cuIeoIa8VrSn1u76EM91bTntyd0bQv/Psruu+LyogDw0NQIn2Dlfm26tvMHu9C+DksRv1ToUpwL
JGTvPKAvt28PvT+0qDCwPfkfeH5zk+2hrGRwqbW4q4zyLvYeXKdoX0AGZl9VWaYZt4juVf7Yw0x8
e9j9xY2PFL46FN55E5ib4sXlEpY0bDodbeIICcsVOhBgG8830lbe5OXQjCdppw1V0qb92A7u1J2K
nNLVAZZuv42230ANESARz1uEZneplKfNvSdzzYmkm01w3Gh4mietywBqFHnv/CG2lpyRViQVaWoq
ZI50QC+nXHjI6bfYMEQJmfrnsszaoOzjMrJXb36WGKhCqna1g3xtnyn8GpTCMN+aZX5lg564Y9aY
gE2jHAhR4DWuBMY7DM7HmjT1EZ1kpw/fXtnXG4qSLJrokIRYXvpkl9Nsm56lE40byRjJC3Ucxmex
qF1kjUqfnjqlrz9q3lytB7fA1WFplUPGprNC7fRy2Hy0assshBslmW7dacaIe3U6md7zKEb9VFbS
CWTsLEehaB8f+L4bXmrr6dLdITZfDlsbha1OqcceauwRqTFHeN6ptE08ad7+rFc2KwNR24dngiqe
vs3/t1K72Y3xkGCGEJUO1ROsJcZzG1v6XYnsw9f/MBQNOIICmKxX91lft2bqzZkbWesoHvrO0qEF
t00w60l9sFmuzWpz8yO0guSz91dnD7fWgdfuRc1otQ+aWsxnkEzW13lyjpzUrpwEqlBb83YDN7zK
IGntequCbXE0Ksn01K0Oxw9DhGiOE/G+bxbv7u2veG1noILEa43SMKS13YItWo3MptNpUZbmA3yr
Nf8n1sV08AGvbXs8UCFxUz1CnmJ3c0CXBCNCRhe5To1ztyz7HpiIM1h3DcIO8Y1hxdXNZKTuEbbi
SgCHX00pCLAINbY9XtCJe2gAY25EjT5oq49Pobw3sRS77S1FiwMwhPpNaavy3YgBtxLEVnlIVtjf
mtvZo9XG/YEygsE5vDwSdcXe8RJbj+axNSHomk596oq6OHflMqH1ZxcNGUKWFv6qFzSH3l7fa1/e
2URvqW5Std2f/Jlw0JpmYkSO6LHjW5rudqo4IKkiuo8yVVy/x3D39Pag1zbVFlm3SaOGsm/TA5xR
qEUJLTKw8DildPr+Toe6/fb2KK/yPL4s1lpbXfiXnPw+k1er2hXwo/SoqrzsvqLDEtpDj3GZMugh
DXIHXJrSPLYJ3urFINf61KfekaT9lQ8MFntDLrPHtt9zuby6hW7kWnpatFjmZCYhNtW9GSAgVWpB
uRhLPoQTzadEDyAac0YObs4ruwsnboq6dK7Rkd2DL1JjGie7V81onJPkIS1d7VNSD85ZIFI4BHJd
yp+GUykn1x2PSspXQhX1hK0yT1TkCt0lJtwndS/z1ozSFGbYLSKloxX0UBtfjH6xGhG2w6zqyUEo
uRKLAfqz5ijgb5zNXUoWJ62nzvpgRgvijGFsrf0HCG0u+hOGfZB0XgkevGF4x8CwtVma7af8dpmh
3ZI0c9PokWJkVX0eOn22T1OXNKYFRhYN5EDwmLCeZlOp0o8thst31dx4zZ+fJvSbWFw+NQu9nzE2
Ox3ZkadjQewVnj+kZhG6TmOuB1vpynpiVspK8kCngLLP/Fw5625vpkY0pF7yb00xqvNXq+3DpHdn
fxTTHxIatlSTNziFSvwkITjt7ZxXF326Wq+MaJrV9Xsx5/Tw+vU5nRoXEwxnfrdmXnlQirs2Sc4L
HhgUiLgWdtvH1KcR811hREWPbzXFPxOwEIBWzRrNkEfxEY776nh0Z9lBPL6Z5OUeQkuT7HVCrTrN
zPTkxOYSpEg4BMgvFzckMOPd20HxSjygsIEmE8NRAd63snJuggy/Njsq4klHVmzQEm/5JoR0xxBz
Z21JbuPeo1OLDYhQlvOMXvIRQvNKYKZaj14OHK6NbLQ3ckP5qG7EUNiR25pu0wRaqYnm81yODilG
l7bqOyvLpkkPBy+rsk8gMNBvDXq9lqNfxEt+lP6+/ijUPSF9sOMoB5NDXS7C4uFBJOvWjioq40WY
1P14n2fWFCSGmT/nqOA9u33ufXGN6j9c/4wNNhu/Faohr5S+l3GFC8rmiuZinZaAuwSt32SscydQ
1LqZ3s3ukE4BpTct8Xvg6j/f3hCv4yWbHZMwSCA0rQECX8591YdaS5XYjLAQr01/rcr5ZipXO/Nb
1SgOQtXriLkNtikM4zcFN3P3oYdM5yY0KytyqlSGbiaqc94K59aY+48kIPEXD++5p8oQ1c06Tll1
EMGuDk+2hfwlcATE3C/nmo5pY2E9Z0aMJ98BJ1N8eFjxh1loSOzIuHkUI02A0+wUeBuYPS/gg3Tr
6tcGurZ9BVKTPbDUQ7nRcVaH69gqy09SLT70+lzfpctydNCvjWQxCFg9OpY82S/n2q111trCNSOl
FbdFYsf/JKmpns1pEX9YzQPcscEdsIChbrkVQi5H4rptK8XoLHAmXt+8RzALJcMzLf9yeV+KMZnF
CRtg7wUwpppEK2TGL3++hTcHMy4/E8zlPqalRp4VFoJbUb7ORtQV/fJBFe3oixbXu7eHep25bo06
4Nj0SzAO2sO+c5kbYz15VqQkaFAGyGuAu05so/r69jivrwXkjqno/KK6s4S7a2jFnqgxm9aJeC+L
s+YuzyjxT8LPY9Xw63g9KmRd2y3UryicUQAgFu6iQNJwF7Yj48XmJBe/7w1eQ8NcVbf2VDUHG+Z1
SszkUH/YigBcQvvBlLZxWp45TkR7z/6CRsjcRR4uV+UP6S5m912fcavwu3iozYPb79pnJcAggLt1
wV85prrDOFtqHttRp9Lq9l1LcYOmtqxAKYsshyCa//3n64gyA/GVyL4JiFyejc5odbdOXDtCH64Z
bt3CKDrfHIrkaepKbw5hPB3Vyq59XVAxbB/Sbh7T2zf4LSud2sk1JqnYZPxN+76dqulWOK39ZDVj
cbumidoHhZtWR3XBa3coRBLyYajLW6H5cljiZo4ULTvI6UyABUAaebB2efEug0V80qxBynBGAuzj
Mqp/aPfD8aAiArBxc4YiFu2J4XqNf2EqUjeqYmUMxFooYQrh9Ty3Ku6iWKcebKMrpwXuA0HVQ4Nv
+8i7uepqTZmb8SjqWneg69x3iOGVf82Gqx1Ud6/sWHbPptC6fVny4cuhnIVHrNlKKnM0SUMcPJGl
jeFzrIU2QQ1yjlhBV8ej8kh6hsQjSJXL8bKpiG0npgBZDVOLAIXiPa522fy9qrJ/LPPpCNN97VNS
S4ZVj94Ul4d+OV7qTNhfK9IGHVlVp34ZuI0zUJuLIZUjbP6rNiPp3SY3u+X2OBiCDr0cLKvKpi+8
xIuwrrDOQ5kqn0o3W8O+auU5s7ouMBUjJ8o6cjpp6C4ntPwt7StFWeMA8/T6uPBTtm4fMXe7NHdb
yE7JsY2WOl5XIC8Oc0h8raSlTeGaDsWdrUnji2m2SX1GrKb6/nZQ2qvbb2kujCwscXEEIvw6u++g
d26iY4XtRcWqq7Bkq6r3Z8frv/dqOhX+YpbTnemVY6jEtTL6Vu1gfWp5g1mcpDm5Xysc3p4cxT06
xxswliX4rVOFnhvJME+T7WyhE7pHwyRt0+R1p6AJrOkAe2orz42A8tgwBCJPSgMBjVgtTpOUznNn
8dD3h04udA5HTENR1Zu76mQp3vgZ1TjLCEcBBiDwjJF3lVHUVneyNTQAY2SUrHBFms8IlsWMvyIU
SpUL0ohcv3B1qbdaUyhKMFtxZsgAVWjkHoIs89ALC0pTL7QxWFAQTEZ/XkstW4Opn9L4cSxLIJ9i
MvD39e1qqbSHSvFmT/W7xPGUWzMzDUUGggpMsgYQu2T6bMQNvTh/GqaFTC1eFBPlcnLRVnzWtGFq
HvQ5K3iQrbFnJJ+o4ujdz3a1FOOWPkGrSb8n5GuT77VT3N/UEPmwGNTXxCvvm66YsCLIEju5s9XG
xCVscmPtveW2wFPzZpyaQKTJYq+AXcg4EExV+SJrnq8/x1SVxehr5po1d7LTIVp50u3Smz6Z2/Kd
dJvJfBIJti2RBF6b3uhmX7jI8utILfqwk8vbtvHU4q6CHrp8pvS4lEGlFV0c6p60TTRTO5nfpi6l
3dDA5kj6yPhY1lnp+tgNMdDRyoB2T9LixZXo/fM8avr6A5023XhQZktbHmDuFngoepYsu0dlgQfn
4/luF+9H2xbrD0vp8vTs4hIlHoYRd5zzkivq8IyZWLHe5DZ6+Cdc6Dfqk1bCM4hAoU3JcgdWdfWC
rigW9wV/2nr5qar6ouGrYfMSvKd5Wfb/YINT1c1pHmaZWiEyC6kZ1C1W2b2vGWtbFL4rqkSUvmO0
xqgHCz21TZG+hmD1WR9RD8WxPVaG+sErZBOfcIcc0sEvjDpRMgThEBB8t9oV7TSlXob5Vofhw5+t
RVo3aUAHyBbpQ7wOTveQKvDFsHe2pVFop7SttPV2oX9VaEyCc/6YGFtzPfAGCOkiIDlI26/Qvtry
XkPLTDlTHh/bIvQKZTJvHJnpWLM0BrL5+B6YnjvMviYxKpsh9K4g4E5lx6Es/aqPG/u+8hyYvytA
m/oOm5Pee681qZHZgTZiJ/44xUnS/0jiNU8DRJuyXguFXY59j51bD8DH9Fr0cmwlVghE3jzziQP6
EAKBe60W9OdOo7VqVWhl67KGlYK4sL+Miud8VxB923CEWv3QTTKr/VjLB8/fuEHll7xXljEcmqZv
HjzetRS0y67Jv1CDcRVMMuKhOa8tzTw9MHRh648OLc31FE+9qb8bLbu17qTr8HQ6FTVgkRtdxmX7
V1zSFLivSttdP87F1C4iUGQ/an42r3nyo0m7EQiPqsWpR/6ateqqBrqi2v0NjPkKhJPi1Fiireuq
xsQmd0ya20xtnfEOHldWPCxqr8v3vSX7fgaamsRetHSJtfolXp7mj7zW+2T11WyeMj81PGXDjk6O
Gv+IzVKR342mbrovCB8vzX2Hemz+IUkThLrgsCRIGlJlMqmzo7Lot95qeu/jTh3Ve4GCwxplit3r
+p2opRM3fl/TLDjpyYB00rm0bLARiMWX9l/CaJXkn3ScOgs0EK3KUOhjNt7kTaO2Z32c9OSexe2a
fxrUIboHnMcVoHS2maucBaTmxPz3mFT5eobH5WaFr43WNN0mM5UqrhV30P6hnq8miY+mrio/KHHH
HxluGue3nS6REc2pziVPTd+O06MmWmW6U5u+XL6wQRw7MOalHQO7M/vmZrK1pb0V+qSKWzk0WnGf
Vd0y/S1rBJPWqBsSWk32VGjZ3TDUMx7iMm0mglSj0ADSky7Vvk+of/V3mdtW43kZ1Hj5XjVcIIEL
8Ahpabt2N6VhI+k2Y4C5cfv+y+rVJrLqcWtCs1ATYap/weFsrPtKSCmHc7Gg6feC1B6KDbNb0jI4
c82U443X2F7T+1SaoUcL2BGDEzRrltVBhuNvc8ud17afUuy9+hdQcaqsQ3tERf6vRbJ9xrNYehR8
fBesUvOkowQj73IXuNmjYwtqmbDYsWygz7sgS4Vis13fleqYKneM7dgfkVeZ088i4VTfoRTkLLeN
oqfgwS2rlqlfmF76bhrseOAl2rvFdwt9ojka6XtsYulDLq0vVPzz4kUWzWzreGtzZm5LC2hCzSWZ
99pN3lpynH1JDdu+GYH3DB+oKZv1iQy9phbZNVZjNz6QNF4nXgso8L2kjl2FVeYCNPBLq6xdX5vr
FEu8hqz5oc3KtQzzyVWMwQdZnKSnEn60ElSKa/ejPyyknf6IFkh9K+TYcVm0wGwD1lZHNaNMTfs2
QThz9Te/Ky/yKrUWYY64o/hm2bUn7w176cw5XIzSme9Bqbvet7GflPRDMnn6iMZ0P3bGbdc5secv
/aA5rl+0dqO3J5VzWj06uAF9HlWQve/G1YyVm2mt0lSEIHtTp0GO107X73k/N8W/fdeq/MKayrb3
HvOvdv1SZ8LMs6DhhbwGuGzi7xks5sCa4lbpLU/r4BnyjNsU3aS/DTCqrRlwTy7xx9jUjDNmV+0A
lKxfxE0FiVB/TFIp6gjcAWzUEwSNGAE2bfsiBWjJH0SlagmHuixOiBDAoJT62nV+ta5F+z5rFZZK
zvjTBsBpsOBVGs/6txB5+tHpOjFxc6PhdD+O0//j6LyW41S2MPxEVJHDLWFmlJMty7qhbG+pSQ00
0NDw9Oebc+PaVd6WJtC91vrXH2b6MWH0XWv28p+qZ7buFnGsqtiryBozvOiC30ETx/XjOPZxe+7m
eOrPum9puG0MKxAlC1edUGESparH0gX/JAAbNzWKSv+4TWUQ8dsmOz7vw1w66Uj39F8da3z941jU
n5NXivfJ220ojCJanVMtdffmeaIMnkx3bE0B6UNjhNMu9pCcUab47UnvkdL3ppWTuDiWhqWpasro
rez67c14XmmelYqt5HfZt06dIvANX30AY+vVwrJ3+6ckYUTO4KxeFgZl+bwfOEGlxlsD5862pf6v
Ra3WZp0/+m/zMnjPxMEffpr0bqLusGpt8/2q2rmxBxsbjTEyS5NLZwnpfDEgprUjBthku9id4cxt
K4LL6M7GJ47bm99GUP+aosDH9DUNvpqyyMHEO4/DUhMF7Y/VW7nyQGZOZMm3elDjf20cL+XZTfSw
fx4y8rr/9gMz5WyP2pCnuRod2+S4LJPLVm1sKj9pMHXyYrVq2N4Xdw4WWLrCyMuB0w2OxNJq5D19
0ghyPbc0MxPFXNGflyp6obzV9u3GMtLPk3j3dYpremyfah7XQ6aeaKLvEq4Ww1jCOHgWcFXGs2o6
2uVtH8oWDsDq62d3YmV4r51x2z58izVVOg566wvifkRyaQeWBDRRhxDnRofCC3Il3ZDHJ/BMVMAp
j4hH3EO6ZYdr8H5dtV2fHV9YYU17l4RDqvE6fu3aznw1di/XPOCV/Gg9K1kKSpjvpmG8rvvTUe5O
wtTk0yb03G97UucHTgRjFnRKtXm7Y0d3yzpZVnmjnLnOrFhE42VADJ78pnzKoGioUtaZ5Zk5yvSw
7cnKtwH1FrvpWPbn1ovn8rGaWk/8aqMp6otttGfv3Gy+PWR7FQTTCYuZenuY90mzQRr7efgDSqK7
wopaSpzwuM5+q+YY3Jsr369GTLCZ5CK8zRt+ef4ansmyn6D6SG/XMpWtaasi2cJ6e4aKGG25t7Rx
Ay1TOceNO6LyZDrEmb4t7+whbgTH2muiW24QaK1pMMVTmDWt0ifR7Mmah1siRz5Rd2HX7RpZ5qSm
bVGGLq5S5wNV1ZL6sWjlrwGlwXqStjceeaTx3srbeCjJNCPmy74x5IOGhdtN2CQ3Y4t20GsDsf84
timyyS7thj3rBwIXbI4QLZa4DMmym+XHAWoKcQI2drJB452dRerUakLR1XdBaSJHPcclpHe6zdCv
Gv/G7Y39OPg1z6qxuyHJvXDnzkznEhFY5vsmCe4NpL8wrVt1VJkup1Vw/bT9SjjT6m4PNWqF8nGC
ESD+TY4a+hxuIHxWratoeWIaZPAz3pKgIEuE+NFGIaQ93lJk5S0crz8xjHgO32R5H7vv1ebGIfKD
7Yxbbd6NI/Qy3Y6uJ4jajPe2T2t7Tt6wzg1+trzUz4Bm1k6NWjHv7fU+xohInL0rOMbelLW8mfgP
0aB2k1maJQv60e4gs2FsvRvv6PwXycAFMjI7ibrZe4skSOX0XkguidzjfJyGeUlrY2HrXMaJkbll
dhNnwzisT7p14AU5lYHK0DWlu9y1g79zISDoShsAySbfHW+q0uGa334xdSs8JuHR/wDiSOrTUMeL
lwk59ipTGOGMRXOMkLa8uIr81CRt1ad9LMOd1FZJnTskqtZ57u0w9d0l/k7WWfzuK9e208ivwm97
SsRfPtdDZluDfZSXTKPDX2FsGFhXKgK+a2tE05E0VjEmvuhSdxTBx7bq4LvCN3DNKmKR9ixMVvnZ
Rh2ClLHmHshhiA+MP2PTlzdHY2tSxQfowq7X1QEUTyCUfPFr2v0oEb6Tejgj/A2Mtam0ZatsUoUf
xY9wYjpJa9eETWHaLrKgxEVdm21IHlHIbrodc8taZovLNNIv/SanJCuBLe6tFVvTdJXamQvl74IE
CrpMK/Xm/Rqo4O+lzgZ3knUqD907Wc10UmXbMCVRinNu9cQzvk9piMXscSbaTzyFbXXll5eBWU8I
8DVGLmW93BNqiFbW+Pr4QLbL4LeV6gAeUIYgAYGpxw/tNsOQbZHf/mM+G9D0WtM+Xcz18N2vRBo5
maPqmtTLNUH3m+yz8xx7R4uZgZ2sz5bvtzqv9z3UWQ8/6n7DO+YBjUTHtMoNiR2tmMdvd25CuyjJ
4xsxQrKG8yK5pHPoUc2cRWSsUC0NLtZpJ5iLU8skrEqPpMe7eg4n99uqe09mzozpScZT1k3Zipf2
q88rcwrIXaIqFns3R17VOzZ4LahFlLa1lj/G3jVbGpuR8lDNdPS5CGvnn/Rss+Z6cJwmb0AaeS2i
CanNMKeetWeIJ+xDq/ozuAvJR07Y2lbKRAu1PdDdltNSLuJ0MJ08wK0C9sRGPGCiM8gbCqFVuHJn
tOhD4mgJf20DU/YSo5Bi8A2XdxbjfZB6weG5XM+HZ/C3syFUbg1cwNLMGIsl88IX3MwxHU58VAwF
jtfoks/42sK5JLVU+bCE/0XWVVAq3b3O3DZSXyNpDd8Qtt7bao6vo23wd6wb59O08ZYnEyqtzC77
5lGvoC3cJmX8Q4l9qk+TF1JxKyg+KlUQbQBBhsP7wIba6dBNBCNzOeDBhWPWe+iglSPTeZuNlzae
8qO8d49d8LM3WWClNKLJ93CXS2EqVVvuHGLo+HSoE+lsHKdEsCZ97s9+D2lCIyKEruz5cEtL1a6o
RoWzqjQaG1dg+jdImTt9bD+G9bzYVGfbVSkc6cTNRNgk//neUJO7xMX3UbtVUKdhGeGTGE3r8EID
tBAL4BHinO7hgCTTpR3YXmArljACdl6W4uSqzFu8Dn/oZbfoesZRbVlUd8Z/CksovHwijntCiw/E
5Ug7KPOg7uu/tAwuMhulrf+2YW6DwnRT+NZTlWU26GpkwLbj6ttulmEpwJ/2T+kOesilZmxLlwoZ
WnZgfDq/wVQW8onyYubHwfbUbbSG9VvdTLFOh8ppHjRVuj8dMbze225RvMheR87AOkGXYyF6WRJs
vC1N1pixC+juPVaNPo38pQVNjDKCLY42Rb4dlinP1jFkEkSiOsFf64aTD/C0nwAQmVoG8rVTkpMP
Cju2oBUl02qXTAQobgu6i6lBHCB1XdisUJIf9nqUT2Mdbh2TInb3+2bVcaHwqGToHxfZFq62m5ew
tnz7xuXEbBky1l7/6ywbKvTQTb6+dxSY/k2pURlcyvogljmhGRhzks2nt9E7GnAXPJVgVfSuAgZm
TF4ytc8RQ/ro+g+7DVEmNT2ODJCrSa85CzOTubOvuuJ/WSJf3NCMGDuLpXWY1Pbws8jYkLJccnrS
6i6jAcjOcH9GlLNUPn/b6W0diXfbdvlgWUe/5CvNg6BHkI19sRtYf/U0hu2ZyImmYe8BySi7qg6T
jJF8rfEi9Kr5LHEIZf5Kpi34iIImWk/RDCCUdYtuZAoeuiz/xtoEbBAshs+sEXEk8z4O8L1Mj7iv
Yx4Ae3CuePD/uyZ9/DgYatqX+HC3d5dOb8zGMeRX9QtxQw9VA5x+7oW23hYgXjdVk5xqVk7rEA3Z
elgOyquhDL99d6TA9fimyFTVCTNwr92Bcw+Xxyo2xiKTHe7s3ozJotS5h2fxLiBZymwViK+VGwzH
qQz09D61SYsClCetyTsGPolTCBucgkoPZugNcxUVfiSjJ0muFge42hb71IYdtx3X/VhESW21GdqX
/dVVVvxhCytubmNxaOfZVUrS37hDJQpkxPOUUlWU93CFbRWJq/tx3EQwsF5rRBozbq8g6kUrOZQn
51iJdeBI6y1LKobfG+gA5bOyF3G11A2cV2puIvJS2v3HvOlA4UONycpdTdCzXwCvMvskm+e9dsCl
dToSBP+3jYgIIieMSwClsx7BI2rBX4qxcr1Mh766IeD20Jnwpf7mu7e+tEaonbb0A9/DGDHd9ENz
dKk9+YblgxL11eWJzcwpaTrRFEu7JqJo+m2Isy6au3+Dd4xzMeJPQv099vVxWALvr3+dfNL5YH44
Mw1IwWa4G257Un3dfI/xRc63cdW/azmEf0IWgN+lUw9/RGLh31eW1uSk9uG7pqC40FU1swQNmyX2
KfctcXsFmazzkLcAArxnxrp0DNr9qVvnSWZLswcvfLfRzmH2+3dfRUOLP0l1daOt1uBdMu04WTwe
2qd9DSOd8drkcBJ02QCHc0z5KrHU6NPBPypTaG7oh+up/InLTjllMdIyWZTsMo5TCNLzpkx09TQI
tp9TbGqT16081GV3jX6DuNJXuT8tx7OaqXBF3A/6uEP3jWMzcxZfV43dQpLJ1WL34xJIKvjYV7/J
QnwLpmwplbdlIxhJX0zkQSxpoqGOpYHpKmY1rOf5nKs+rLNj8Y9Hqa/8Lknva/hSm0SBFcx1lEeT
ivOmW7HICbFLPAEmuOLk27P551DTw0LsUtys25a0eW/YjrCJm3Gw2coK+KPxh+qk/Z5PsMdrdkgH
VVdveggB1Xl2+4/BMYZeaQu3NpNYMo7poof++VC1UjlpDc1Pdut2nbHWPr7KlckoF103BdnY1vGb
GZSKzupQ5WcyWN3tZk2LvheMTDd1UM0h7b1DgmGwLW7WQKUw7JaWfs9hJTXbeamr5qY9VJSc4hLr
/SxgdWQx2i3VLWDLtqRk3SW3yocUnrrTMW3Zas/VHbSjdsq60C3HvKXQ3DIOK6wBoslbcjmT8JVN
OwwTks7H6gq7JQN7tghgEwx1HdjdtuIaxqQO8XPGVknhr7yH9GN0Yk3eCmt5o58eVhJOCRBOt6p1
11R7+vj2yhg9cOsOxwNv/KgegsCqttt6X5n1XRmIPzGuSVY6raDQ2TV9/SEeIKNmOnGH3xhhA6HH
tSnxw1ad/jim3SrTXcaqzDTgxH4SU7S92wZBp81a7ndZhdZPX9jlH/JZ5pi+pwWs3g+GxA38tU2R
Aw/27eSJgdxfpwruPHrSNWPN2P88JlF+G27gPWWKbp98RKNeCvA/6NQ0kB4zYTvW78ZYpFe0CSNg
Bm/6aAqLaEwWfN5g3FSWOPlnUltXRl7rgj+1Y4Ij0RryIObbimSw8JejptXbxyBMQz3ipTMkIqpz
9OJ6zmMvZpuoDtQD/NppYzViBb1MUbyrNd+mgFnAnqrduw20spxs1TMQ0eiv/XNEWiHyWhzL4xQD
LvlfY5IeElIpzUe0jps47UFirTmA0VreWGLq3UcLtmh3EiFoL+W6ju4xs95cMBxZfzgax0EaX3eQ
wAXMieTYqH09OX7noOUKbSrluDqcjUjtir5zN/Uvb+TxO0VVtah0OPrqK1bxQUyEs9T8WBFVfm6x
L+XfS3eLLzUTTXzSQQWEZpzaOyd+1VVnq2O7cJ7GflwfF6SjUer2Gyggi4+VOXmiky2QCqmYtFPZ
1Mxv3NEniF7ldimdRSv6ENf50ZioOs6A1zSys6y2No9wmjFPNepfTk4nwW2vD/or0qaJTJJumxyK
hKi6jgNP7CVQYHJsWyrCcBvP9TK7hax8tZyGUfsq23U8tikIQmJfQr8LfnGn8nDGAAE8fd0m9tQL
dWBR4GlK0KBP+93YTgsQ5WYte2oBWdXpwpoPoF40psHzb4mTbLPDWmVuU9E/JgzLXVr2CRZ5A9D0
L5fTWuZmckmDHIwmMpFHjz+VcNpb2czJ2zFYHGc4bsCPa39cFVu+af7s7HDoanp4CkUldte5NM60
H3R1QfnHkwkWsp7p9JHbkVXdRnjl/FqqCtqyE0/MCdBJkq5owm0ZaevhWEBsIwCPtcFaWxmrheAd
JW6zZngVtEeutet/9EoYrGiUFz9gp0jjbjvbdM8CYxBntoaOvI2joGwfLLnP4geyMmVdYJdQ8p3D
X+d0HJ39d1JrxVJM4q9wR25Fs/ziiZjddAqWrnts6BwA50vW+1kfhysbP096TVFXY8R1H9VrfBJb
yZbLCrzXZCortzAGj2pkc2FtY+QsBhp0HDqihyujbn/cAGDkO8ewkm1aJpu7P3S908i3jZr/XgpX
7m+Y/fGRY2AVy4IV7/DXn7xZnnhZZCITPlN6T/OChO93a5xFPZTwuPV5c6u5iFe6+8vQS0rieJCS
kfqTH36awVswfQbiai4DLunexd7G3n7zt5hvZN+lPxdzHE5cyhi87FyDy/Fi11LuJMCuLI6ID5mq
4NwDXDmp6tno3O8jyEPq07IuRNwZ/myBvg+GckyaghuXlXr00UUwUJAoJat5Hs3CF2pU7C4Apk0w
vDVzZcnsWD3V3BExmXinkSyd5PlYw9U6LeGwjgWW53K4q2IiQ1PPZYd6CY7eXtk1e/WSDb2/DfdV
3SFzvX5I212fHEH4Y8Ne3jw6PGGCXoZtXvB2BDOxSAVcx0k1eIkzGNNMHlI+tGbc//W7pG6tlJ3L
FLvl+wbuhNZoNSzDvE7HUar0NK152Yrpr17Z+xUsx9rPA0ZQVRAg2SX5Gu49AuOl6h7XINzljbC0
zoCD1kzZ1QsD9cSd1j5Rb97LMC6zJJymv92mpxtutOCDrHSfiZIA5s8DkZ316Gw+w+4M5Z8TE/8h
G3t8jzY0i6NADTSr8o9Y4zrlEVGpJzUXV+63Q3+uJ9G9O4vxw5M9dgtQQWU+I4DRhFrVlfq/znPa
x9CeAPNaOhCd+kod1m3XLLPJYu2Fr81E6ke6rEHydeiFVYVQU30RKkgIjjXgVmUpon/K84V/ovgn
/usQ7aN7qmjWTC4b0eKTaLdhGqx16F6IYDzOLM29O+AuYD1/kK8EuQQn4I24T626Wv/5LlbkM9QI
rhu/WYopHpv1tPXDYk5enbjHUyPx96kC7EAKNv59YQcV/mnIxYI8ZihhkRM1wZ+mr0ABYn29XYTY
y7+sscc/cbM/QSxP+ryN/ATEe0p6aqeLnC6drR5GGbroqJjEAjY61+Wu82Nb1jN58v6UkaQjFyK5
KVFpRV62nfPkJEPK5Tp19JFMFos5VgxpYp9ZYZOjflnLbb6ZaxS9zExJ+0l/IB9httpMYOEUXCYe
SY9hTHtwMUfRorzv6uoba61wyyqGud8evkcO01m8/xsE6oRsK8f6K6r4UoLgqJYX9KVRCl2urVi+
6f6xIcazOxFYOHkfao/7r200LVizvQBMR0u1/8LmVjAdHFf8J3Bs676VyZR87DCAvMfG69eP6ph0
D9AojXUpO901EHOmZONWgb2SQmraolwqi8MfLy77wglpxJno66g8KTuqpwdldVsI3l4FX1U82P9B
gRVzCsJu2687TRFyHa/emre9s5FKyniNv0id5eCUpmmLvjdzdQ62iM3rRA92Xw99e3uQ94u3iYDN
4fNdWewxzFwsQTuMrzyCzH+jNK1zshd73rI6bNRUbPS+KkeENCxfxOPoFS6OS62xuP6di4NuCURT
gbHlHtuS9X6fjHL4dSqBLk59Fue6ib0KbHhbKlr0PphPlROILYMg1Cd91kEBafMycohB6BJDBz8d
Ia8qLBn+usjGxE8nu8+ozcgxXkXU85wfVTtamdM446+wg0STbrWv8RJRRxOnqxYl5IbEAxz1MLVI
6G18akFsVdGcTnD7IYNtYVvfislJTGrGMfiylrWfH3drpbfzDywdoaIQ8NbiIfrPs/QyZLM/mYWQ
RwF9huwr7NT2fumstNybUd92x7G7p+tgAPZl8xSFG4B7StH1y2LZKV5pYqIabGY8VMHWAeZHsjQJ
lCNf1/SNFjjKNTwPxksDu4g5eldsMkZypqfbcKiO8BKh8VvyJZjEftOJ1q+KmjcTnFbjxytLn6Cv
4OI1wUNlmu5lrMz0i3mmZN627P5VlE5wQ6lZ7Dw5tGIQPforUq8762aSh5ApyuqhKcp66l931rh/
G7Mnj/7ojRttzFR/L3SU4M1sYIdMaBb64NzH6l6i3aP1gt721Nj7+mVbdbumBvKcl0qVyLtmaJYb
Bc6I2wq7rmtj6kypLTv3i5ldQjT0XPljiGTb5JNyWL21s+ictA2FHWVOvJjfXSXNDeX+uCNH2Wa3
6Veiy7mdXsRh819sTjYk1JYT52Ta7HgmbxUffFTa0NlCZ9iClO3HnhRL7E+3btNt7z6W7kE2lEQm
FfW2d+zByJe9xR6087HPtnSAiFE1z67Y2vVuJZX2u+6hTaao8DGSdUPpeenuO9P77g7haUbVA5uA
eLL41NNQX02t6obJxFKkoR1rW3bpciT04q6px59B3Mgv7kMIIK3oqmc7tqviWumPnNIRl18xlMBT
HJcsWglj6GCLqHJ6L3G9YBlLXxyfg6QMuryVPXcBhRxHQbeCQMSh6XzqmdmpEcafNk3GAmpYyBhi
O61w9O+Tw1BfAKu7OUM8dNQFFA/WxtawLt1r2zj9b18CUGSb70jvhpCQpbuPBiFZarl6HPe8rtyK
HRr8yoLVz9KdZ94nFNMlCGQK2NT37O95jItgquox70Lls17wGmYGc2BZfVZMEf3jkmh7u8HjeTmH
7jKdq2n3XmYT222xVKLp3rqyRb/U8HJpHSRvcbRoR6hIyK8uS10uLV8E1pS3xMcMSxYcrQ+8aMFS
uJ8Fk1JO/RPO+cAejmE72CwoC7J3gftCq7MvLSIYRv8dd5pscbHGSZem63XeRcvyn2lbUfKiY3KX
Qfmh52pmn79hNFRuzoo4qDKYhJ6ddXYZ/QkCg/mCYXGdG6EQ1w9tUp0iGUb3nb9N//hUrS973Mex
UMyg9sXro4jNGRRKllOloAcl3W7SMAybYf4LpZqBHcK4+zBEx/Fj5jgNWV1a691OK24Kp2/sv5iQ
b/c73lrVebPs+HVDXOKnbtfp6RLqg2Y2kEvrZhyUpkOki6tg5skVE6wFFilAlioHGoUBSybmgzJ6
P4Id1GZxVy+5+GM5ls9z54v6ZofQEWaRv24Sh6rI06S01oF7qq3RpgBoQptzuLoRobFrl9jnPQxZ
8U1ONz8eWAOprHXKeeAJhY0fpKUdbWwLpiTBk7E0prxs7gTjCWMdBogxpiFpm7jxbpiBkK5pTnuQ
cVduFsJ10L/T0TXeIyafEEQcdyTwy54PsFWwWB2lIjD2SCvem+pXVdex9XkwP4nzACbWZTyhw+qQ
qTn22w0FMlhzOKrAeQbqUZST7Q0D28eHKjrpCMgz27Yg3C6bM8ECD1v3oGTDkhM80yPlZAil/SeB
1PrVBIvb8RLKOTg7zCDR9V9Sm5ud4/jGKrXR2WSVMf9SCW5qiDb2ay3CDYIykqcm9S1WKyaa5UdT
wi17wONWVCdv682vtl2mOiOXL/ROPqMZWxoy2PVZ68lwBSRR69zMFvX63NbY494TTjpaJ8aviABv
tlnRmR4LELMBw7MvaFYsK1fbOt15iyaBoS+5B+K45eO1LPXf2oWhPsf1Uvp0IHV7cOFY/nQfGr68
TKp6fVkkbE5goWDy0mS60uottrr9KSiPRjwdHXv/PNSer08hNSL6dqMxekcCW5qTYYUZ3TZJPP/1
ONfAH9IFkBtD8qxSG7wWTzwpYKscUy8zmqfpwRnt5q5xZv/UWuv2kIyVg5kAJeFxIHbgJxTJOSyO
DgkDpMB49h401IeNsdnzXsbIP0Q2KYxGb8m69n8Ek0qepK/2NmfVLwnHXYP+DdGfJ+8E9I8VaLmy
WY/FpXXRiQJVISnQtYuIjSMjjd+871osx0/ZDGF7OXjHj0hAW0zbQggxZ6t1x3v0P1Bd1Ioi4soT
aRRlGzUaRT0UYQ7LcxOpvy0+ve4RMBdH3oy83PKx4oCZ6EsWSUm5AKJhWZqpphTfmsTJ/RyhMdrz
Jjmmf7Bi4QJXQNsLmw3/OG1orwunrspbvGuXsVg9U//c55Bn7brMfN13wdjOTvVKHxfVYmfLWte/
jQXqm4bUYYiu5Wcn5+iePbV5gYqy/3eNb0RXAMoNQAPJFbeSqpXD/Vr78F76bfULXQfNux4dUJiN
SpjbkG73dGSx8wpPRv8zK8xJBoMmevbCai3TvsKO7Arpj3damPh2robkB3GW3SMxLt3XnGiGqbny
l9tGtcFz7a7r0zA5+sMevYSmI1m3J8WLA+cfg+5Xo2jqjyXQJl3Gyf+SBycV2ha+bq0I5J1Uh03f
hewu9xPbPChps0mklsggIrx7OmR4/HM0uPu4Xsn5SyA/lpjpZ286+pqOjZcrQjtTsW+KK25c1DpU
p9b04/lwov5rNJ13s5RBeDNru/85O7NzJ/zZYovqMxIF/VjlycCmL5jdBwiUumCM3l6gnv5X9bBq
sChP0r7BicjqHDoLnJggssjyQPiQ/EFvh6VHc10/jepsR+PyBA8u/Hk90OfWZaNnGV72dvj1pffE
co77+F6M4N+uv/spvrvslwPV/YbImzyy+j0lSffSd7HLdpNamw2Jf2rWfb4TeDv0tv6EoPAl9QYT
od/vBiiKKX9LfLUXmvt5nIcf5YRJZlaPEHG2n/VoMV7h7KmzJR7XIYcpF/6Mr1FSRRDNXtYzaz4E
VRjBER+X6b8wPNzw1Dpd9HDMnbrZ5nAWIL+TggkfD3BH6vURnTpPN5ABbO+41/OJ8MVBF1XT7pjX
jE6UhXEbfCzuYb0cCD7fpxhRSDWI6WmwevHfBl+c1grXhj+h9O1fmoHi05os/0dvSeeJZfbwbM+d
vFXC2ubcrlrvJKgV986wyiIBh75jqU+XrHdXfg/QLOHZDKZKY38MCw1xiPW7mzzuS3AlGq1LAcza
fTqtu+9plzjNbce6+BzDkWZfhjX6e9jv8Z+Fqn/rsi39TiSEo+jRYU2i4PJrIGv6HHWCKGEecKjs
fwpnoYuPlboDKUOmLsUxvrnlYv8JUJ4UtAHsblcFXJcc7m9r8qGKHq1b6Hnyf8aclUu7rTXbDAxd
acnfBHX7GYdYfpQ1Re7fOrmKLkwg4PsF+y13bsfykExWqO5J7ZzYrUXvsLjkPS0ySencXdGz0/rd
L4pzxOaudG9tC4NPOBB7OWRIE+2z2eLuzu5hZsMbsnq2K440fz3fql5MiC6nqxvrMepb83o0k2tS
b1buaUUY9Gmtpfe73iZybnsWVDc0a9aKdMQv3/AKkL8N9j2Qhh2//pqq0uPni7IGGlGr+wkgsLyG
kD8hq+whz5wZOn5Ow378GQY4jv/02CK5caRvAUUmrrpeI5jU7LFANrBunDcxoI8Ze1kX26C8B8iU
490CPfLOhb+RLlF/PBl8wqoMep5j5cHWQ4SMK666jjmyACkcnpOxJdvVA0D8Wf6PozPbkhNXougX
aS3m4TWTHGueXC6/sFx2mxkkEALx9Xfnfe62XZUJUkScfU4UU/XSoHmDljpiZdpcDMWv2eb9jL8K
gkhvYvhbzlORTRFe712kw5SmIaxYIeHWpWUhLSniDyll5KMUGltShN/rD7IKBKIfJNsHO0uGOXOV
N5oqi1pSBq5goZP57WwrOvhu3rxSnalE3ODF107lXWnBGA9tqRDzf0OnFmfHXM354ZdqimDFQfm+
cgMBf25UsXR/xlL29VPMrH2862rX8+jyknw80KxsISMu0byDP4YtQErTs5kYtmSpMzW1cqOD6iOX
uKFNjkW5Xzd2+Q78RkvjXfF4NPZCg6GB927bMzH6rEOycB0EAxw9LaboktdR2VZ/CHaf5t4e1b7a
jlWs8vhZJ3niPRQdRPQhDIvkghFm+0t2ddXtS9vN5bmkARie+45K4QgLtK7OsRzdLtkeBxGpWB4n
mou6OE0xA7pqlygjDY67FJvam1LAuIbLTm/JV4/cENEXIb1jaPCltZgUQjDl6eSPMBwVJrmNXZ+D
RWk4wMUmQAt6yxWmYAE44dy3A8wiW+EQYGhmB6f2JgnSjZTE6lrAurXI/CUq3cceXSk5e92kcz5J
pBv1hzPNY3S6bMo1+uLlrNP47KbNiBPgWaXnXWJAd33q9XxmpZWTTImdWBNGi+wc46RaivdZxNzD
yUyq5CMQzDgzwph8p2F9J46Bj8ht5/5iMNbFSCCU2dcAQCClg12XZR8UXk4seQuGeahg/Jr7Moh1
nvF7V5ODZuYl60++ixLqPlrW3zN+WufdjhyMv6bY6VhAvNqaSd+umIrO+SKm2iNYZqNQbV6iWbvj
o0S/9S44pQfvREDGCBgfjEgxPAONxAe1tl31GEkUPBDIyfEPAUJNfGqHvNf/oqhvJnQZgOM3TAx5
/zn4s4vqvHgeAxF/VZSnppJu9bh2mFwZk7P/xdtX+I7y07ZGK5oaPRk3he8ITZ3bwZpmRUKa0Z0D
p5Fv2DsSvzoKz6/8n6WuYvGAvmn5esdJTPYxR9BK3jGy4Cdw+nIgynYb0vq5hRSOoR57Pz/XmxPn
O0Lf7XbpLH68pymtphxtP/ZpJzbBP1ru+LSS4iyS2a7wTs6ktZcZXwIhM2kcwvqJVRscwFviQFDc
FoQz82G92Dg+idIw+tgVQjVFStQ96+fDE79hGp9dJ24gk3Eez+0Fq/qMWByPKOe7aBmKguAmOubw
p9Mms/s7qKMcU8ii8agccA7LHIUT89MtGigf0/k0FBQ9B8mP6LlZq6dAn3zLAkz/wlmeUFXP1chs
qPek7/+SjuAZiadGeGJ/I+QpdgVeLWXIxsqpV/HVhOt9bpjU7jjZxJDlfJ/xDOx3G37sfdFL8Asm
8Ln7o3YGXz2HAEL1U+4myOCKocT4b47DsL9SZ8Yj7qQSVBscKKiLq6tT15zQJrT4DWOSj/9GNYTT
pfcY0B6Aesuch7aw6jTH89Ldk6QgUqbrdSrPWq29uRN9nueZG8N/7tMl8INfuEyD+kC8/bI81+BL
4jgxAawe+L9VuLNxwkgMtzGCddnThDP9K9R2EIUnI55Sj1SdzGnKxcvcuuXhPyZMuItPakSteuRu
sfrONUxVNS9HrhMPwWCs4krcsYvWJBwD7GlAx25IUOe6iHp4doqcdWnp5fp5vAsCk0o01knXQabi
QFjNdERb902syA2ISjThb9GGLwTW1vXNAw+sLs/cB9Hysawd69QwMvDfb2owGME64vO6W6CCzI1C
tvWel73v/2H/0/WxGFw/5JjDxTqQPBfW0ckq4t2zIpcyDs95SE7t26CG/8sJ7Mu+IrUG/rbzC4eJ
/yFhCqyedFzX9S/p1gXvqpv3Dqbn2PHGNSCJcd2EcyJ1xVhkUWxF3Xhq+Uis/BFp5vNfDl4VzzKU
5b1/HpJwaqMPL/fxL+9KliZEmVvNSUUHVag2ufay6P8ZjpJ0L1pTp8ew0EYDXsvN2U756jfLPfHj
WF83OijzHNuBe7sid+YlXoxLA+Q33bpfWmJ7eDMm35u+B1LVXdyJIaJCdKwGFnw8zekwNt2eCaio
7+OwEcFXvA0s6mQD0dwfexmyaGEn+RBLBzs6lruLioI0v+/iyGUG0TrFFlxFMpr24HNgctKCMaZ3
loH/cIFUmNGrldcPD8qTTXONuWIRbxbEjYEV7OOS8jBti3uMeiax59ZfWYOIH8Yfi09fNMVwZiaZ
Cu9sXCt992M0HLh/ytgfys++IanLBz+t10jvkBm3CXiJxVL9zkxNBAxUa5Cg1WWEcQgN8wSPtnGZ
9HXyUwZTh4VVS/K+1y4GGzKQmnjaT2SgVi99gi7d79pkHWCMUQDbnRVjlf4eCQWcCobxoqxKwgHJ
wz4GYx0s3oEw/sg3T0k499sFR7Xsv/FDIHDwW/jiRUqmnPduAjtdZlIU9Gfdss75K0ZtzTKBhSlF
vsMbDM88eKyvvmvxcTdIRFsRFphDc7GeRirWv+EWKX0NdE7YhDDRjEISq1S+bU6Zjj9LAUUQcK41
qbwiAGnBCBJBbBhxewQ5fU3D51RmZbKgblLrqGi/FknTnGjOZQTuFHbtn5agsPI5ItSi+wckqcp/
/nJbuLmbNNHjAO2wa5YSrXIURi0V4tnEM+hnwiu6kPFrZYofWBra+jJDpQ5PEfhB+dK6+KyOWx3E
/WWxtaYG2kh4ai9+RS217mJchFg6ky10UIwh636bXnMpEaWnqXnMMsnOHFupRY1XXKfWnMrQcYsh
qw3awBnbJhp8flupdufMTdQfVDe6/9m+bZsXqPxwMiCpvHvXDnzrWnsMRinNsf/+HOY0yf8Apc+L
2LUzAHWmgMDiJItyGctvZ23yzZ5tUcTzj7Anr6LflR7BTbuCVBIyXNBwGNwnpmhConrDhP5q9dYo
zlRXGHOUaZWor25kuI4b0nHXTwgL0+Ot4P5x332IGm4mEVTDmPUBtNmj9GyCymVdpzg5hH8BvwRy
EcyO3CY/cvtzsBqG5ahTiRJIikajdh5br75xYkiiPvq5Q7K3661jfcopmObzEFPe15SAdSO+NkYb
gKz4atLPYB4IaNgzjsz1upvjoG7/UtIXcLrEy9KlhOiv+b31daxI4WC4+orkM/v7GlSbigvNtH8u
4K3sjwLki0wKwXWdDYmIgj/cL4qzEU8ZUap5xQDblAQAVDtfhbk6VmnlqUdslqI6JNrK4G8eO7GZ
9oHTBcuxJp2rpiYBV175AYto/M2wio2+AclW9d4VAROgHU47vLc2bD2w7qIS5AfMCQqGcIwmOG7q
jWQPdd5P4a1cLuSHiM0KYx/OVd0RE6nj8p/OOc4ARIu1Xd6xWyf2VHiEEMCm67UgUJwC0b15xjAy
wgbSkniu9Ptvu/X54mSyNdQS82h4QSLugfidTPulvoetwcVdmxsOMMZz1Z2rYXZATtijQTqDnhrf
vgeapXQ3aSKSd9iIaaFEXNt6pYjEt/WL7JBxPKkQ39lZp2s7aJ5kKdY3IiVQ7I7STgxibGgwFZ16
qp4yY+Wp59qjWACKT01S0ODyVS/hqQvnCHgSbsnz8ZFNaw4PP9gCY92Se214z+e+2cd5LX15DLQx
6TceVE6szEm0Zu9JUXn2XbKa9gv4K/iSgbtyi0lYouq+nkOGfweoUpIYQm92yzvX6wWGL57zegQX
0cycMhYKtdu9Lkdv+qT8nNSnt2C/ZqEvV9Vy3zoCwyeFWDxmdsYs3l543vspySxVFS5aE3OBCloo
o5N3p8FakZyUaOYCWDSvN7ZGtT2Z4IlM1+momsnqN8/v9LLAki5lHyA2SGDNC/au2ZvOEz6/WhNL
tM3DkxvzZveM9aeNR1iOhC68gdyL8nmjXba/GoAU8Ttkr9z63RRsU7wMHKzVBljquOlvPtbBnuwY
gT9hllzrInM6qVfoOpXQQjsmsNsf8slwNlGsmcDjTY1TkHDEr7IS/i7Umoaf51AZoXZkXgQiRW0E
yub25sKN1P1GRPE0HhgvxkMPzzCZyM+CcEWpPgeU4vUHexMGQHLohnD9m27FaP8wAnD0H4S6yHud
cazG/8q5Wbz/nFVNptkhggat99ACTi/TIXd605+UU02839OSmjjhkioWHWbuOpAgsY9hPDGztI6u
2lPLfJ8YBg8P+3kQhm1SsWyt9zkUxjV3RJgq/dr0MgkfRyXy/nVEUq1/qgGS61guWyofHdS3aOeL
oGa/Dq199Ttk2J9fQmhp7hFuUTczbLiu9k4ZsDfRRfIJPjbm/dGrY6lZSTvx+9vfgKZ9vxqb+OON
mLQs0hq5QhA4B98E3V1eOFv7GYZtmL5iYcOvT5/ceH3mSk7kc5rXkXtWTLSCQzxwAt1pngt1ItzJ
B+yRDiHBScnuicyueMyvJHc4yy1UYKMHCavZrBxKVgX+MxjOFpwjN0qZdxJvM8/6NCYpnAwy97Jh
3AltXF0ND1gUZXgG4u6CDKW8jZzpgEnOXGyVOHSINaHmzgUeUxmbOUporyFMxPhNPkzXzvulQBWm
qleCUlQubr+KbEO3+n+rtmI/Bu+t8V3uWPHIBqUdcKYv/lt8yhHJ4scoX09Qk0v1GCqcNuyg3vzy
WLRTEZ51wKiqJHaC3uI6rRueLnzpw3yjUSOM1w98a46lK3Y7CQKwFMq74Lzug2O/iU5TfHQbpv8B
w1ryQA3Wu88Gk5wdD9jvHewBnKzzg65V1B9Ltc6hhBxJneg3pXpJbhiuX1qyqYv6PZI2Wy3pQedZ
fNFAhCtPNLDSug8CSPYpg7QsSOeu8G2Y+j5dy6qnOe8b7X8JZlPBi2o4sC7liqRx14P+4gnkzjIk
kzSum019lJTMDuuir68zymhNJtHGYcaGNMVMm3gYVR43/mD6YsrIjqeJSKvpfQQYuZ1vgx9HPzpL
+/4fQQmJ/JijvsW7lXtrjNuuRzL9gX/GIbkkAp39YYbUH4+q6tPhC0TA0j1T3DvVn0U6Rr7AOQoK
ORyJvMbQFp55EZakYnQzt9wy6Mq2e0m6+YasuMql/B+TGYOkidpFxLt0ULmK7suhhaUfCzCO46Zr
M58ssS7VISDkIiSTYYS3uG+KGNdvGqxr9zYEgUyfZLOhNi565nddEqo3N2PZ2rz8XEo+XkntE3L2
nrqaOdO1ZRbeHEI++zTdN2uRBqciTsav6Wb+x9KZWtAR47vL72TWpDVeGfMhMIXMm5wT9TQb/u5j
ifHvV54EFbN4MD9Jze+hM9Q/NtIIFio2WNmGwj4C4IRTy/ENwkZI8dWSXarfkaJ0/4FGjB66G+ap
XB4gD5bt9g8zMh2WFKOJ12sm2JWb9nZ8csuxaOKDTQfymkSufVaBQK9iYTG94+NhV562j9ybAyKU
0Ng5oCuHZjI4jNMyoCeom3DqwIV9sIGawVb1mKeBEnv8n3r8vdppk2cw7aHaF1VE4EFCuQNZVBUL
gZ/slZnDMNmtzOIRVlSarONDUPpt+rHKIQXiDWTiBDuOr1LRf3hk8+yYja0h1pdE8SMnmEqzCstb
8rH1OOtxVlY5x9qhcmu2JI3hoLGPDyoW+MnCwu23bHDyNgkeC9ej8rg0gWKdc6QGz8pnmJu5DF9p
rHwWS7MyNQ7e69Txl8s6tgRML3y+E1Zgm8YMmurKPxKC53gvbddX+iW0TLw/NFkJ7k8nQfQ85gST
tHdYh8lrNY4ZknwXlWEeEaUQy+RxmXXTXZtqGnCEFlWQTNWptMHCksPRJ1m/hsi1JWDtcFsnihbu
1R2tfdjDLP4a0lnyYZSue12SVFRPGOAkreA4UMpkPR6Q/iSMRBDeASPi6cuiokT4R6krySXooC5K
PB3NGNO24iLIx+2A4sv4NAHZpw8TVRSMBzKcTPrEULerzpw2KFAM/ISXfA2SqvenHZXH2JBPD8wf
3yEjMUy/bvAxC0u5vFsjhPQdcYvMlZGAYocfmdarvhi8pkFWc0+pel8VPQPNmAVL3mubQybpfdzX
xfalib4g+I39TwN8Aox3zqPlB/1sDqkCKQUELBl0HwgHgpLrHJNMzxsqFPN+DE0pyJmYybWMbQFb
ThJFW529SuuufLjF3IyHdtws5NJEG9Y/NQwFnOoy3+qyikICD2CfzUYPMEmwmtGcFNdoMfR+j3JJ
cScA2Id6/kcnjDlyj8pzI636qG7Xt3FxiQA7si7d7e/o+q3z3zapVPm7OR1LTxy9YG1mFgLNA5/o
tqE5ZNhzc/vSytLpXgl0SaLlEm9+INsrJhNdP+LHqY8DzXfzHwN0JkzIVEB3Gtcp4SGeO7+7SzTT
vkq9/Fnxg3FfFtvyylwiiU/OMFR/ywL+dLet4ezHjF2dSXS7jePLP4o53T4DXoq/uSGiiQ1BxInt
aCn9uyZYx+Uf5b37XAR9hYA5l6mbhTPuJPxOyntaJ2ZUx1bkZXMRjJyOXWtLH2PmOr0Y94ZxwCmb
+JfLTHUgWWQhQgZSCJBywZ9cv40kCvaPJbdw822wcTouXXlaGoZO3uQvH5yzceLvnGiI7I/RWCqM
Ha2S2x4HRnM3DNWbt8dJYkfEoLiNZu+O7kTjE5hbR4BKwWpl7D/Qs6UCVvJWLOVg1lDyx4krniiM
uJjiFy4e57ttS4BvPD7+dQnjcjgBN9OYG6LAPJ7RgY52PzcehvcSy1fOsKdCSvc7u3kZGl3/n/F6
Mu5jsKh3QB0fsIGYU+/n1CWs0WgHOLNzOEvVXOuk913SzdPOO/TTVM/3FeSieglZd+Z/Atzq4LPo
gtl7yhOGGXeC3aPjXQVkQCpMG3Xe+MkIMwgv5GG1VzmplXl71KcprA0xrqc0LwnK5ZcVzaVu81wD
oRZD5H9D5vWjsx9rguAuMDhxfSz9DatW5DqpeJyq1jDt7iwdzw6JN9l+lE3YLQ+AQ2RALP9PgydE
unwOQEPVLml1ul3TTkT6S3BbJppykaEmU5W+5N9gv407g7iRr2VATpDm0BSMKngCeVdeGodZK2PG
QVdVzxA27eL1wBe3ph2OCCgJ5Lyh7dJmHwZbA+5F/BoTUrDcvDefPgPTANosYX7vNpMI7iijIueu
gL2b7wTupwAutBma+TMIQyWuTgqUz/g9XD2ot3Qy49ljiB/+Fqki/o0FCeFy0U2DyVSmQ/MEZLr2
VFx+3BzccKRgoK5ZOFUS8C0yXQiNaUDco5RzqnL5m+lqAJLrbg3kIWn7NTq2TKmDN4/QQzyDNX5W
mcGF6N80zeuSJXTh+Efrxb6toq71cfYWn3ClAjTy0VPLNtw8GdEze8KNObRdUSyHCcmxfl7yJfUz
hxu9fLStvXkPlvpXhT3nsQBFxIDngjsfoja0r6qGqb73BQFcdytHJKJWM3rXFusSJTJFB6PyLcYh
9cKQDvMmCU2Of1IeRmlAcybmz6Pf5JeWIw8n0gwV/8TdU027hIMsOd9wl2BHuoR0eRISfGLBHEX4
mcgw0U/Aso3/ZyFOosAoGrDsT0Cy2hEPl1ETkDHRaKUiiDhogUlGIgF1HzITk1S9LCCZ6tEuB7bq
soCgcGj3ORmXgNDZfT062hBcIURKfT24/zhPW2AkhWeu669FBbwanPCNlSivTMO2w7TaImCs6XXf
yWo9Oe3XRA1fZHbiG67iuUtuewy1SHlImWBgDsPXKgEZZWmuLFhs+dJzb0pJgg/7OCKpfSjFcN6I
ZbEvZHZgnqK3nuyHLUGKSaLp68A+DUPj/1O+P/yHBdQJT2mYFI8kbDbboa5mqiqnp0ehVaYlBAef
2HyMCazSP0OwVXMsKLYucVGREK1z0ZI3sVU+PxshCreZdRfp5pjDrLyCwdd4tTAN3xMZOGAWh9F2
j/we/ivOrv6363pNda75crpjO44hMwUSGVkhS5Eirvzl67EW8Va9yXD9v4OLcuyaOyx7zUg4QPKl
aeXFZa4UIVYs5R+/jcx7zAn3R3hBYu8rpePxUQ+O+uA3moKvomum+TssGQEx1NZNf3YrMw6Xsh1R
RtUgi/yAfkwcSpFO+BBci/cdVWRoDpJwCZDzsurmFw+E3Z4Fo2mSS9y2Ke55tPpv1hS30XEbq/x1
ZhToZzKguj6Q0gmsqEBCZ8YFYZlkRKKDUhdsuoBeGSfH6X/bRofFnoebqqiiNVQHj3ULzXfTt4RI
MdjKpxY/dB96tZc5qMpA6SkcJQYz1ZroTPRwQd5GUlMW4h6QvEj2wCaxQe5RYlSXrYYZ+S9RBXK9
eIqEkGfHKXJ7S4VieSrotmxjMhqUS4G5KQDWXe1MKHC7FJtdfZibSkCcEQMXPhYojP8xrxPh35kk
05/j5Fb1Gzow5EeM3PyIPkgwbLIt7DEsc275QjlWnJlyJn8ZPbXXVJDQhQsjKCW+9Th+KejF62M0
LWSxYPd0yVYm/rcjL4Alz/t2JLaOXBa803Cz+DOefEytjAFzVZE10Gwo7Nyr0tsbVH71gVV0POUM
vS0lVkOaBqGE0nnMicmpL0MaAhTnfrGFV5Xy+qPDu8lT4Zh+2OsVfeXKxNC0VFSSWD4zuGCNkosm
w9WpJdkDdnn0oDHNfiDyywWTSuK3hXZMHkcemH+C8NRb8MBAvm0Oi+oc0ybv8lM5Jc6lk60K7hlZ
YqecmlvKC61V+d4w8iHjj27B2xO6mpwsAiPj/bB1MXwLVhQ+qD5WTw7Lj9s96776vwsPDpqsYbl3
xBSPxRAI7IKlJB3C7c6tejdiIgL8kTV93LCj2KRTfKYSQBg1S+OAmCEfsbtq2cZXTgPg3a0qpzUj
umiDrUR59tOT1Wp77GPWTet8CdpTdFPEI0Sb+BStciKhNcULUN0NrOQK/GPPF9WckUEKmmR6Lfeg
xBTG4zWRjF3cH64UoVYHvIQlLADOku7XMkdufd9MuHVPVG2dZrlqlP+1KGx3+ewm8qSXmnQ7H6PB
zxIOHKGUnvlHRIwHrR/lEzswIu4JcV69UevfpsU6c6LS3PqsqEOOQsbyOMCLJvJ4xaidg7uC3ELn
sDHosr9JPkHU/0aA7HFOO3lXtgQMytxh5Sku3KQAklDJncOfjLt3lDfJTRMrjgzQEE7w6sWdbYec
6ZaVW8AODWW+Wgu3XBTdj3ZKt/MwuXPxs3W2nBhFjzwkc6xG2484KyBzs3mJyJ+YPNf1d55v0kcS
dWfUJAUmcgS7RTMSQpAilLi8b1DXI9uSMJg2eKO5vjZw+lXPP6vVbVdCgYa1yXwCwtIDuj8pvePi
kZbDE3J1cF+OZ8NuysfEVvGaxZ01LIwpzVy5r6waMc3fVSmFgpAnkswesmVc/xNoihUHB4/WaLh4
Y0yylO6H9EuhvKQHRnJMwatWevNZdhpXeJIX8xXjWZj8SSwpDz854215T8bEmJEOZhPUlHm9VHyU
DEa6pG8+4TOqv14TsVSaWzS06A9qeaKHX/v3loy5f9OM3Q8bsmxJG/DYV7irpn5qukxVCwwxjiBb
3Aegn4xz6oWED6+Dz7l4hMYTc1J1tj0tTbqGRzuMrX2rPBaCIqSmibwqckxLACEvV6dk7EKMtZKx
7q7eQGiZBZP32jCSRNE4y6Vc4a8SsiQK0Pn6CLBDtxkva/sSicbKrNJeI49r6c3kn7QNd2eRpMv8
sMpaXiXPOt6yeBOnTt6W5c29cl5yVYvkUPvhfL+pzYX73niz71pIUgzSg5ovtY/zPiu8uQH4txUY
aJ67SKA7FrhIwEIdT/crnnM6qE2M932h8Mz1hoLtfUSgL0+eoZHZxTasw1+dxmG1axj4/+WKLZ6T
CcP9CatY/SIWERB7cBOLmDuP6wjMhAYvdsR2oE0t7hr+iqObQ4Vnhc4dVyHhKgpjaWZdVT6P5BHw
540pPieWxS0ZPgq3/cWcffZ3gIDbIyFGutgzPYrhS5ncEcPVhiDjaewFQLwaS9HRxX8t94k14lc0
Cb2CVri0cHNNghsue/29WoNB65bOAJEUsaONDXF4ybuKXtllC+DHOsSazA/Xh7UitXj5FTFZrZ7a
2ilmHMrEh1Pz6W7Uz8M4enjc8RnVp9KJqGNnYbAfsLirR0fYWCUyrhO2gTUlOBp7XVedxsGX84Oi
0p3PqlmKb1NzCDNZddb3wprFP8x2I72pQr1T+EQph3ekZztq37Lx5UxQuGFaX9bze1pUYXTs/GWZ
j0u9qD9lSqF9a4r1a1+LUO79WWCuo3/wCdIBm12wDm/BZwvU3x6axvrNbi1rHuKg5eLf0ckvP9NC
xn3W9r1fZ2Q8GLQu6SWnfhsqDICyuu8K235oEiaAIvu++QVYWLR3kuzbH65HbM4daUX+Czp/+4NE
nQ01zyuma5KYGUM5IA7c22YXzJP5uvntI3xa8h+KahFfAlLelit83aAe0yjsL/MkYUjJh0g/8FkT
om5aXNSQV7W0j0FX4KivGiS40pjaPyAqzAeQQosfTM0tIx2WPMlbSlcOzEtuUfpfZExnl2NAP2+O
tQxRHnKP/O2jZCFBvidzIr02OSBLhi+xWc6N8aMLgYj61LdGYzZYyhRSe6E4ecRL2TmHarACE7dk
VwXmNyB0D7z2VOEZZ8wFa0fnt9mGs6eJnehIDtn24ea1Jx7KAbHqFnk+4kEkGIAXOCcee9HVF/qr
wyNrpUnjxzaqc/GKNIV6lKzhqK9OpPzpsqqiHY8V4LfY1SJNf60qJ3mipeIjbHf1sF9F01o4Z9yQ
dL9pjyDyrpokRHQXaxz+xFteJ9weE8CE05DSnE1z7OYDyLiFY4p8G6MbbnHfd5nMSdImZLzQ85fr
pbQbu3wq9Ydh5xezX1eP2axFXL22Nzh4p/tUqKdmZEfUSbcsI7xstOP2pGsnJhXMKMCdTTX0s9PE
7GK/AdrROLI3d7yfTdL3fyYCDp4WTdd9n49ExA49jQOT2zIgFnynpzrq75nwkyNGrJ1RUBMOh/9i
cTxmw7bVL00Qt39yfse3qabZwdLPB8nQ0ph34kD1yMCx3dB/Y0vIPhnnyAMyhP/2ZR8zCi9k02dV
vCXyHFmYLY61JnWvY5zG13Wy/o8wqbpH1hOTo+OCtP0oHY8AriD2SCZliLm+Wcon4l7wk08PUJNo
5sUKwYkHfXaHzC1FH//eFrZhXNkumJSnaqInp8tkNpxJ4uowDQtCEElB4bipNVaMvReQ5bqLSb/5
QLvlC65tn3MulGbVx6R3APkBASMHxrKrPg3huuWBEzB8WLDYN3u1tAjYS4UGcYJFpfAkvzCgqt2V
IWPs09ozeT6k1P32gYRYrG8BH+h81bFwi9cIJcq7rDESyxnzQP3VsiMn/OEyXrvMzOJzlnywzf6B
R8vf7oSczXelUBx3XUmNt9/8riqv5E6PHbzD0nzLUDTP3eQ0QHiRR1gc3x39ThPb1b/3Qgd/EF0L
0xEsYYv9IjJZ/6s9y8kYq2KOfs81w7I9PKNRh7om5nAvuqZvMvZs6iUjx70LDzOjmPcO21J4rhbZ
TMjGVdG+MK5e4k8VM3X80Tqll7wsmtcma+gU9VXWo/iahNdGp5jqwr+6G3PkPbJRUu5ZdpBjl6iC
7dUs9JJ74hJxy/YLyNlOJWo1zO3s5GStJLU93gE/t/YT8sj17mFvvfVCdInz39BUaXD1wsRzfmJd
nV8H3ebLdao6E+N+cN2JaFe43GfakjZ/l1gR8r0BUV8PI0mwrysk4IDaME+XtGbc/jaQxcsaDX8O
T00/Ef1NaU+2Ek6EGijiC0ItCh8SQnarnUlgPVkYxn6Fc5MCXWKyq9PmODkJPFiKMrMPiIQ+kC/O
ts25CoT/PC4sELzPrQcbSgbgvO4RwJgodku6vpS2YF8XVbs2e+tXIckWozsU+6Fwu2XXybyDyg5J
uANPUSWmHuoBwg/H3P8vGJgWPDhAV59k69XOKUeTiPnKPf0aLtxPWVQO3sbeEFnrvyExaKh8KUMZ
Ymj5sA8d+c5wNVPlMlXZpiHMqhqF+b5UzPS8sJuDn7FWs/+dUHheJnYhMAFkAU3zh2Qff9pT4ww4
CuKAeOU11+mVKYNLR7918r7S7IfOcMDlJKoONFT7kp0OKJr1NH71gVsi1Q9jGGIajtV32vTEQYxb
MFaIURrOn+Te7a/IfZoHEqCDv1uHMeOh+B9H57UkKa5F0S8iAgRI8JrelDddVf1CVDu8EwgBXz8r
5+3GxO2ZzkyQjtl7bWsW9ltRmTD+b+lm+sEIujS64HZDeAeVGtBdBAOTrhwa1maCQwdwU9GsV0E1
PBKjwqyGnW2qtmFpF5ilAxGOGsm5holUEilCh9Xe8ILooE4oIRLmYQaxhJdD2mPr1MlhSyxt0zO8
8cQ7xboEuu83MMTKEgaLn4VmI7iR/nkLgnI4uLr9TTZASj4F3QSncMKIbuNOyfiEwdNwcXM3ZiAi
I/tmUZj8hu4OmCHOJ7vQNbiQwFx/QuUcLuF88qiLZxSXYIa3PYSm5wHlKjLBClrKpkcs5O+gP5qv
rFyhh5YMrUhVCWpZ3OerApKhMCWg6A2n9nMd2LXflEUKjJStX6p1MUeeGNA74A2c5x65TEKtVvQX
P45dHJShIxqmqyb458cuEw3H96tDvpTOL6T1CLxCHRePZu5YyidAuzoGv5X+gcgCFKwqiBljDCqG
bdndxsUeFoebMwRS6C72Z/GjE5n7OtRT2+zZRaO9Lk0t+CWmaf7DjKR+D/H8hcC32NJsRO0bwnUY
moCfgrFXA3yTIY7Uev1qy776tUqRwQ1lP0MOXh1gYEvGMWFoV0rJ8Jyx6sbzo/ols+hWN5VFa8tH
m+TvBXrqiR9NEoQDsKPH8pbnzsHNZEf093LT2dZl1j31dSdSvJw5swZUbiPRJUsMcpcw2LXaenRm
b6aR/RO3ZgWKMExBo9VLQ2a9RHD9o3Ytevk5a9cPU0v0f7yZdbZVk4wec2+iRqDJNngghbNUG+MJ
9KEwNVvIOgl+ukOCySXaEtdcezQHBcNvdP/dj2kQ6ze4gELhzUQ4nbIrhCMfTtm/W2sMnX5151el
yhBwGzorKji+b8q1lLHn0pDoEbTGwdK2YEl2Cc947IWaoepC5o02N6XlkYSZJsZOq/GxFwxC8m3B
+3yGZBf1F67KcNhkICywxmYR0laLxeXLitKifwf2+jyVgpVS1STR7wrfLLgSicf3oDoZ/fCWmpl5
Rfn6wniT/4mI9ZZVkw+8mM5oOrVfWwXWY4Cvt+5FlFTPeepl3525MQZlyUqt6X1QyLobeLrg3iQP
0quxDlM4cKPwRXBLL0lMHa3SeG63c37rQuqmoUCqhGzTfTv5A/O+Iu/RURAL9o6wlEU79peb63qJ
9XnyUIXsRjQGf53VSf8S+qMFS/xInBNZrx8T56DZxkOlPufZ0Rn7pjx/xwdsP6s6FBGOr8A8RmCR
3G3rWyh7k8uttcnpYl/jwUuY3UoDJYjtNf2+X6BWZwaBAhELVRleCjW0H/HCQOuS8OX9RkEIMgRs
HN39WmbqolCw5oeqBYTA/n80+8Yk6lGGi2P2Q1hnd6KeOZL9OSkysBxh9zhRf/xecl6XA2aM2NkQ
lyTqPZhIdosTGwpG0Cx+SR6QtKBrN7NvMuFs/V0YanCq7KG8P16mPMR8wRwOp9wMyXNZ+xAwJh/J
5W6GUtxu23a08Kd07gbVxvpC8LC4NrhgLnO+YyZPMeX3XD7wXbKyHkh7PLP14hPg/UnNoSG4ifZq
mLtrSy3R7qLYR2V+S7N+9RP2aP2G7Y5HuQiTH187nmm8Kcx+au/Oz5wEZkIHXeujQBilDtEAlx8b
EOMS/VRpVLEbwpN4e5u1hy/BgjmNrmmYR7+QtqP39lvd/7MTogPSQFo7kuk5gvD8vXpAUIJN7XU6
eriBABCi8Vi16N2YTvuI+BFzNOJooXibzwr5v8Z3TJjCDIMI0RJRMkl+QlbdMUZAvzCNhLy6VLmf
KlwYzx8WGsjwBBiVbSbLNEjDLLG5cvosmk+smrFatZNeTgUZCAVgzTJ7C3DNFtcw8/vvXEsd7aPM
q8Ap9zL71XEwfVOLdqzsxzbOaK4pM3dzM2JO1Ywm/8RxJ9dkW2e9GtsLJZwfnZkBd1hrYxS1fP06
1Ca4m7iI6r8k8Sw0tOMgmlv6k751MQDbarqJLjbxT+WhFdsxj01DrGVsY46ia7I7v0ZxvL0Vc8D5
qxkT2oL+H/NmpYdiu+aMG0yVedj7/cR+s44OKKq9rpnvFlDmMZB4QWw8X25bWxRD0Fmn/iXEYNFL
XD2KWI8crQWe5ZTxzNmsWr+XbsGfI3li6R7zmVnIRlVO9B0n8KuoyrAXbBrk1uWTTcuB8JUyKX8p
pq3xyagxend0ZBekhhInjV+35l+/BPjDajiR/DAOEF4CoGno9xD5In2Mh759Q7Gow40xNoZQ0aia
WJxUz+p9JLzwzULpRkfgx8Ny8mYfgnVKfs5yjPFQd/uwbdx6N6rRf2DdY0aOAkauxK8h1+mv1tP5
+Ctlw+r+dZCqC26JoQKtg8f7aP1ZPqWWYetHl1s2zoXvdvbcllGN9xtIWlttmWPl1bdh1TkOuybD
WkxNsaQ4bzceXj/njiAZXi4E0urPZEZgf3wUp7rLm9WPYbAMIZvkpOjD6xChviQ/KU+KzRiEHSlS
AJwG8UisPWVgB+p/Bb2ZSURwflkWqD+sXbZs3DIwXKhC6nnfuVWi4XOL0rePHC1Z/Tdkx61PATNb
Mj4MA/0NwKC0ecXK3i4vXiGXlwX1KlOqeYp4wVsJp5BnNbfw39dCvK4M3jOu8XjK3qE4x/NHNhRT
e+d6oxD3GSnfHHf0P3ATsAokV4OMjySjGivcXkmcSRiNy/93T4V+ZIhQADfqilLvusiXlKohy5UN
Y/ZkeIyMXpZTX7X6yvXOVYPXzk5/mIaRZBQiPUJvsCRoy0wj9Hu6FI26tyVhoTvX8Df+qEzRBp8Y
SD31rKC48m2jRmbiChQL3RAhWOaRQ7yltMbeiS6UlAv3YI1Jj1TjudpWVrBj5/Ez7aZGxDt8Iwdn
BgrSCLljsljmdvB5wEWm1Tz17xilYF6kkU7MA9uANty3hvH6l1l5Ryp+M4i9B+QMVf4MWozlSCBN
9QO9ZC83Y7/Yx2ywwIyadVpRh0JuVSe/Crv5yj63Fz/aoVunnRNqSSgJK2/s2zZxveIfe4LZP2vs
FuPTQNZd96P1JY8JYxQmHiFibB76P5aVLlIiVaPEWL1BwQ01yOxJwLQodWhKsBxtwM4HuGbYHHXX
Qfu0XTUin+CZHAodvftwufC7osJIviIhM/cFiuEE6ctP3Av8Ga0eDOKT4a5iU3tk7NE0CPDRLZxx
lcDrWT0Gkr/AboYsctA8C+ecT44s3igY0ciD4K+0O23rAg/LW6R0E7zh//IBBzKCw72HBtLZDrAq
MAviPnahmoMLeMuRQcgj5b57QhVRRW/s/Yjf8pBU5rtOLuLJ0uwvpxDOwZ21qfeWxKV6HByMAvvS
NPklbFzGbqwrUkgqeU2xFI88+uR2TNXd3N/MJNKwNnuuHdbolxHrDV5enCLYDKYFEA+KwtE5r8gh
MxyMLhTCR39I9fTtr4NdHtggodIkvDv3f5YeC9sv3qki3KPxRO1BpxJyhZsK+eZPQuHRXComDcS2
VUpPNXn0C4ZQilyFIWKjAu7mi2C+1d83LYv7tuuS8b6PnRgxoBtkk8KMFmNN1WzuMR8AkM5iVsEj
Oql734/7N/RNzTc9rEq+Yz7mt1EDw8xSiJIlSr42/7C4oXkHWilYH83znGXnuU2zZwTYa7obIR0M
WwPQFVAJm4N7Br2anRy/Ul5te1HcjqMQI9e2d2qxC4ugr1+SpRu8Q7DW9KnjjGwVUopdF6K+XPUY
RnUYHcq4YVAQRhlLiGaaIXckdR/vAvZJPHV5btvdxH3s/AiZ5srPcXTeU8w2+Cha5xgoroqg4Rve
EAEhovuKxm5iouO3XOsab5GgZI07pyDuZV4xGI9lzmZS9yzTokXNd6MggZoyDWg5cRtxbboV50LU
3reVq9+XXnc3ctvquU8Fg2LnXgNDD55g5JfB0fC262O08Mb9aAXl1Wb0QMvBl4un8liMYfyVZZH6
G6EepiBY4+lPWcuaWIfBdOImBmxe9ShrcjaJ2WlQ4jTzD/pa5BxLPnl3QYNKijAvm1GM9Li0TgnD
S1zXBJNkZ68L4QghjsBBuubkLBxz3BffCs3C8nrDGSyPMXpToKY9+9x9veRpvpWICotj5fY5qZ51
/7uKK7elz3Y6NJNkmPqnlGKt3Yfo++/6mI3+jqG6a5kndsICU8XpjcS5rB6npQ9ZHgFFcX8AvwFA
B5eaFnBStVjv5rUAy+v5cWdOtRy6/rC4zNvR5fSi2hLo6jmnEt82DbpfgOMCODDKLSmMrj64CoPT
LmED9hxSR8IOhXI8DOhWTc5zuDjN8hH8nytT9HOOy1aQ8HaPun4+UwkF2b0QbfdJZ1oPR+HJEP7B
YECxpyIbdji0Ogw5wNIOvmzswVHEgWyIyV3mQz3EOj/XOUNGoCdezLCTl6bdjNKq+ZiwWqofPCqE
9RqGcgr3Y6LELdEjn4r2JMIseErMFHRfYU5CNDEhy2COLHLVj4S8MMBrFatOHNkR/DUQ8gQT5MIZ
Le2SEO9to6ioAtlLyu04S2X3HCxedQ5klTsAbf1hPXgMx7onOa3D3xjJK9uLZYm8+jq06bIz4ka9
Zrq07iaHOf2VQS2bDafF2/A0AeIn4gavxVMloi4/eBQct8yStgg+e/TyGM/n3Pn2fBdrG0ueoN4j
xDN+vp3gTFQnNg/ryyrSPp6PAidSQIGNPV/wc1ifpby/Os4VNRPSkLpOKDVT6bCCBZ+H41OXxYHj
xHlCvNh523bEZR0T5FfKeh/JQE3bJmObgLBa+3SmpjE/lyEqr+GMRmsbM3aPj9L4sgeUBMZHUkoq
KtztUkvNDY4TQJ1ppr0ZWb/kIrANYGK2ISvIgZVVpsxiZK+NnEvnI0N+eNWmUvNWgsZZDhFzIkvx
gWSAipJKGIbROn6s+IHqAyo8YMijgUaEdLh95oBzXwkDSdZn3SsKPNaabUOtNGM3q7obbTkMawcI
QjV+klGHnsNDQoQYtkneE0RwP9kjioLfcGaAgS5K+Ke2jupHrw/a77a5gULWHjpyH8eLf1c4A5f/
uIoZhFLRute68xbzq3bzuHt28S4eKJg7evollM2b19VhelHsuKuLy6DsGOS+Rk0xN8J97tgcIvfw
pPgOvNuTkkfCEvHXhi3IEz/C4bnAObR7SQhJQmViPGbinpd2u7VL4XmTCUlMEOsDP3td5ikJdjVK
CLWb+RXK/Q2bGnDEk9p5oINaGm76URcvenEn9xgYsjY30C8YsrBSA58xCRePDrnbxkmO7JElO8Mh
TVR4TCaG1uxBBn99CTI9/yHTQv7tKYnuAEBmaBMEwdTHQatpfUdHTrURenPyR5suHe+15yRPHDjA
sNAsjxDEfCitG3+kyj//nwby6dqFCxL5u07EbxKaiXV2e7wke5jknJx1lzXOtzNg6hVCl9FjmeXh
D3werfvFXrWJXmzDOYmKkqvQJTN57cKtF7rr+OXPk+uwMLqpHnZZ1kcJQhBcyxtLB4A4vs46fc5B
8Ko35DkBFCz2oYz51wC7N9goDSuw8HBKxaWBN25CH1K6yz+AnBri0wFY1Vysp1K7w+Rf3aHyG9J7
fqLqCzdnSbzG0KmJYId2uDcD9E5wtt00XUcvIz9uk/l1ygvNT958p8yF5GfQDYOgcWhKwrgYuSJT
pyfiZzH8vlR40LMCzp6aiO0IlMAdvj8IMSMelp9gDuKIM8BNprPW0dycKoVU9xDA5NSXjAovPLl+
mNxXdJLrU9Ct6D0Gtc4p0SCZSM90wQixNy47yuTS32K2n5ATrOvRzcPOfTQ+uPEaLhp7DeJ0SozM
vaFKbfi0WB/LWITPjV/qy80fu+7b24IAUIb/JGFW/RULs7TdhEAKoTCR4TvMf94FR7Bk/9ZGaTq8
lZMdpt+jUw/NiOZLq+WljbLK2Ws73x50ISStA5XUWypKQqA3lgfpm2WcI75u4gZ/D/gw8Z88m5v4
HHc0a/fkgsvLSohFeIewkqlgxCs+fjDENNUxrnxn3mZDPMKAWfSwA5tSjfuBoQW3aXRzwG4rGcj5
e0mSARQxj+88rttYrfbdAdntP4YQvNg8EyXNuH/XLQ7+91vPdo+gXfcPzBLlcGhpKhBgZBWNO1rG
cv4el8YwWNSd/V3YLlmeQkLI8W2PU0xEDuctrrbQhtMzkxTPQ3p3k1Zx5WQP4C5VzQSOgRp7fOKz
tiJcbPNMNudQHbOJXeLWkhZycetRkmxhR07RMi+6FsV/qx5vblzaJaIYg42cvdp5akgfWzahPxCq
MvZi8g+uxQkO7Ius950NnfSVtA/hXRD3Kj6GSaf6oCEIvM09KP0trHRFUso8ZWzl5kml6lDnnnMh
Mwm5iihg8ezZglJNdWPk9duCFE8MOAWqJqI4isKrF4DBqat3K/AcefCZuv1y42JJWEfEwwPjoJsu
E/DsLsWIvfJtzKD58HxQgdjMQAJjYFE3BwYwbNfhid8gZ4LIyK0aoYr7fTdrMmf8zu4Y6rZPaYEV
e9snA50C4nZNAsItDHjxYMtto9GZ3IsHuP236mrTvo+YvsUj215XbHuZeqg+YRPeIzksrxqw4rpd
Czxl5KHVhb0QqVf89QACpYcUytnVVzpPQR74/fzeFL2DsnmMnWtBfpK8y11/jS95HrYVbKxg/huL
zuQfHGXTcx3nqr0QvYNNdqNYkD0XsTffoMSuZZIYTchHffIrySyfO5oLi/aMQZRHmeOZEfMsq85x
n7RZ+4n/cK0e+TWb5oJ9jki2JYd8dmaHiJ+Ax9xf/hSUPNwZRg41C1N8TttIMMLecdGwmne6xJLI
3RA+REGdVCE5IyWS9g7rfbTxDLaqCEaui742by8V3GjwPUzDTqonbAJsIMOsnUEGVe5XD0r4iihQ
ndgSyvm9GhX+kwFow0kHuky3qNhvcZNE3rQvY4p0R8a2dl6jGVclxxvLvifGB8Gz0zIXeEr5hkhG
zxJGPAHe1aNyCvSpHRuv77YmXXjTWW2QFahgPjpLnd+zTxbBseAEuVh3thmqELibD3EQGjJSOIAL
H9trGDWPeGbdoyS/Bjpl2+jhsGRo+V9ZV6ZvZKY23akpI+do65HcEbeP9KWMmDc+z6w7i28c8gak
XSTX/I8uHLJPQYDy4LMg9fuPCbXGRTm9SzzmjGF96p20vrMrhtzNrEsfpLHCU7+NMDx3l8UAwmYL
FofVQRlnBrKzENTAP7FAdTw+584hzYGpxMQ2jQSVMH2coN3NFyg+sNczwJ7/4BwaZEzs9V74/TM+
X6RytS99KARICcbKfFRV0mKlVuwMBXHETCDZtzR7rkMdHEduHUw5o0Vmq5cK5iguC3NXN+yqnlyN
AYrZBdZhwk/zdm/7AsQgC5CV8hdiL/mVdkjWfWItlNyQkYy6CwCXPmUTaXXbLsvKj7GOCv8QkTCf
E6S+ho9L46EgwKLUhxgVb7ztlVXOM/oZFhzMdH2UEIUX/8R/BOsGhsjYP7QMxdUGSU33E/xcxuQp
uUENC0o5FmMT5hlHVgXRfAUt3iZcICQ8x9ZFRijcontuqcrcE42C+AgH47EeLiJ7ytF1r0+zizAL
+RkybIzUq3tFcETE2Ky7KH7JkAXo/SoKzVh4FP+YiFraO568P5TU9oJGFPGxy1kMFWXS7r+b7pms
SQIU/UsvO/McgTIKt45jUf4gTIvbr4WIrxsIuyeNyJTVH2/IEa9vqeyiA7SWIHkz0ZBdPGiW1V+s
Sz6oOZyvAhEf6c+wBy2TebK5/dmdjgb0xPwjoJl1/ySe3+enCKkTQ0G8y9DxveZtSkKkM2uQp1h/
057Uzx3rsmm8wsKIgMjjJNqvgPdxKTTB8jrAAKHSirMl/iL1TwHXETAAgZo02QNxCguv9OKjO8oc
JXIIlXNO5mKOjPSaRHnxb1ASeZkEejYylIkKD3/CLVUT3zpFkZp0+jrrdbqzC8vibUtYa7J1x3oh
HBGP2aPgrhnewiZK2s3Qj01+bCYngAYRz+kDKzU+uNCGGL3Ga8U1HsH/bXSyYhewiFc5p6ZM/6LC
Nin/4YC5+0Yb0g5PqgL0cTKD0x/bAIP+kUSCW2XosGg/93VfnmaNuH+7VGrFz5d6+gpDdv6FsKeu
iIqg0npYchMku2xoIzDFBun7Du5hiBNVwjlAX09Yw8nV0ZKSPBAkpPB5dZn8Y1zEkQEmxMQ7Ombn
G0k03WPWulAbkyAw9Y9ySVbWTCGu9Vf6eiipjqJl3KKQQDYGGEScCMszy0GurewutsrC9o5Sb+b/
KJzwH2S9EVjVINQxiaMItJeskd6mOOn7M8mBGOYWOGMJo3S+sB/RmPtvENYjNsQSSxVImlSA2ijQ
CK4YMPSJ6UY3fqZRp5S8+pTJy1ezzto5z4Ru3g+yxoXEpDH4IRGxyG0+BIRqgS9YyVuwTjug/pNZ
hx6Q1EsYAG6sEdiQ8hEcbVxC7CtA2b8NmiCyE7TzDBadLoy4pRgEwF/dgYEeizqadjGVtIZebEoH
n8Nsbo4hN9oHul8eoQiJAGFsPNz6LpzUe1H4yXQAb0AiDOJ7ENzt5EZ6Q4ws+FEuXHNHcOWNZYUw
l95kmR34TH6x7lgjGL2L7aI/Jkt6EzUMWrQ9EyyMB5ES5h1sLlqjhTbgy+iWZXKHjphjHVWSi4af
gKpNQjsTk6Y8jC/QrIihoCd1cKy5orvowUp959IM38CKo7JHz236B17TbL0u5RT8LJySrp1AjmG9
K4vF/R6IIOq2ydqp98GWDV05Nn4ySDlJsy3W6XphwU87sAfXKN9pjlMiEwrf6ckSceOHuXTH6H6o
LBc0xAzvPbN9/MCkusy587KKOXlj7V0jWmKgQKZMB71CRbsvbZ4/zp6N0m3falL1nMI02YWLp3ys
aVsJffRUHN3PjFlxafuj/68AvHH01FIi1Y8HOkWEkvIC/HLmsBBJ9sRl5toNi2zp7e2aI7/MWjhz
AiUMj1PfO584+cXvqOoJ0sSk3B8J/qn+dsJpfzUjMWmIkODb+HSyRdEAmE29p5CkSuBCgXBQYcLW
oxkWC1OK7eCNSNATb2Ctm/gjGa0t09u7idg2seWlBgA1ditKvo3i4V126bqEZtsFAHt2nnXKQ8sg
z9/WXe4Hz2zRS7Of3ZLcKZVOOtmvK1RvhKpO3d1TNJDvh80yTl95YBoyDple0kX5yfhDli2lmFsQ
IIXbO0Yw6k28FPsmQo++A3yASXzA4Ps3EFP0XlLWksMMwuwXTEnUImK2i7nvbCv6D5+N317pyoSM
DB0WJ+Daxw/SO2AzSWSMj26XIVgnlRnFDlStj5rUp3iL6wJoRM5pH7KpmsZLWEezuysJV771o+H0
tAQMu08D+rrxbIc8eoFmwNwgYGoR81c3ZAvnfOckK0HS2ZBFQZffxAlpiZhBs+gU9aFCyiMwXJ5J
BUeHDH9MEOpHWOQPnx7C+YW8OAHJZbW+n0Obps/+pJBTM7f7ROiD4CcMcVTumTxlLNnTKmiGj7BN
4vVMt2YmqKJtDEU9Slb3hPmKetGQ++fegElh9ULoxvK4GEWbkuE1O2NvS+tDRzZm+8CqK7oC3Q15
6CR+HWgLLYjplYia6lpDZfOOif4fxT5HEVDSdrouI2lY+3hNAn3MA4gePxHoi0c7UxTuPNIvzFZo
oF1UXwucjS0CkIxcktl2qtKbbhyD8ohFcMIDGTqe4PIKvOrY9/76PAlfMf0t7fBcg25jYjyG2Ld+
hC4RAN81dAp5jUHKwhGLVWq87inKAuTUO/5rzeJwXZceowtmnj7LUC5EC/4oqgg5XkEM8GDnE7N9
D3HNKzQF2x4snNxnCsug3Y/r3Fy7oXKnXegF2NbblYLkk7YoS49sDSZG4aUYLrEPMG9HseHH+2qU
w3uzGNqDLnMtwKElD0+tYua8F1rIP/iDDYej4frYdE0jPopJRNchzovPqCXPYkMaiyEZT8v+u9Uu
HXXfkqxA6C2KmU3IgowOxxvDpwkPObl4qh2i/aiHpsXv2JZnH5GNOS1tOwdHxjOEBFFCsridS0TW
R8IZ2q+VtE7n03UXUtUdgHgV/UwyncgpnZ9i/L0ILJy+bL8dB4XuNoZ4QA0rW6SExO05jD4yXfs/
Idiu5XkkO+B+gK0yb0SyjP8AWhRytwY+TtlVYuY+ETlh5Z7pWVtfJrveXAuwl1CzkvcWs97Dw47W
LRx+Ky8Nf2Vdj8s7csZqxVlH0HM2NdgkMKhW2TlrPOcZY7vGjxYhubgjiiFxr9TnCSroRfQ2PLbE
ZaVn4nirHWxJ5BpboEdJfYpjWCRX6y8QaEARIGQLGGhv6Wjq7MrmdnlOch7SE07OhbtZZmR76pAr
FEkfCJ0DlT3yuFXZPnzFEUdAZ52azN/jPMJBgFDV2h0APkKXgKrRueQD83Pg577J8r0aq5taGETR
Mt9aCKwlEEr0+hlPxoZnx62G/HdZlrgTnVoLclYg76Pl21A/ogve8OdA7B3YsJba2xV4Ofw9iVAk
7ck2oKGtaedWGBA4AwmJ4l+8w1OFWh82xLin2o//GmSk4+kmChjZwdEubELafuY4uko/Ur9hpPko
WcMkryTDYbGEzxjj2eQlQQhzXaqh8/9ShazFYeKC+tsSe/PVjcRln+OoB2RlWdCsCBsEWxOewCa+
4KzQFwII0uTS9YP3Osay5rVkW+EdKqxU9kJMxPyP/GX3d8MUqLq9MFW0x3cjWYKOUbfutAuMGy2h
MzxAarPOu5hwQSVLzpSBeWPp0yinOZItpmOleathy7j3Scos+09XkgxwXJAk8p1CsAo+eQDxXWwH
JNfJKePHF7+0HF3vvOSo+ZhvdbNTnZTy3RLfqgj+0UT3aPdnfqJLMksyY3eOF4zoIwOmcH+csKAA
j3j3yEVIBu2egV/hJXaQ8iYnb+GhvCQYXXFzCMSjnEgC8HwSukGnyGwl5WMrE0a5ZidmQLFQU0Cc
sInznZBrzPhcQm6SOfK+A8fsXLnzsnWfxnDW9xA3pHzxvJ69M06XKT+4E3/jB9TRiLPsEOqzdBzp
n1cVVszkAolLawLS5dPLOGF/SHtVPfCcJoSZTUzpAR6XsGfUWMt9Dhgr4CtlmTxf3AwRHjPiMFLv
NfYGGHGVVj4L4tZ8unknvnu0M/HbgDERBj4LwktsB0OurizUC+e8Q5jZYhm1giVo7qYuIHKzX2tk
+sBr4tPAkooEe2/0rwZk8HykxKTZ7pwoYrqIpaXehdEchAckBqr68AtWH+fMUpK/xRmq840Z00ze
kyqBCBqatMxRFxS1zF4ZyYY07yWDAnkce4DdjHbrG5MiDkGzQklX7G52a+rQsyKZJ7/0FYFVUD+s
IKryA5O05FfTwifFrogc7VCPpGFua8+ykKJFIrFvVt386azT/JkpK51TF3YquGemho0PKWW50/BJ
/jSmC5AzysIP3u3gec6mxtZt0RZKBk0rWoVys0wudvnCmNnuazJuYiKsgq45Be0aR3vwnGSzgOXq
MIVPxCBdUlNGbwTVdg8M1FiYxDeR/g54+lCRA4TSmnun879UQWD7hiJ6ARKahAgYCfui94O7T95O
5CbhT0oKzpmhoT47ioUxxiZB5oDgtiLP6FjHATHzOD5hn4oxtE8osqPqXTHMu0UIG3HlYy0+5yUi
kl2ZxCA3fR9ob1x1S/UV41xfQA50+eS8yKFB/JIbqCvYflFx/IDgK2ELYuVBh28RDci9NsWQXxMy
nZHmOkFWXpfOBs3XKn0TfPOX0sl3F4peed/NwEb1hD09jQ+tP/gPY0RXgwc8S53tVEK5uHALreAo
KQz5b3qycV4K4FUMbdauX8dX27ptiSbcgCC4GIBl8mBCBmMX9hVm+c5EOX3e0KawZ+w6MY1MEncH
tyELGOR4dZqdsVUrByRwp9CGjunkXh3tymg7kz7Y3clqwkISM5hjrJwHaWNJP+NEhWsBii7beqWO
Hm67GLRMRV6DmjQQvjbIfdW1EElKhjiIG8TwpIfTKSORgvh662naaVXFcY7qItgTf8MrJQeoL6AU
Wzm9Mn2OgA0tMSc+PBPHbucUJRsK2DjgbmvHNPmdimqKnzvNfXxXzqvk+5H82fixkGYZ3gjD08Wz
RLVz0+wYL6GWICgHOzMrznMDCAs2H6g+zPbFkksQV7iUD2qOBU0E1OIOsV+eJMdWZtD6N97M93QT
D66jCXecgyuPjJrG4Iv2d352pd94kGlz3AmMzeTFZb3k0No7AXJ5VYpX0rdXwrpsBcljj5ex5mHn
sN2QqtW1RyP7Xr0HcU6vyYpyPeDLxvvQAwEaEYOzv2EnZdnt50qodw5dNOJYiSVvmVaGPETQWz+H
SYk/GXw51EYcoIBJY4ZIiC9c9yNjHKsPITpCosndLvw55yWp1RQoJMPTexI0mXQk8QA74RJ9QhtE
lJfvNf5jv8iQSDVwzlSR7aA43TZ9sk4RPnQNAEKUce7uF8ROt9QTGbrHFWLrG+tntisNSuvyKBl0
IA5L/49EhuKHV8Ro4V6CWcQFPHpJOrOuqW9YG44klI56Dn6iTQFfwh4N0+ESMa0HvdqH1TWudXjw
GV2Q69JXct5RUArOW8Lo0JvLYmYVZwzyL06lDlI7nglG0lzayRbMRvo3H92exMV26r+I9/X/mJwY
vrRK8l90RnAuUCb+SRdNuIOHafyMpwmfPQHkhfOL0xmBfzLwEO4pHYn+rBxPITSrwBHetW0AoC7w
Td+c8hmtLNI4yOUPGU34z5oJVrFTWhVvbhc8zmaOq0ddzOJOKVPO20X/x9F5LTeOa1H0i1gFZvBV
VLQsBzn3C8t29zAHgAEkv/4u3bepmekZyyKBE/Ze23cJiVlCuI7RYgn3qILZg/3BkpBJORyInCMC
BecL3fsQ7Nm4rjmE9ZHip6qWgvq07qm6wP6tpsGPWdNVgi1CFgjTvimfw86Z8svorOWvvbaevatr
DA8jn8yiGYrp6tefckFZeKhXt5tjNKtEb6cjneKdzUCwj5vQLrqNVQYtQoimFh96Ks2HslWo9rU0
drTThW255zaNkk+eiUkdAJv66cdUubTnodUzNg/DJbjUC53GVqICJCZ67lJynlTiLNy7ifMaSUM6
XRcN6/Su8bORnBv54r4l4qTeQi4hGpRxmDtvW9vL3ptF4MdyS7gZGJDYOkbbObo5xcTc9/UFx0lL
nds0aHkWexFnsfiEVXdYUaFlyHQUaOCKmorwVWAFFNcJY1Z+JiGta/4wTB8AResMA9XCkzgn1ZV+
OP2Ex8fIDYMWk64xTFIv9lNhYU5MazTA9bYneADpXRsAlot11lrD/dqEYxcvdEP5y+QrzSE2h360
jRCe4SycGP7BOcOpMiM+1iqpPA71UWCk662Rn/GmPMGqwtgVNhQP+GT36aFpe+ywXUWqAhB1YE0d
yw2VFkzUig5Xj+oMI8smD0bkv8aSNqLxjhVfcV/1rt2KQ0aiiVkv2JAz1rTKwn+vn5wuV/aefqxr
35dGrER3uW43RPsyT3qM5UGGabkPMD1f684b+cWCmoNCgfR4xH7Jijta7vSKuHE/k5dTX5RsguC+
yAfOx7Odei3RKui35QTfjnPOA4TQ+eOBZf04/rCdmv3PhL1p8a6zGoUzGSjAE2K7J9V2W+hube4F
I3w0ZjVzXbhhMhngR6kQu/zEYL062A1//CWrcEHBXGOBgXy3G33rrhiZXh9WUWf5k6pQcG4YAyj+
pdqYDKpdSoAASvhJ3w/2XM1fRdo6JLBZi0dwg6iaOOq8/kwYjbe+CMBz7l03VdCiLHuZQiySGgle
TmFKfigJFUwemmChCPYUXKaDYanwS1dkcAyUoY30jNISfRWXdAMWKIUjRH8FTvROs2gd42R0nZWu
Gcb21gb5CRohEKbZDi3K4m3kELtwFcXSdXqjAtJzL3rh4kIENkBwurCUCMZr4bh9c0FwsPTvvqEn
ZuJZpunWt2a8hC7yXGAmQTv8JlCL04c+S4b7xh71K+JvUR9d5RicQFhEBGOEljybxaU+rBqHCVFr
N4L9UK6G+2IeASNXJplRoKjphghrIUd9NQWaWcxBpfwpeb/MDtJoUBHPQiG6GTLIYghURQQSnS/G
Cw+uitB657B5g+MSrT1LOGrFKkbHRRoq7GY8SlEekbfIPUjRxlbGdJe5dWjeGwVdmqzdGUVhSQBL
dCoHb5SfNsPcjxY9MEoYpDmXrCry9cGaJlH/gTmi8yciEDgJ2PubFZG4rqLwZaR7U1vgC+a77S0K
+danMjmikk8+UQx3J/BlaPFRywleepqs+6lWaBuHW6FGriNzqFfWECo8Q9jFbSCQZNqxUbM9H0fU
Bs5O1fYQPGU8vNjEKpAfD9ZIyMN25tr7kRqRPdRRf8zwRTJy3GhbBsXWbroquuOJVk8+yL9bYIPp
vtiXVHrrB3QIoEX65W7m+xax8Rk33yvUBmg5gNEOZ9116Toe/XG167+rLxfrjv9DWL/ktpqfiH6d
xb3lCP+DytCrK+Kb5wL+JrgGFCdxV/TS/phrb17KA99FmbKexlToM28k4/RPl7ljQpBNWLznLFjJ
WSt5+TDz3YjqL6wxo4yleNQMb0mRphrPvaOxVsLGq+y9T4VWXVhKJ8kfXt7VhY7Lmh9Fg8pSsaXv
vBn5h9qQl4zrSYc1XACnKL6HEoLn7aykLyp8x7nBT0o/dLaOrBj3jVXSo6wc89xTL4a/rE6lzynM
Gco82ntt12G+y6ICJoPibiHvpmg1PDMCGCFMZP7tUSuL4JvmzOs/auymdzxhBm39JPFrkb5Be0ii
ugf2N4VK/IM7y/eOoSzIqM9A3XcfFfuUjsgpvnXc/YuN/EzBHNw7aMc/fOLiHxA4kBUI/Ko3e6LG
nAHpRdLNDEjCemBwJb13mJEBmW3VZLlvKPe99mCQI9mn8oYEopwiz+ga+Lh8RjNM1bGChp7tCt/u
cIMimTubrEsjYpXwXuxcGz8gpYuVnEQ34zzq16L84SXXfwy+d/CygXA/2SoRTLeASYwOWeCQ2sxu
rftswsQmw3bq0/dV1eMT3Cnm2S0eCERvJEvj+2i9qfmhKovMv9JyuV86n1zMbTrqfL7DclJfm2iU
/2XwSAyZ7I6RSGQlqKwiG5oyRjA+r+/h7DmnnoA0N7ZcOr94YE7bsdjhKjqwZk0QCDcj2JS88b2X
VuqlxIMFokrb1a1i6uzaZZ1xi1RHiV7MDBHJGT3JYUJsU3dTXe/zYQ70lqx2pOgJiHYihZEfE/g7
dyyTsyhtEc7onIkmvEokjtRmtiayZHT2Iznl1q70ff/ilNaIEmR1i0euF/bzU+Q4wOV16LPOb+dA
hXFucTrtiVWZ5SGZwxssfMZfP3wk5Q0/VGmZatQ8Antmn5r+u7RzOGwSohA2YOIRJlwJPdNUx61f
G+Q6vOcUct7GYF8BI4tp2umvZowQCWxQ4K/OZcJg/N+aww6PtfGsMq4XJjwgEgjHqcG8pS82+HZU
eSJa3tn3UUEDBbQgRAJqB1ia2y3C3tBY//pC5WevbqPyrl3TLjtaQdpcmpLkbKyAapqczZyvLuHd
HrOe7YTN7GvGN5fe5QGIvncqh+I8Ct0UN2Nt1F4MURLid/Edsqhw7yYweCxHf/LYAOpOsS6omKmy
D+8oKNJ318Zyc1A15P76BOm7nr8mHAOIWmc/qg4j87QryEBJsmhBm9JOte19mWQY5wu5P2R5opqF
4AycvyUQbMCav5GZ07F/tJtfvBfyQlYusgYX78dLaBwCiFFSeOJRWozC1MlexcrWEyLL+NDY/uCC
PdO1/eSvc+4efG6jCIG45ZW6249TWRmFNJ0YhRGaGLJCKvjGl2I5kwjNQnxT2aE3bcAzlBbNCot9
lohKyL94paTHD0EA9BGVzhSSd4xgd1PnPeMHXI4GPo7oF0zUud1Dtm+WAKyUR7eED6/GA0PlOd9H
HdHce88IeQdqIvmZQhib27Gy3e6TOnIqCLXnrPh2oGa8wzUZyQlJm3+hnsyh8Wb3HaNG+C/jRib7
wqYjwDlOVhdJ5w8RigOgCwo4HnaVuf2P/npajrMo4Pd1JIK8o9Tm0Mdmx22sEsF+JFQOU5rMBH5y
hhu8/kGrsn5j1nT/wDnmwziSZQ9zPYx2+xBh0S1bByteTrrLelxHSoYYlwmGpohS8JOMaHvlNx9F
85FojvHmH6Q5f2SaXARPaKoagfiFiktd/NwJ1nvwhdayxUMY4jInUwUYoH0DcemGLol3O4QUqFFb
1T+qC0x/6iA2QTwI3aI6JwCuLAjN5KRcfcGfKjYJWk1GxCjwOT475LYXiK4lZsNJh9e1G4jdQLyf
E2E94nbjbSASOecKfXM7Yf3FHm+7xxBgmXiesyHh9kZjQIoKbrV2q926Lh5umvc33hICZvqiWmK4
OIXDgnYpj46tShjWZUJe1y8OFyShQ+J4x5GcFNamhTffB1HRe6eCVE4gbdT84O0xIhG3kkcs89t3
qypqGrGcrpkwW2zyO3eqSd/xxskZALFlpvsza0eHW1fZw3pgnVsud5K5Fht5EMzNX9TFEb+Igve7
/aoDyIIH3Aau2d/SgpZ3v7SmIS7KGwwU5AXxIiy7VBJd3YL3nMrVC3CSYfqHukSwWqzLjrjaTYGC
ZSNaS0WPaUo5dRdEda8g86JET/a36xw6TEW0luMNN82razuvDUu0jN3o0jexS9K6E68kdE4vFZV8
tgesJa5tCotzI27fMuPOesgPmH7KiBFHy4lapYNBX2RqcS+ErI/kThJeQYu0qiMkH+QDBaX9V7GE
WBwiTtrjhPaVz4so7QlCTZD8ACPLcdSkgaLkSTTZgCydlgtbDaIsksy3gGFOPuguyZH7ZpwFKd7o
2WxR58DVoBsHa9kJx1XuU7ZMK7cN/n4kQqiqX4fMWfAnrrm6TILrOXI6E+0zz2YyxZq2WdH/Vh6B
tyhB9JV+QmPtxV30T9bKVWdCBwzhBXM+3vPe1yFqXdG9Itcg+RuVB/2LtkqTQChcxmw3tr7/WLA9
XAFqYiPNtVp/Wt73lO5qBHTMsN638XKy/rMjmOabBJYCfliyC8IjThw24407AeFTtH8IsdzIKQ4u
p05z6unCpp0GvdyMe1YqubPje7WxwGdGsnGqRnfdKeY7Ub/VLfuX4IDWY+B8FDmMSvvqlAVdntK+
ZR2G1l30wXd6fgtOzoaBRzFFNVJYi3gbPd9UNFsW+oROMHPaijxPwn/zWnUJsVDEeCA/U5D0GsDY
KK/M3POKMVmtrsgZl+Wh6DBd8SzDtW3HqeMyJTrhwop0ZCA6crodwCb436w+GErP9NXDQTUw6E8I
KdFd5SWchdjHv/F6s4dl3M+WwjzRTP2lsChwX0dGzUdtzc7AbDgdqBqHykECSOpBin8IlcNwZywu
jC3WGI5OAtia9C4gABd6fS/TR2btQIEM7h2zC6W3zm9TMRCiQtmQwatLSaj8lKWoLlEK3YBIZvw0
2LgRiA+uFzMs5ThPLCV/PGQmIPIUyt5tz7ycEUOTjc9r2hN5wuRB3hHFQR5jVybp2S4tGb0rMY7H
ilCQchPICcEE0WALGrOI3Cj6QaNXTzQHIJ6OuWcnm4VXaEggfZnSy4faFiRXtTjW/q05XfcWWaXx
YnEzLxyDOpuBHPkRXbiFoNWgtnK9Y5ctYF1Hn/gBCqBGyj31y2geO2KSdhUNerhLwXO4972MtNpp
kk28zTQCKdiXhUPFNeV2WJxmOGn/VDqju8OkCHmToMD/9Jpios2CEM43HBciVo6spPL1pCYDoTAv
KNh5kz2S1eFm6fQwsM9h0RsqruiHDpVJ6PJt9N10LMu+/9MX8+CjcyLw+RbzDeSBe1uPfd7d46hV
cjoGxPP1d6VwKht1D9fpp606PAm1AVCEUEvVfDXGmdl3KpyMMfJ3iI6aNuYblFM5oUNY1DIh1wT6
8pWIqj3AF6vFu4dEvLxC9Uj0wwwZi3hWuP0gB4EwBrfQ1DzBfOewkGa2uMJfQMWGk3ijGLQVL0Ed
okkICdaWrPMzKuKC2h33Upn2wQNOCoKB2ADcyC0raUNL3Do9W4aynPqbm6UuCbnLSwaKanUga/RJ
Y51UzsvKLKhidk603UD2Ddpdjn/25dXCwjbZeZVsaKN4Kr2k2DsZsZdQW0b4w9eyFnZ0w7JY/XyN
EO4jvlB+Vw+bklDLJd3TYFSe2q5LG/3xrarMtsq21v6tI8qt3IJ47h5aoPGvuZUUZoMLlkHPTBcv
4x6U8aVhIHmtNYUyG8ve3LnSRbvpY+e/plaa080YUtr3xGgWpxAp9XLoQNd6XxbdekFoC5qgIp6s
IoX3t+YVoMp+6tev1TPIc2Ne7gqyrnAMog3PDaI/a16P4+9azu58WmySe16kBFUNCsLAKQJYU1YJ
m1TUpsuwqZMOqYsIcyhtXsac+GEMUZ6cJWw5loV1gnRyy4Xne3uSui1JxgUh5e0Dp2DiofdMfVaT
eOwFwk6wo6N38Ji0Sf8IswpG6JYmrh2djcMuEp47Ere8+pUuAjWOTA5nJPokcIFVKwl0RK1IMZBZ
95aaneUyNqnf/WUiODPCSWwR4Gtvndw+NJCREPBVeN3xzsODXuWwQ5lfpt+tLSNn583ZnJ4dKCwj
eZf2nCXr58yd9TdDKDdTS/WieibyBavCtkM8MlPx9pX9UOTRzVZFB/yuayx8V1aSrvfZuYMF38Px
Jju/b8Wq/d08Q3rZoSQux38ejYSXsG/NwGboiRvYf2Cl69fIHNsEum1OnycfECsEArFTXmh8eNUy
6QeMnlO54zCsmkfYUR4yQ8B36X3uo+p40jZd9k8y9yChdnbvzQl7ZRSfGTZ6NjXBr09N4dxUwUn1
6XK9Yf8YGWXdRQIS8+eCaw91fN13Imf51rIwMob9Xrd18HNHOyp9sDj8F8G1fUfzuAbpq4fzgc0i
e5Y8PLRsnaef3pO2xrSbddbetDqwD1INFM4rsMAMSFFI8sa2RywWEYklEwOeza2ps2LHIlmFFXgW
tvcIxKOUyLV89di6IHiZ0lNva1+A9FKBWX5a0oTDw+QF7Enh9GJa/ioLimc0mU6Wbiev7RZS5Pql
/Oo9tsBbAwDWxG7J04+8VgPJOxgGUgOiCK6C5FEHyaTvEDy7klxcRdquvVp5tMeTAFyVw2Ga3ENX
BLl8zkDv04tjGg32AbJP93kRfpcek3WgNkl8J3W2pfBrrGWTyGzr1W5MKfcOwZQLRy4C88vATgW8
SRiKrj8sXeZRKfQFKLyDXec+lYsGQWmFJIjPtGg4LVYnBzCIUgjBfkSZAyUXWMMeOJ5qymMNAcJr
cWdwJs5b/Lm2+A/vDwdINwW1fHKV8dQjhnMCGS1EnM6ORysv48aERGLGbWEyt8dsTnfLLpmpWNRt
wwLzCX+TzcVPMy5lE+PH681mThPhfZUy00V25vUJXYzTJcp9XAQNp+svj1xNt70SQ3NJhU7AmgWs
1zeyUAFwPe2R5cBmbIYABdAI8wHNc8cH0tzhnzNjEPee1UUp/gUN0nv6j7JyVLshxjZwZzzISGdR
MmNLF+jqQTqG3tHt0tFFg7iwXbirA4auR+PJ/GaHFC4HPDEi5GHhrkGkNzD+j320Hn8qSrrpLwII
JoDEGzlyJClFgVHxQLj03H7GWNeBgAwaLM/w6Hu2CgJY1S7aZYbWgwiepAtihzDqRCf6LLCHBN0D
I23Qf0uMITSHzNPgBK7yhxCYkCkeQHi3Ru5b+GtK7bAEOzXgxUaEQsbA9LFQLyQiGITtslinfdkU
YfXF9DuaznIt1uFgGk1iRZ1GudnTs4bEJUHDzPadsMnls3oPkhGzCzywxl4WMpdu7NETM/9hQiGc
IfHUfe1ADjNSkqueAgLb1WMwnyoaLISi/HrqbY2UDUwfkgWmZkWVXxHRKob9/lSSd6ToHWAlDlQH
TUPhv7VMNFAfMcSgZcsaMusQVTub3l2I2GVq4y/HkPWf2LLXEqgqiiw6CqKWfzjlmTTWReDdt+5A
tC2Kiw9VCWfcCVCKBsd4j7HLw0fCYMlPkBJgRGA42s3ZdCI4KvnXty4hy52fyP4fyhHf/6a/sTt8
u4jj4gCFC3G83qrMM8I6wnDG2QW80BZ9He4Z7kFGLlVvxS2Ba+z83Mma2OhxIvXbDrufwYNCqPJP
KU17RjZSwNorV1opm9KdqqjyZ/wfqYPPTQIqxUuuyvzc97qNzvAYphajc4XELSXK3tmxn6JeC9OU
IJOwyHmkQqstEHa2s79yKJqIFBZLZp/W0ObrsYbm2PNU201y5gxAQTVMcvjNWD2+ikrM7H0xoyGi
t1uK4sZDA8KAimKByThd20aWsvU3M046eBNLwNNvAUIldCni1rfhB/hPi4trakeJE6BCoUvJ7sic
CadHVORFfuojfxDncK4Wf0deRPbWT56UCINpBC9QzdV7IdFdfgdNymiu8SFtbRHBuOm+K23rTyr9
6t+A2bzh27D7t9FaF9xWJAHWsUEE9gNHBvc/6bzsEbrklso5BUJdcSvXzmklz+23SoOuhfIEdxyp
X7fm5AimxmHXV5gzp7v4N0zIw2CURtH6TJpW9tgCg1oOSV37KmbNe4u0aUXY7kIynome0WFzRICc
eVu7ayPFIBT94/PgsHDaD5qwqsd1YLz/wsqKbA5+P1kbMx8GIInQhQR3v82LI/pqcPe4uPJXT42p
uisCFw4GeTvw0QNpiYclnbABEzFaXyfhTe2+DhZbkrQUeUTqjQbBrxfk/Ytq5pKZNAfPvkDp3Bxk
3qaP0mOjfZxchlzE71QRHtWJyMid1asAkpSXJWLjhsydH7OmNgHI8dHD6dAPkjlMWlhxYOf4EQSz
1fDEaGU+hZaNimk0oUd30KQ4fciCVg/weYndsYIQ+6mNZoiwWnwyxFFEgXVodEI6RolAoGTo7CFu
wmHI+pmAUeuplTOEQiA3hbtBoZYi0cT2dDuZcbjtVcCL+52kuNq2YWL5V+RGwOvHxqTPqhbFX88q
xH3DdJz52/+JXVbko+Ev15UjMMGFBGKZgc975zrNA7LkASr7UHSPzFaxW9EJhElzGXrBEhP/d0Qq
EpSz8sYyHM4gCEJUaP3KHROUtfm1bYrgkGwD4Bthm58mwglugyZMgSgEJ4+0Lmuth60IOrWckbyn
3T2aNZwSc5F9UfEtAbFeXfo6YgHx74yfkYGF4aH8aKyh+ymIk/9bAN+0727Zzq+WRokZs2Zs7hQf
Lt9mOMyZ19gkcLy2dh+9p5yhV38uuwoBGAevQJqvxWsNZLc7kc8z7Vn88fuWSUg0odv5Jg7RpPcU
Nku4n8FBJz/MrVz0HMDLqoPwC9c5CiXz31WI9a9ku0QG47gWhwjeLWY9qxLySJm3sKeM+PRkVosU
ByuvTUSXK0y4rVF/EPaV+v39AF/QYz3OM8PgpPUBenolQzMymdY7M04hWC709xe0VkN64rt0wTjb
SKK3jfBLNh1dREs3W2UCthuwrX0esDbmm9GdsVtx3zYPi87NhGvB2MCKHLvZuivQnft11ep9lOX4
if0Ryk5kybLchSk1ZDwO9q1FzNPuj2IaBAolZ8r21VhT/1evAj9+NBjikVCLFIE8V04TTD8Y8pjP
Lq0V/KRm4fUcHU+xbkGgeWAuAMM2gNG3Z7eYABUjmYbHeU1QbG6CJkl/bfQ8FErr2rtHmZMDvmlh
8nCqIph39s7YyeYyKuk3+54ez43dUPn6xasTtuJBT9C6q7ORBBCCXm+vsh5eTQqoZcdO9UYbRFFB
fBL1O/lqIGJofRviLA6rRgMTm8HDU5FmmfMVsBv273uywubXBoM13Bs3qwn1RcGEH9qaIP+4iWWf
5BhVhL2UmvI4GBK/OaMxm4sbk6L9LayV0XROgf8iW6/8xGyW/iSg8syuWbjDkXZEtKnDFGJ+zz39
mHT6JmzKJpjq7aDTL0oNHEqQnQL2dG2imAylbPQ2IUO2BNnNOm790CUpixirqo5LDxBA6yFNo5X1
LO+KEojtY5AT0zwT3i2fajtw/8IUmMCge9r9rjLEJcfZN/NL7rYof9CL9OEuz2BdPbo4S0ru8VyU
D7bAy/dgcu3fQKkgEvBZSQzo28qX6wkm+wzFsJ6hKoo66txtPttYYjpT9t7W6dUIPROx4XBUUzvD
PgO4YR/sCLkgP1VNtNEArWSb4TwWGwwgcnw2mtZnIzVu1ru294tjM7b2cF5UpsCHa8YBm5VGyN9l
1liEe0705URn4aEXntwpsB6Mh1MjPIqE5meHB9WdPpiRZuKx7lgq/IfzBiv3bgw7eKT7Cb11nl6q
FMmEf8inteqHXRFiO6Xq8Iflhkdw1o+EnwoJyhwlI7EJo+++We2EoDUfCx1RqeUYGyYyg3uY4YE7
2DEMbY5J1/Hc+ltlVXAeB8wFmE+QFNSkQ6FA3paLN6oLgryl349maREWIo2xGNrbFglcAix4pjG1
M8K7suvFL+FD0lWbcqEUheAQOvojKNFtHPDodu3Dgm/UwlSZQIOOAXQ12RORYLnDBHxleIP6ZkFa
zAKVD5XzQxGNINOgikvLW83ZcD7mx5VzGr0XeYIpDmXERid0JAP9pBdOtwSCIOLswBBXxasv5rds
jbSHF7iv9R55kV3vbJSJVz/FgrYNawDjd660qreC6ADnknQB9SszCWSnTPi198Z0bvwX8e5SLkt/
IitwDrincQYFgq0gibYxD8ztFghbVR+Czp/CY2czYma7BeDmyJLHSf+S+4UoEpihF+zbLkMGHmL/
zY5E6yw0M76nRXP2s3EY/3LjO/kFZAS/rwI73w2x03ovzq1kv6KISJMXGFS3zeICMZ0ctIUnel/g
J8/2ZgUExlWXSufo+SniSwrZ8SNcsiU/pCkK5o3qZyxnNOUI2mnnBbOVzKZzCaga4dYElazjQlL2
xg1KJfvq09ezY6jJWC8eM4l9lYsAwFS5wn2mLoIJCdpBSl/GXtAtT5RBDkenhBl1Af3o/+vBdyz3
k+PK/nWyBWlwzMYVQqLQCk91CULp2eRUv58dforg6KbMh5BSNQZjerZOmyX1rfEjy3zZ3rUGYW3M
hLUTTI2Ujh7ddu7FjoGl4Iogt7L9z7FZDe6RsfkQULMmYxTqQvl8Qf0+VacpM4zOGMlESKBSJJ7e
s4sQ9WvELeZeNHHGw95OqDMgLDi8M0vJ17WfiHS/sST0bFSM9S8jWltrxCe/LOJVG99u9Asrcqq0
IWBfiDzVSrrstavl8k15sUzPKiLZmTbcwWoaQD/DUGR1nqw3KNGb7pLSMxdnYhzC4qFrWQJtI/CG
rK5xgjTMdxCau9g5MQlC5ndc2KsMwiWUJnRZnYrIEMDL1t+3KGAG/QyeYaX8QAaAlNE3AnzKgsSq
5oaJEuspD+xQ61eaDUMmaWqnNZsoax1IqFBeMgQfHfaVGcTFrcTin0g3+hhktPR/i4ge+ohNavSP
DOvs/IPbzraemJyb5OqlheqPVDNEDpo5dHGUuza3Se33XvM0o9HOdrfdj30UPo64HZG7+pWGmrU2
OydBOEniYUZPap9qlWqnJ38WDoalER95e2bUhpLbIeVI3nUpdpxd4Od9/QuuAOrFnIX5pwKnc9JW
ZzElCWzHIeUjmd6qm8SOz9kP8wkUNuB0LzXBb0IQex9rBtTEEpUW92cYTc5DgP8wIaWdZ3V7u7yC
2/Q1+IgcwEMMvqFIsQhsgdYgFwLN2fS2Pq6TGG8sK4XdSkTIPlndLGUHckACKtWNXO+SEKMTY68Z
oqSapFDgAw1BPT2ijzQuB4Qq9ZJFesuMjshTFiQ+qk3k2DCdeV4+5o5rEbOkTt9EBg2GCb2xLhb2
BzxMPS9TjCiP0h7hmjfdcnnzdzTXw3+kDaBIspDhs1Xucp8/AjuDobqVAzOnBvyLJRtzso+iOGGP
jAtw6ycjJkkk4MiTqUPkRxmURbtVSO4/0faz4MuD2RA+iwPxC12NQ4oQASunwCeHYDcxHH8f1tue
p3fq5UHzgF6gHTLXrMpWjh8AR6vvdXX6G2zNJFachaP7DETIXI2TDF8EWTb/Ob1X/iRLmNw5jhnB
O3aI8zczdzgGOORF346bob7Si9LdjgyqyNpFdVV8RmMDHM9GA/2V42B7sdDHZ0ickaBsDWbGhzoj
RWsT6RYNFng3/duXFCns2p3yGZOt+x4J1/mvzPP/RziNYxivstYotMdACZiYdkleIApkNnhpY295
zDgTZ+Sn5ZZNcn2WqDNhIpF9rDaoGKEtG0CmDQeewtm4eIpII4yTLDOKhDONqBSWR7UMsA85XsFZ
uxYLVgqVIWDbyF7QFND6WRVeP6/9T3tdH8REbOp/lFdtvnNME+bULQ08z6JxwvOA8FDgsfLYhsu2
47MqEm9yOoswqu4CtxqwHAFhHEmQQrwqBToVNItFMh04COp/ZlLej2U4a2+o8Nq6G7tA/Yas+SJ0
fHVDHGzEPH6XWjCxduPqqYfBteUL900aHInnI9hhQTsLJqPh97QZOVOZZll5qE96uJmxzJRWL1r1
JFU63NXE/LYsbnc2a5f/vH60Xg2q4OOqOucR2vKNuwOwqWdvVmaITrjWYxMVTn3IkxR72pJV8qyr
NXpr4GOM8QjhAYVj22IdyR0gDihBMP5GbAWfLIQz6mRq6VynacieVWJzDyIiXIAoLOn8wNqjAdmB
nNzdZGDLztj91h8xUZTHmUsA9iaYacnZstp4bb1pnt+NWCBoktvC7pO9tUah7TZezGa1PvkInqZ4
1P7wzGpNvRbp0l6KhsysDboZ5mZ+H/bPFTxIpjRpOP9nlwX6EbZhwcEth6rdD4LQ8r1lEUsfoz0n
1VKqef2DsUq9SD2lCEnEzTU8THZT76mZiDnnvW+nWFiUUrvGz1cTm1wCvkJQJzaM+MqnohTZD4ao
kBGRaf18i7uxuNJoY5jjlau/R9cKf6NimIotTwLBWR1d2TWCA8SPYePl2bFDUOfoZlWI17S2GLSt
XfmmowWtSm0Z/z7t7MbZR1RNahP2BYdnqpkjkSXEmbqJwJZ96nkOsSUHfP9UDAmPBpcZIiHOBqjt
Y5fbTwQkck6B6rK/U1bYPFQtu6J+GapPf3SqT5AuzdcwuIgrbbF49+wbitekCaBED03n16epLupD
NcMB3M7str+Q4tAYJSS3uBuzIoSibigoeUOnhcnpoDjPjvAfWJD3GF+nk9fQQcsE0Tfgp4U1l+Zl
BNzUdZQCpN0gtLIZ3x+naaLy57oOfwl41yaeUl9/1jScL25gkcSMCURiCVKsCXAMzTsLN9afKsum
RyOx71FaOz4F21R7602MxRAM2Fz1ZgnUXhtMpQJdZJpGZsvopy92AiEQYs6eMfCmH6MbmJ1lC6Od
NrTfJe8vS/WgKYGSG/rdTarTcYiZFE0du3HUADvEE5CgCTsuP3zSwMRmLQ1Z56XuJcC5KSMzQvUJ
nVcKUMzb1xyVDzJc0zPimG7eQsYv0q+iz9z/cuROwQYdV89cvRowYtRZ+03LUZ1Fbm6xAMaGW0zH
kUoiV5bmAyKwvTwyq9VwQVBtXbJ5duqTXcwwTsB51FyAjoL5WaxL1x4b/T/SzmQ3bqRd07dy8K8P
0REcgwd9epGTUrJlS5btTHtDWC6b8zzz6vthNdCt5E9koty1qEXZqEjG+A3vEM3gS9QpUIQqK+Hv
NUSZu3eIWNJLNCtQntQrpPWhK1PtVwsg+86afzpKrn4PfQ6b05/2mEoQ8FD24GF01gx7jSvUCt2o
KF/iIXVe3arueUW5A2GwohKyH4VuordEJfS92ZoIcJKXIeKjaKkk9NlpbOwkFq/4Zut6OmCKgLTc
BoWEXiAorTu4EAOMJaeagGpvW7pr6C71hO5kZUGabxBYaGraoqTBe0kihP2bXuu4FCXCf8i4iCga
4yPzW+t49LYayi80OmzkgSDDZKMJ1CnCdk6PURHdCLJDbYuobvGlQXEQMTL65+/pDEvyXtGR2QnZ
Z6cEz9wI5f3c+wpcH8qn5/e0sxo6lywPXHOJXeFspTmomXudkbnpRfqtStIseEcIYX5kB5Rgw4so
eIWenH9BtpL6c+GZfvrgo75BZV4TlAZCmkj1oepU/uLhnkPwHPvWownXCWmewe6/+X7DO02Tw6x2
gdR9Z9/Z2NtvhJ4WoHsoWe96Gl2KtBWeJHD9uvpo2HoHb9/SylfOOl4Ztu3lvwe4P9jMArQArmq2
0Q/lwq42WvLIQyYCNKLg5zXPLlZEVB6jPLsHxl50FKEc3MjmkJMqhzPopwQBehoiNItROPNdB9hy
HQMVbGENY2BA15VHqAwA2hrGwOZkFbMPAwrcP32Ei3C/mcqw3AZN7H+tQZIOnNes+aDydNBoXXBG
N3rcQlxJjKrB8sD1frGvKd4gPZxRUo/ECxdi+uJPWZXtrKYev0tYF8+0GRprS1G9RPsbgawPNBhn
1AL+dSfHGft7XGtNsZ1qV8wCVR5qGtLvYh+lkmE6S1DOj+kA8XMnWpQ1mDNBwc2xugKIPsbT/bZ0
A0QfmQES/HGQiHkJ2qnEKrFm5bvE1YxHyRbEvCVM1TucwGEpsYZ6vjMqg04hNlnEYA1mk2Kr9ZWO
lSxBCSwgObn9voo1u9qDz2bKuX2cr4kZUq0NwPVQ5SgL41hr86cVqSxPtq7I2NKhi2o8bJP8mWQK
lhQxrdpl6O1Hc1kHRmxJJAtlKDHJxFr4AscKwg0OLmHXfcHgMHsh1+5ehyCKYRTV+OZoVBeKbUa1
Mt0E2IuLrT+l8g7xLly/at03CgKkLP4KWr36WiPFF/EmziSGUKPGQngVBAg0ROQRRhc6v7lLlLOD
dhJBGk6a/keATNZpKgQhnm1Qv91jHRfax1LBKbvzCVU/1qol2wIYHgH76pPwq2FCXECbE5P6h6DW
sk9ACgNgOgGq10juZ8O3oCDE2gZZAVAb8UZ5z4VFDl+DP0l2GiCB/giLwP9AeYdelkGxA5nGkNdm
O8apFW2hGdoupPzQ5+qnv41qup/3r2lCn+cAKareS7wE6A2W4GwoblaVtqN33wWfqCz7RFlFru0G
SJDiQzOQ5O7cLAFiNirasvcNbqOfofLWRxQEBU3BCaQjYle0VGlb61G7j9rJQ4uBLWHskOYxvrVa
g5BkhRtlcx8o2O2HebtYTC+naE8HGxEOck7kK4EMVph0aY5dHjQYz+RMWIOPiAviQD7kJVFVokzE
IpSJ2wH4JDxg6afWAk1EN+/vlOxLbNjgygU7GMrlJwfzMv9QSnv4XofDLAFT6XCFabSa4BYAeeDj
1bT5DyqrJjoGOgyUjQbS+EuEwg2yMRI/vU2ZgbvcmXGMOI8QIZCQColtdOvCXP5oClSnt9Dz9Y8T
AkSAY6weM6kOuBamrI3Jja3cWWe2DuJ+updDFNaHLLWTkxrHwNoUyG4BuyBMSI5NXbg4SkPi8+4w
7yL7oFaIdmlFRvM7aiPoj3oDkOs+1Zwa+UIiGCqNZm96R5/qCFz3AS9sBIiSx2nsTA26m99ln20H
P5QdjAnP/RBxKX9vgz6gX5SXSu7KzOvJWPH2faUWgPhIO9QFdSQ6eMYzYjFFtYNqGT2FcWX0W3L6
AgNvDKc4F7BI8N9WxDY7w9KC82SmAL790PCfki4zmj12T+Zd5whMlgYrbh8J84bwTieTDDcmr4/g
9LfI69TULH6i+BT9kNiXzsZDWlZ9RrhdPaeipZ/YT9BR7qwWUCiQ5Yqcju5BiKA3aAbKOnoZ/YBx
mv2CVy7zbSI86Br46clpr5l2oEHmgtgB4SfUKKOQniC9R0wX4IDZ7XglKwIYpL7OXaxQ7gOjYf8w
7UlV0GIMCQbTD2anarvtjl5rmWAg8bTLDopA9xc+YyLaGQQECJvGqvzsO016qjObuxsFUO0nTfSy
JLKj7QAeawjs+yaL8m8VOtgKbKIHLKgNcmpwuMmTuWHn8blQ+dwXE41bPmAllaN7iRWoven1UG93
g+XjF+5TuKIWmM5AiYlX+NjEUtwlSQ7hV9koWBHF1YP2I6LQHGFJ6zkGDX0bdWeqgtUvvJM6uaPg
2T/FADx/IVHcTBvDMiIJsq1zPmulrr73pe79sKMu6qeN4Fr/3XQjm8WthuZb4HlduFNU1/a9agzA
zlZgnA0tm55jGYGdk0YdYyqcSf8+m3Q86XvbZr+j4dJRxUu7IDkM4Bc/6FGhkE+gvdoX6Lxj5dz+
RVxFaZSDV0TJM2CYwAaCqvJOp8rAFbyTwdhyUQjd6twXF6pZdmiCznY2uhz7mPZOJRyPGpgn6q6F
14r+zLMJoKDa5YXRGd8Q/89YjpjuMXXrOhTGvY84f0szJh9LMEVUi+mg87spZG2lltLpDdmDs3dG
Y4R3DR6BA180Ck5DKX03NnnZgLrez9ocBi7vJZohTewaw5OOQSpUCYtbqnzydEenHYN0gI3pWmQn
rf9Vt6Fjqm1b5wMEzzKyUPtHGAvtypcIE2iU8fvCad/hV+eaB5yoI+vOxsUw+wllVcf03tCLukd4
scjtPboNKCPiNYccK6G9L1uU5oNE2pB0qWUOzWOgWqfOjsrFaMl+Bx2flgL9FRUyIYNRILOzr+O5
mLlHf3BAOyXArG4jKNuLOTEgeYeyNxCDudr0lCDOn96B6KYxh24nF2FqNjzqvEK0HCJMA7XtILMc
qwlATBiswqOaBcB61Nkj3MYnVHJwAt4GAYx0FBV0rhjIPcEpwmex3UQVsFOihzCTUGRtyyD1Jojb
mViUfrBAzuPNWQECoTlSksLQcv9eZWHy2zbN6isw3KreRigJEDSluLNsm9CzTjSvse1pc11KrmpM
zndhDj9mJ3yVGNuus6vfMyIY4f/ejGatk8qCZg9SHW9zoD+Y14SZSaY1jL+VDY8a4+t0oMcDap/o
BsZCvIdmJY6ABXWL6kJRPRZwKsfNNFbuq5P04wF5d4ru+Gg0Nu3EhgKZYxrg3fq2Cb8NIPC/+7jj
hfshMzJKSuRh2IzR6bKO/A567EozxXSED0X4jiowgVcxlJxsf7Jak39r6tFM4bxQFLQc4D1TA6Fw
sIlIt6QtXrVH5ghD+NzCSiTsMvdMwRxgCkzX1H6wadUDlqxjoI1uk2qfhG1SeuFmKH8HeoYPaTpZ
VvtORZX+QlwHGst3CX43k8AudN+boFk2loWakimEEd1jeAJdpMjok2zhNoIrCnWFZ7thak750Mxb
ZBfBitHuRD9MIQJGJYAZ5FYQqFAWLmBoak7qi02ySnsUvISOYV6nw/MC1YmBSBnjnt5zLR2HNqX1
YejUc4oCfjfXA6Zn5LfgtxEbyHALaYNK2ce6ypqHyKt9exd2et9tleVRZ0Bdhb+NmA6XVJZ7r2CE
6pML3pNAFA7FL0uWxl+ognVsE3tkZxd6g0L8gFjtJmxQLN3BXDNPrqCoe8jspHoGCkbpiG+Ljy0Q
+md0lYZXKzOKR90eYZCEtGa8Pf40prsHO2fwKuJiBSKyggC8M3V4xVsL4LLElMGuki1WGhTMAJm5
YmOZJpIEqvNG2p9R9FeWZDSzszrTPqDklCD45ojqIYszRJUdW5V3aYhr471r99M70VTx2Qlq/Gbc
FvXAHXIGYAsBL4NMko1tOhsPWPAJLIeExocC12sQxiPYPmcidQZVUm+s0Q/DDTVf8hvfowWzYTp4
3WvKnV/sQO+/6VOTP3kWC0XpMKPGkGmI1eMbZqCRO/biR5Ra2S9St/BTLOfiaZgaY4eyumK/mRjN
wa4bKMiQxsERIEAF7+/4ffRD5Ci1yjjsoCRo6DRAa5rCkztKx94F4APdQ0HLudjw6COugZKyBQdP
0qVB1bwP0IHAVQtiL+w47Nqc/icJ3ogtcjk071hH0u1IeuGcWVFo27RcRShYIhCkZskE55vlmjPr
eEoRmyG/ygC65Wb7kTRqyHfQBaz2SNGxKretLa0nVHqGH9ATK17iKP7ppojokdRNwzmBOvyJtmZz
Rqu7ehkQJi821FRQz5GGzRej/MhE/CfENiDwRPP7ElHS4lgKJ0A3o3KRCjy0Bf2dhxDYPp5UNjQB
ff+v//gf/+t//hz+y/+VP+XJ6OfZf2Rt+pSHWVP/97+sf/0HDYP5v97/9d//cgxLCNMyXZCSDrVM
V9j8+c8fn8LM5y/L/wy8APJknZh73EVfq6DM71u6B4RL/nD4xyMhEiiEsExoDbZUlyP1Fi+MhRHT
XlOh2W7xupiQaRE9RmotjZPNH4xmQmez0G8ydKFfjsZ+gFCoHIBtgsBxD68KufdRd9sHg3bC7+uD
mf82idKie6Ac2wV65wjncrAYCXxa5Fh8gS2r4CJh4clFpRnn68PM/5s3a2WRS0kAzoK6uJCOEvNa
vlmrJLE80rAgO9uJ439h0wVybwjDRZqJ55iowDJqueeC54a7PvK8C66NvNglNXSLDrHP7IzKrPgo
nQQRLtMRUmxGFCRf64b85/qIa9/KqqHnAJYRnRr38lvROIkwG6uzc9QC8/JEGDw21ZA+CxQwUfjK
qW2TSsQ3Rl2chr9nWNdBRQnDtpnsxa4JS3Mq+jrLzmjvu+AvxVS8IktVnB0Evn9e/8K1OX07lnH5
hS44R2F0UXZOVVIxlmaH2d7qVPEia938VmZwjv5gGd8OOe/jNxuI5kI+wLJgA4VG89XVmlnapcQ1
c4DG9tzBevz0B99o2I4BtU8SjCwORoDZmF7giXTO+8S8o5JqNY8qwgFpOyXKQlDHiezy3fUxV3eO
kiYsHV1C9VvsHCuLShmpJEFYLvhBwXwEjBoYz6GKLfUZD78+vMeD0YluzO3q1vm/wxL7XM5tAy07
6Jw6OXfIikgi4dSjdVxSmb3DVNgMD9e/cnHl/J+d+mY4eTkckEh4X1gdnemA1OUWq3PKzQMdmxsr
uPZZhsCGgrqoznFc3DlBA8t6CsMUHIfwDjF4+ftuin2USNPw8/VPWls4uLMG/RBlI/K2GMoQVGdg
PqVn9DmHnzMu9SEz6ERtEuXfEeEcic3aG5+3dggNHQUni390S9cvp9FOKexYgZWce6qE2J1TD70H
8+68w9TFJ+nMyur99a+U80ZY3qXzm+TQ0tRd3V68gyMKVo2tmcl5wA/7h0MbCpLQvdZhEw8DJ51T
CmhM5BAD1WRNFc3B6mcHtus/Y3VdbXr4yKi5UDUXt8/kNpWVGio6az5M6Q2M6vYdgguw8xR6IfWN
w7G6tEoSakhKvUz25TRbEar9/hhEZw+U2j0UsQKIJZSzTzhBi22RlOo0uMK8ccOunREDkTmLDWzy
mYvrzkRFZ87go7OFCAPw0rGrdzXZ57D753Npcq8SZoOPN93F1yUQ/2g7dvHZxDXiXTt4RXsY4qmU
NKpK78b1trZwpm5xGpXO5rEWO7bLe3TR3TE6I3Bn/kAvVHsAsWej3ifa/fXvWjscUAQFsaFpStdY
zF9jjLTcNYNVk0JhNkxBcDsE5fiEMDygSugi5Y0VW9snpECmRYSIC4672JVlmovUwbv53DYVqp5B
PvSvY20TmrcG1DKcnqqhuiOGl93x+reuTSvHAbIlfDEcIhanUtVeyQss4zPWo5TVx7CQ+ymzDLp9
RHw3BpOro1k6Xq24gbpSzvPw5iHmRfSyESDAGaRThQi8GXzWpQPt2ymNOw2g/Y5LoIX/Z4/9i4mu
JsJgga2eaigj76gnW4hg4MVDyZP6wNdYK+3769Mh5/djeUsRZ+qGcGfC2d9//uYXYtGXJzjjJWfY
lGD2IPQeU62afsXQFYEzyBj8lmU8dy7GZgjCyQYt+8AI9EOAbPr137J2jG3HdR0Olw3uZjFZTd8L
idRtdE5y/L7QmBJw1fNe1MGNN3V1Vd4MtNgDYaQPdVzk8blJRf19AmwHObKTUt63OSDEG6dr/r8t
Zxi/NOXQzOLlWe44UVtAdlQZkyh2mL6Dm9JoRVe2Q6kQCSASOvzfwOuFH9CmqLfX53TlaBNdO0LM
VF/J3rrcgNmgARBJEnXCOVWjYjOO/YEWlpzx81X/zaGvE9xdH3Lle3WYBo6lS064rRZxmZkNrVs1
hTqh5lr4O7/H9Q8ZZzMY6Zv5BhWshOLv176WUN9hOnrJl+s/YB5gMeG6UJxtSHuWJeU8J2+2NF2v
ANxR6p4ARPTfwPhQB7IzFd2PdTWcckiUdO1pHm9EFkzloYkGoJ83HsK13zAnwaw6ICFqCpe/oXIU
gE6UyU8+MLMAqVfdf585qvltRWHefHRtjG1+gjaX8dYmTpIfbWgu4T+/ZVl6QxH2kFhBr778EfoA
wSUuTfckgX+qXehhJJNTfArL72BI3eJQuLBE9sgnUIq/vgZrN5/uKOIeLj+lS7V4UwyKyLCMdO/k
IrWBM3OEQfBWIFrxBIdbwGun5YFXKCsIIWiY2nsNTBYKMxqgUqoSjqHd+SWPEp6mbuzc8YioO5mI
6EaUtnIV6ArMOG+szhn9t3WKWyhg+BKcaBskD7HlU4o2p8783UZ28fH6nMxnbbkvGcHiWHDT6s7i
YMRIofkCY9WT0bEEO8ucqCYXZS/faV3ml0jK1X1gbotWuuGNode2o7L/XgiDXqe5CCbQ7h505sA9
AWKEQ9s2yI/3iSSvNzM6oB/rysp/w/BMvteFTD4NCM5Gx+tfv3YtEKOZykV9kdVaPPk4FFuQAj33
BLaB6j06ATM4LtBwVNUT6PVBcufRX8E3ESf4++tjr92ChDVSUCRyBDtvcRD8rIXSIb0TgOiebiOv
azbrByF86k94SaMUGWZ/8r0mly6XvrLITy/HnMwYln/heacYTc3woeiowEZo7buYQEGFgsXCRm9A
SPvI7wTdt+tfvLavCffhHbuwQK3lXkMYJ5MQA7RTlGr6uINWkYCk0lVpRMfObKrxxiO3lu0wFHpp
XPgcJX3+QW8uXc+E1DwavXvCgtd9MpokwhGgzspH/KRnk5w6QWPQxQ6pnc0PJprRmtaKXdfyitx4
gOS8lRYHDSkJMkzb4Ne4avEA9B27GS9g7wQdXtb0vJRzHxTI1p1LxNkfujIfX6JmnHWjwxKMx6BH
R6Vl6HCleF2yTFkuqF564vH6oqwFW8RZOqx8aRgW83U5SQjp44lSGNrJgvf91a+m7jFmnWgCoCMW
7bq6S9GKamyUsbIEghMNGvcpCRASuQuTeemu/56VYzGHfVQ0eS4pQi2OJK1k20b+XjslXt81pKL4
vf+akhDkBrWwake6MOg3juJKkDcPx2sEN8lVy3gzhHcWt6PnnLoUaMPW1jz0Wn0UYaYbL/Dax81H
D70SWijGMuOXADlKALLuKQlxdKVRIcV71QovxuMgn76kAeIQL9fnc+XQ0aR19TnQUzoWeJfL63kN
Oi5eQOCh4cmhTVoxHjI3qPT7IE6QsPiD0Qwidgwd6FXYixOHI2GImaZiNChNv308UPsn39XpBZb4
8/xBHcEwKHxbhiJ1Ipm5/DYqCx5V3Mk9BVChvoP1CQ9WUZQIKfvhw/UPW105ckMWj9KsYy+Ob0cX
ZYRC7Z1Q2HQfNOy4vkHSmuFEAlOXMRs683B9xLWFM4WpeB0scm2xKLINFcbtluDySpy4P+lgyAFc
hml1TAjfrO31weaZWt5OJvG4TTOGBG7ZH5l8fzD8ltsJ9lTt7mKZ+TT5QNmbdxVObU+haZbNDtNk
fBKxC6fHGBXi1hev3dc8iJY0pe2YqOMsYkN7kG0ImBRmUFc6/l5iQY6Gp06LcI+BYgQeGJufEgAG
NbxjXPfJCYxoF+x7L2jUn0w/iRHPJG8VKNDLvaWyDsAqm+7UjiMiLTh/d59jSEwZYgiYgd2Y/9XF
plVkUi5yKDYtFlubjeB7q1cnilUanOlxVLukR1Nc4C31J4NZkuiS0iqqw87i09CvE5QcfPek6MZu
MwMNs42DdN6nyRmxML2+s9YOztvBjMt57MxQ2k3mqZPKaPQWzmhtvHAs70w9dKnq5Kq8MeDKVNL9
oQBv8XXSMueY782jj1YS9G8qPKfRLNCi9UbvK3isL3nndzeqYWv7FYgelTe6DJAOlh2bNBsYCinZ
k6swQUubSjziUOI7aE9W2Z1tZ/2x4MT2KJyH1UuBpMRWr4vk1/UZXgnhTY7LfOM6FpWyxQePtqfb
fjW4JyqgaEEmiQPjO+be9HYKmlnyPAZhWX4ZSlBoNzKqlcVlaGJ0l+o1sfziAm7AFWCFMlBAbYik
jMiWX3os0LYIyKUfJKaBz9c/dWVtOSDSJGYnbiZouVzbPEClo/Vc7YTgNGnKpPzn2Asksg80V2/s
o5WggMh8To24hFndxSlx49JLAdZ5J20CcLfBHWfEZjKcq8fXP2plEulK21x4dKeRZVoMhLwV3jyR
1E6mAlW31XHIBf6fWlp9xIsqq7+AeJv0G8nXvCkWFz5NB5dLluyHsG8RFoCC9/yqmXyaY/i3vASZ
r/ZSH5DyR8ppMnao+uvBYxH4IaauQ3lrz65FnVysdFokch8UW+eVfnNKsamzq3Lw/DOgcNkddDaS
C362m5W6wco8S8vX7ykihcB1Mrwy4iHJvsEPRHUVtiQK6P98DUDCkXO7zIpwFhvLzvDizBzNPwPN
hkwjkVekwZxx7cfgSyNrkp+vD/h37rFcAIq99HpJiDi98654MwHARwpUVxwWQM1CmSjCWeeUv10e
x14GFIIGO3P9JyBQhrdr4bI2ZwvRKIRPolbl76swtxwMAPtUPsDFaPODarsUPYGuH4M7HEw0bz8L
4sPp7ie7bU5pC4ylCRqZPPZlp33R6iL+gMgoZWKoFvngv0cjp6ler3/m2jajl42SIRekS+3p8it9
9GHqHp3LEya+nhMDZSrd4WMqx+zz0GXOM2ZJ6f2Q2M77DgOR/fXB124L2zABK5ByOvayzVTWwDRD
N/LPyCPXX70QHQusjrJ6E1PqvTHWSgBlzYEoB9hRFA0Wz1zYSpit1uidIFWTPcM8hiDtYXhXbPy0
f3QaH+onJS1ZI5rbi36DTLIZ3djFax9MfYueAFghinyLXew7KQhyp/FOHvpDe7uG24UXIXwJEVjT
HyS0FpgaRqGGy9sz/5g3GzjDUU9i3kI2b6vwfTuY5pNeuPadGiVmVZ6WvThodqOybkPyx3L9q53g
XVdX2gSkC7WVDR7VuXvjLl15Cy0w+i61BC4VyiqXP6p1KSO0nfJOhZ6imWoDkhPHHH9fsUFpu5Ab
gSoW8gqOc2PqVwfmGqegSRop7eVLONgmzDrHPSHyNR2mMoez4XrGzte15AmJz2APXC/86/oGXztd
yjZpkhDuoJ21WAKauQjHI25wyjrX2sHAE7RDYO6/B26MljsQ9/xp8giUMZFoo/J4ffS1d0tRziEI
JmZn81/OdaXXtDejxj1N+Mgi7oQXgL2BOGYdE7sP+m2AHEOxvz7m2jEjZuVM09Dl1VrcmnVf17FZ
tN7JQYiy2GCW0Wx5vG3xru4t+ewihPcdboQFCwLhKXyI9HZ8uf4T5s9aXtwUcACvOZbSQZRdfnYO
aJ+Sve2eQhTBjx1BQgPK3vmrjYIu310fa/WZhMRHFZgIE5nTxYkOCzyZIp37sxxU8D4freDUQ6M5
EmAq52ThCO8+Vqg5wlk3M8SMc+fORRDX0AcnvXG01qrnPI3/77cs4hQDZSUPlzyKh6jY3xuoz3yZ
VO2/N+xOvsvytAzRYQSgqAfANHdjGiUOu9Hxfgijbmm8FHKXDoBhpqaPPyIcZ7k3zuDayriwlXTb
MCgGLA//6LsJFPTAOyHYHX+u6xYoJXwXTTygIIkrwfW1WTl8NquvbOocDqBJ43IfmIA0OyRk/bNr
1oj6mHh0mXs77rlamtE7j4aCRwGu9IAqZS1unL2V68YWAEfAcgigbuZyE7LZ0xgc58nJZiB670vj
g+jxO8CJElB/acwFVoraADuvf/XKoWdgY67fKqH49Muvtn2H2nSaBOduBq0XSL4d2AM5YIASHvYE
DcM5//+NuPhUvAAQMQ9T/wzCt8gO0ice3wkIbXIv8avqN4Vs3C/Xx5y/YnHGqWGhHyNZWAGy8vIr
K+nUkB6ZXgTGmi84AnizdRbqzX8wmxJ6nQAgIWzkXC/HCY0W/05v9M9MtvsAMK56bUvTCfeo8WT6
Tk2ud6O3tJazIsVCkYFaD1nUMvnvMMxQRkq24XqRtxsJw5HTF5mFahTSr6HmVt91+AIvmYvAGEFL
n20dM0idG79jXrV/m+E3P2Px5Ro9wiTGTvUk8PeNuL4GYmBloTKOyXl4f3051zYtvTTqoMgJK5Ks
y2luOzHgLhKG565U0fMM+9yMXpo8dhlOrrqW38KurLxSgKEJQUxeKIu66+V4hSoiuHFleG6N2IB0
GoUDgsVVUyXvbX/8W8dstF8FmrwPoLWD4N0gWnxFr3/02gzTpbX5GQYl3iVyQZECxFghgNXRZjgL
QXr+uW9K/2zWwrixmnLtwLwdbPHFTQeFox308IyemfszVO0g7tJItnfVaEFYRHMPKgHhGhoOhZvL
+wbTNjy6B0g4IOLhT9AHMiz7h9LySd9ClxxvNb9Xp4Oyu02Bn3x++ZIasWngpc0vHIU5oHRTBcq8
S40mRJsq1RCyuT77q1vOcajmKdrAJFGXWwCbMgs0rctwFXCGQ6LjAnQYkANGrw9wXfDetNvX60Ou
LwIan3NC6VIOWpwpLwh8H+QXN6XugmbcwOqxP+FNMsLxRiA4P3YCJZX7BqWX91nq2jiUuE5MlNQi
pnkvoNZOW3zyAABiH1T8pVqzlzfK6GurAMZJ4ZNNiddYYqwyvh8HTCc6B5DgIxSRTET10X0/ahX6
KDfWYHWwGVNFBjqj/xbzgeiuk9a2Fp4lNon+x3rSmuYw4TrZ3E1lkP2+Pv1rRwAkDU00AjU6Losj
UHbW6CD1Hp2xaQ8SVFiI2T8h1oXw9vWB/i4rLu/OuQ0BfIu4GzDD5d6K+8pC2SKNz1apoX4YGzp+
ynYPz0fHf7bcgjKEga8DVL9rwmi494yo2IMhz/HFs8ojgt7d4cZPWsGVEgeBCJwzfTgCizi1Nmvf
gMQfnjEfl939GI1temiNAUqssIN3JQmz94Tkvw/bqcE3hQwYmi79rjy4ce2tHby3v2QRpSZN0QZG
L6Kz+h6FVfdgZVr5QXpB6AGwMevyD/aYDd7bMEj66DQvVn1+S8hU0IjSs7T82/M92k1ZZ/xlAWfY
Xp/ltU/j7Ta50gkXSLwu15242Z0g9EXnDCkXsamJ8VFhx+OOxhANE3MLMlHc2Gzz71/uNZsKIbUb
sluIH5djDngh6TJPw3NKKSV7dL0hbu4AjnUfLJds5BCWPbbybYHmINzeIaM9c/2j147VDFQTwnVs
yg2L9TSmerBKuwjOutVAG9WVpu4xoGvq4/Vx1i4L2kZS0U+0Z3Tr5Ydqmt16ghN8NnKt+9oXI364
ictblHbp+fpQqzEYTwN1IqgJBEGLhRSNQ9STBP5Zr1v/mxrQAN0WVXIwcFnflX45YDIbSPMBFeT4
a9GOxT1/x3VvLO38BC2XlsIYTSBC3Rlke/nFdJ1pXQJvP09KtcZ+6IKIj5aDrLc6Oi6zEhsWusqE
Ur+/PgFrm+rtyIs1xQ3Ta5Hn9s/AG219Gw8Z0u8oKxv6k5f42p02peMDpmVesEWLHO/j68OvnSMl
6CPgIEBhcImvksBWqbw2AdBs2Rxc5PMep7iNn+EAYuGFvkh5i+i2NtWKpqYFCwUcir4ogyJ3abWD
T3k5R//7xcPH4qXGbOvB88IBoyyVGuHebxMtvnF4VncaRQrpztcG53fe9W+KdK5Ghbkg8Dm5Dnqp
H/FmBa3mZ6V4P2Beft/paJDsuNb9AEGRzPrpd4grHYJ4xG/yDyYd3fCZfce+X4I+x6IPKJGaTMFo
9kgxpbYJ6KlBB8PpZLujyyRu7LLVSaeVOddpoE2aiySOkiOsMZGE59mI4tMw4QepwmL4rad0tDcT
dZyd0NCi+oPvNB3KNRbf+m+kjoFiKOKxQXCOpnA600FqxVPvlsb0yQNuVu3MWiK+fX3MtbuLPpWU
bFiwM8svRQYEJU+rC8+IAtTfqqiepd8mxdQaKVJS1wdbnVbLZCjmlGLz/OdvtlSup1lYKRmeMUaB
6ppiZfBM/IgCez4YXGLAFSDs059AYOb6yGvVMJJWIng0ZIF8KP1y6MLyc5xU0HXV6WgMm8zAAxhF
randd0mFhJslC3SY/V5r/IccaN9WotjxAVAPHkemZ2rP13/P2j0yA8OpRPKzaMBe/hxir7zpJpd7
pPSi5y4O1PtCw9T20ECjfI3bKb/xcKytM61WHo0ZNk1v8nJAT0t06NgGxRerUPoWGbugOdIV1tK7
LCZzvwENW7mmeXbR1KZCYdimtby1FB52s6rQ2QjKWj20ILNQ83T8EVGkdKrHD20b6/URO3kUUUL8
EovD9Qleu75ICm135pxScpKLI+z2qJnomPERU2veLjYcXChgvKO54sXub7evtL0xSfudZWLpPakc
DwUwdt2NHb8y7TzSJtgMlhr89mKdHRNNFDzj3ZOe1aHaO/po+jtM1PTyoPTA+QPEhDOjQuFokcdR
q7lcZTPQcTEYE+AZfp+/tyFoHLqoaBCrNvVdI7XxxuetVCscBCkoqzu2QQS/GK+FO5m1RacQRHbF
h7qf1eDGrunTu1h2mES5wZNoR2mgyuHhCiGnBiXq6wu9/hPmSgkPxAyPvPxko7Uw3YkBUoCNbD/1
pUqKuxIDOv+oO03ffgbP6mlocLjuc6DB/ruLyjCvjtd/xMpxBplqUiLgaJE/L+bB6ToLbScAuXky
VMcKOMcD0jPYxnvQOHW0QW5cZysX6RwESljpMA/pWl1+NE66gYFzjXequdJf66qP8XCyHIHTQaIV
Fk6D6AH27wb0bcIbN9dKUA37nvWmtDmHWIs73EOKlCs2BWRpJBHaCIZKZtUjmJbXp3Tt5JAOM6fG
DKNYhpgejhgpcnPuqeam2KNRh9w05RBrA9yVfv8/H4ymKSUXku85zLiczxzFSJlbGuixGt1DRFnS
dyBycUJs8/DLnwxFmcVAUseiE3Q5lJMILGtKhhqt2L9DLBo3oTrXvrS20f3zisnf8IA5lADMuIzg
IKWVbtT59HQ96FmIF6hdVXTi/RjhHfjPv2pu5FFCYsFAi15+lU73lOC3Bc5UGZ+UoH64Q+kC7Vrh
+cX362OtbX5eMoCwJB90FObD+CaKyGqMwFUXaSfZIoSKNI5ZGEikYT6z1Sge3E+l0ocHaly0NK+P
vHbXAD4nXxL0TtnolyOj+52IwgcVgERH/+rKrviYOOI1xezwyzQ1L1mD9BoGDvWnJkCf6frgK3eM
EgKwNdUvPn15t2seBFt6aORcsq7uo8kF0ZyhYxVTFYyalzTKI/0PhqQSPUP9BDX/JZFSNBjFdUEc
nBt9Kv5KW3wSxEhjYaOQwP7UpLV1I2xYWVreSEKcGUeDavPiHBbW0LcWZOpz0ZvVe6/u8o/I+6e7
HJOOoxcghrvJDfP++sT++40GbZMSzIxiZ9glCK6cJRxz5FlOo8qiT540kejJhsH4cX2Yf/s2BK1Z
Op0QFEQYOI/LzWNEIs00HBHPNZI5L24mVbPpBqcINs5oNMgeGSrc1Kn1vzk7s97IbW5d/yIBmodb
1WS7PHQ77u6ybwS7k2iWKGrWrz+PvM/eX5eqUAV/QJAEaCQsUuTi4lrvcA2fe23cxZrqMBAHDbHy
A4xxJfYDx/qOmBZ+3UrRY90RqygJj8GVNT3ZrPNkKQ6g+0E9k7bq8WSzYey8CM38Q4e08brJFGvd
ALdbF3UzPnmiLb8a6hiPJxPdVBi4oDcW42mwKqHIhuJgw4rv4EAIQ8V1yRbKUwx6J9t+/VtyA1IG
gBTG83AR7lBjLxHUTSuUed0K7eG+XGMjUdyk0pK7Upj2CoNI5/tXB+X8zzxEgiz7aImYHIdS5KY1
lAfXirHn1b19GsRoXNo9tby8ShQf92p5Bex3cg0bDMrL0ObpQLRdAqH6oJRRrjvlQcMhxFlHlD2e
iTfquK6asfzr8gxPTuI8GBByPiWVLVgVx7umi13Z62MhDtmIdv8G5VpEGIHRoWJ3eaCzs/rPQEu0
OBrFI6ohmThUZFc/27IU3x1B9x0lW1Q0L491ehSY1NzpJ1sDIK8uJkXkTCi692ixCOF+71M0AeMJ
Z4TACXWk6Nz2CrT49LwD+CeOUS2Cd+wt0eeDbnUS4F9xoFRIx4bNcQs5dKTZnSXW3ilr5XsVN5vL
kzx57/Hl/hzUOP5yGiJJFCqS8pDLcrpnZygYClKgSjcufgI/2yoLPyJM2cjhrOBKYD33MXlCkyPC
j+IhuTiM+A64AwoQJS3TogYhlrndeujQal3TuBt+XZ7ouS1K75vOyaf2xpJaEbiZYyBEXx5Qfa6+
pwNGn+uqLIpwfXmcsws6959U4I8Arpe7RjEcZarb4jCNNF+8HN+S0Jv+kWrwMZSOOqIUaMFAVkWR
XQnd8//5qLY7f8r/jOwu7qlq6vQQ26bigI6x+1O4FITsKVe3cCnQam8772UyxIA/En4vwQw5Vl4u
T/3cgWH3IqZA7RGc8fwJ/sjvzBahX4HL1oGW717XhfmoS7dGURtzrG7Qi6+mkzzNDTrEPNPJccCH
HQ8nPII2cQbtpNJsfKEOOWRyl0Ib8SN9QazOve/R/L5yg5yZJO0+XgCM/UnVPR41RR+l8Fq3OAB6
d/axWgY7iHPFHeRKrLRSREa+TG6Y52lSR2aO3JbLOFSixjIg+1cckCgN8GMwWrnr2k5Hv72hOnD5
G87faLGJ/hzsszrzxzesRC9r7JWLQyGadDPAGatuJHKPzZV7/8xm5cVN4ZKPQY9nWWdqcygi1NLy
Q22ISlt1rdfeaq2sf8+w5EOVJkreIVDNY8yXs5XAc6IM6rVuyNlvaTng7Kh3kO0sdpBsKy2moMm3
RMIX4kQ67cImcG9ISKbd1IA+v7y4ZwIe2CJo3vDgKRYv1alaTYFZ3RnFQaQozSsNUQ7nb0+/mSav
KL76Bpi3DXQ40KmAjFjs442qWxV2fUFYEohiJGujcnqmY6jeStpMj1irhVeO49nJ8cCa0TackKXM
kOaEeBhOTK5MO3k/tKZS+xiTRsVaiQfPuHIMz1yW3Bw6vWfK0XB9F7Ozhe7IrI5LHhy4sCYJAv9T
4KjfNRd7Fi71aRMYtfPv178fYur0+hHtICmYN/UfhyO01SLFBZiTCLHjwRPQ1o0+sd4KJ7+mQXJu
axLWgBrSL1RPWpNaiTwqqP780DRJMdznRhIrdyXSBOMDOfIQvKmtgk/mlT1zdlWhN83olU+4xvEE
rVL2XgEH5pAIVX0BJ+Mau0Yd0g+NJuxLFaQP8OMhq11e1jNXJmhGlDpmeiyDL5bVacwpl0adH9Sg
jn94WN35TasLd+32sYbdXUHz0I9GVy9vIkxSoyt53tlJo3KiQQWGpbsk/dC/KANNQQYMsesMr1hc
LzqvClxfaaS2aaMJydWsQ2P18qzPnRfoYyw0lSv6N/MO+GMzOarVRLg2Egx6md+2TZRtxlYNf4QA
Af6LGc4EhZlX+olYOB7Ky2gH4nuFDJ+mZ69oo1drqfTpt4lCwa1FsQCjXD0UXwXLEoDYvrPIBJpf
YCuPR8W/IzCA4KE7pgcIq46IDJEBhb80FcMu6gXKpjXM5nfaROlfl5f23BclgwYdr4OFg5txPDIG
BHiQ1SieVV3jPADCxzMIFezcF0KMax2K6dqzxDWhtTNXGoFl7i4z6qw7czyq7FR0QuKQ+ZLn3UAv
7Z973B/XxWjg8BLXArX/tGi50SIvsJ4j2Tkfl+d95vImi9YckgT2Mg2j418wpZ2mBhW/oNAnN7mL
uzx6ghjoflFZFTwd31Xn5iaV5sW3rPboSWTKykG3qAodF6OdbGzbWznJtMQNCGHsm8vTOnNSGA7Q
NZ0YFYL5Iq+k/KIPtmUnB7pj7KSyxAz+3g7MYIKsVWaoA349IB0NuPiSE+wpnso2qmAEWVwlHAUL
PcWrfwnJ+w+bIKyEsJr+SKt++nZ5rmfiPkcGgAZdOBgPS3qpI0s9TR1EmoywcU3fbvEu3iIb3/6s
vN77O0Xi+MqmOXNYGBExQqovYGGWaJ/etYfGxCTvICsZPalG5JibeMBZDzMQ+S9myB5uMTYmCpcn
eu60/DnsIui3Hd5RmqmkBy+U76UonX1hNikNkLKr3kUg9wBUnjCvae/w4SurzeXRzy8zxD/+4sGy
rI7UxagHesMXnpCGOgCq2ld5OL43sLB3ZuP0V7LdszuYutMn53NW0z0+mDoeAkrSp9mBHjZdnxID
EiPUDkqnWdmVWH/mMgXLBHd9Vi7jOl2sq9a2QeEhYnPwMvUuqER+Z0i4636thO0ubuIGw8komJ0v
vw70nMPCf4ZePkC9yk3jvq6ygyYT9OidynM2nmJavxoywCsrem7X0iZG4gJUwvw6Ol5RgLaov6Rm
cijztkOVf9Kb7k6vsg6zKMVBzUDRccnpKoxF/otoRNWZMhdAb/UEYVq0oUdZFDgrZ2ncDxbcNhfE
82+zrduvpwhz4Zn+8yeOaFkgCSI9aLVISQ4AGuWtW031bYdCxPesHrrnywfi3A6lQkn5gOod9JLF
tlGgGaUjvm8HDBeTnYsDFZbkrfkYO1wk/81QELnBYzG9ZXfLwTSEP+PsyanChqvDHnprR/iHYDvo
lMOVOHPuPCBL8n+jLdKsZkwHtCTRWdRxQcIWSIBUetCC3lzFWer5FbYbgY8AsrMTyARdSYFOwQwc
CZprtA0INTxUFtuUlouihh2j5y25ICa7PU3XWtd73FhRM3Bosw36PRU4668cd1g04oEv32W4yF4D
p5/7wOifkd9a6CJDjzs+MHpFOz+pkvyQ9zXSe1Hq7LnfJd63OI5eiUFnx7IoPAMsAPW1BCtjViqc
SlMyrpQwQYW/xQRGxDVo0aqprikLnvnAYK/hf1Kp5dW5LOzZIJ/TpnXjg1vU7spOpffgDnF2n1nJ
Jm07829UAM2fDcLM1zCFZ2IQL0G6po7N3Unedbykll7yNsN269DHdvWI665M1wEG0lbwGyU/YMcI
Ql97K50bkzuaJqoL6P9Ez69xYtSRGzU6BPjCPCSWGQ07rCtLDJGMVCoPGDPr1aroI2wDLx/bM1cm
rT0E9MC7z+nf/B3+eK9MiO7kGi7hh0Ck7o3aaTgKoPsw3CSNFI8YBGrXYMDnRpyfovMjmCf+souZ
5bpoMeROD5AsnU2YmN5TjWQz3Hc0SLOiGG4vz/DMtuUr8jV5ds8ixYtbGqFkfCM7JIrxgEZKVx3E
WgA1SjcjPHvjynKeHQy1U8DiJHrcZMfL6aKHMjjztoWk26u3aYsQxOyu4YpfY50Y48fluZ3sGw4I
PSjwezb1oBORpjgGFqFrMBWK3uMF3VlA9FdlaGAhn7lpiHwHprByZXmF8/dXR2bDcInxINPp9C05
42E/qqgUe+0Bg/AReKKWIHVhKzZCW3FsD8ZKK6ZmO3ZAkC8PfLLC7NS5PASGCzwbuebxCieF68bl
kPdo6TfyoSy7u7BFwhhT4bz/au2Ls0io455GBR5zi0UkwFQE01Ivcg6pWY/ILpjDc4yHycrrRuer
sXUeit4vAQd0Grv0eFaV7K2h0xLn0NLj7DelgtTGxoisYZ8XuA5dXsKTEzhPi4NAjgzABtL38WAi
AZsyJWb26rpRtAnrcPrX7O3xV1Sr5Q/22dXs9XSbMjmd6hm1YRhbS6biJIysxsmseO0jK9+YskaG
acq9fJ95YnrrjX64Rb/T+y+myasdJBogApBgi7OIXppdDJ7MX+HR2+uimL2yAaZnPtoG+Q0RvtH+
qxEtB3APJSBWebGwnMSErnf2moup9weoig+504YPEZ5aW1G614L3ySXJEGTJUPd5vFM2Xeya0bBF
rwxu/jpAeaDOFCubRrWGH55utVvcACOw+OmQ8EzwgmsUbZO5/NFSQHieyjo3FdVo+mGgHI/nmhdJ
hBvnmPwlNEzJi2nVtDeXt+kSJExCg7QtTSBuRfhRqCMcD4EIh9LataG9a0M1bkspmldqem/6OKnw
LI3oVQy1sk3dFGKvpdX3SVt/n3K7ebn8O/T5s/05VeIMgmpzA2XGNNJ/P/4dRdkACVGn6s3SM1sR
WLJkQ7fHtrNFpr31SmAc5WSb8QYZDRXfrjQJjdp3MDzun6bMnMybEKGX9nfTANxZ543n/nQwavpw
UgBc6Yw6GVDuj0sQC6yz1z3K3q7/6RTL+tUqjVrj65d3jwZS3tckfD8Br8dTszxobjMnaA51S8Wi
xm56EQda/Db07pA8Amlo3vBKxHmUJBdg+Ohgp5wiMG3dxEZlGpvKHtTM2BRxkU37URWa9s2JlSjz
MavpI+TzMDGHsBZPYqeMZRo8apOplbdJSIkDfzSUaW5Frufa9zTlDx27M6wrEIlFdOOW5wtx4GE6
ce2TQx5/ramu1cBxqvEdxazyGShc3PqehitDo3vh1i66K4xZOHjL/TETE+bm6Lxh2aaLYyjivlAy
yEZvFpqJ1k6pR55dPijqyr6b8gH9u6ozvRB/LaFoD5KcYO0hCTRurKDUCpxZHTPfyiR039QoUrR1
4CG54HvF2LmrKoYxheNxJIvnHLe11O/LKXzCwc2x7y0cFR1wNaCrd5FbacWv2gyCcC8DLBurp2lo
RNU84EKY70yDZsrzlHiQR9OyxYsMyQ8Fp3lpyqHb0XaRdyre87Uvs0GLv01a2D9glK67voPiyIdd
R3hslaacXswC6at1rXScyczJqm0yjkN3gwlcGuzKpNPrFWbL5T3C4FWSbFvhDe3d4E6SeltvjIH9
WHZ59julCNb5DuT8aoMecxG/j+aIFn2dZk6yypAvxLBZyxQz2dpZH8R/QWLIXr2RJdsXdMSdVWXh
wfQgKoE2CKUBkx6831iVpeyNKnDeHNKjaGNUXvZUyanFWz7A2XZnoTgWbmpvzMzbAaNBsW70Oh83
Uyd7scHgMGv8Jhu8ZzRSdeGrPTKKO5g5KZ6YFozb1RDWhlynwhibLYSUNr6VClUZCNqT8lxzmQU3
JQTq3Ic2MkQvXtULd1NoduSu6xYY632hqiIr/AAR8W4TailO1yBvB2ffmaXmrEIdMbZVBRMBbss4
uD8R6AjsvYPtVPXCY8lsH63SKkya/VN6p7fQof8SEWf2XhZyeFQt2bZ+ZkWxh+DsJMPbqtMHjwtQ
VtbGNEot3ymt5yQPaqqn9qOIGzvDsFJO0w2g+MTzGzdCPzqfCnjG6Lrv45bO26pTk754CxESa1cD
1/yHa9fOuMJvXnwjfM6rlpghTtglIjl7A4p89uiU/fR3ODVRexs0pSPwskR1BQ57psoAy1wBScld
cWfZ4y7E3yZ/nHpV0TLfSAmuYq3kMKEfTBKT4AU3Hq29rarQ0x5MVSrFbZCXEv94o62K/AV7ZCXc
Dl01RO9aZ1fFU606GdrAdZMFOsKSPDsE4oixmvwMlKiNZst5ZFb0VQ5a2vpLBWNo7/MSLNWtU5Uh
wNFOdboVR69tXlRX0Ytwq0+GIbA+jhGf93uIT8Fd39sDRicyBvUOJ7bL3ATlg8qNvV8y0NNojYdf
QB0dg6SDGKNQ/RGhWfw80QUMfUlcSG5jQrO2xS1A/ydwPbk3NQjPazi22NzpnVSNF16cY/+uGcIA
d9KpbfKjF531aCrwOe4t/JWRR6GiT7fbDbHzq4LeG1ahpTdy3Xlov/u9XubqMzaZyT8tlX/rUVWD
5DBSx7P9QUnyaYU5IPro6EZrviod+8OeCuNXBasfX2kl0uTaHieMLgNh9JnvYSxc+2XmYsGkVyFe
eJVTl7XPfw9DHlfJAWTRFGurGo2E3y4+rPmqTpX8Ww1C0fUju3SHm4LWyuh3dYgNtMVjN7+rsJaq
t2rURLeTkRnaWjbNqPje2IwNwnFK0qobkiqe/GHfu08dGriVX5t2oUEKsspoZ5gJjs0bnHgUeysn
tUpvO2guNaCDLPOsV/QV8t9BZ3KuszarIczhj2c+QSZr2rtM6oF5L2qcbPNtok6mfRfLIPplZclY
r7PJgCRrSd1ERqMKrRfYtEmPDO/o4EmITGJXhn7lTmxIHSHup9BMg+aQeUCUVjSFMI0PK3WeXSk6
ZU0TXxdbsgB92oiWEPW97PTuRu0LnUebDDQ8lIconxBDyoL2aaojeN8ZPM+DxGzjX643k55iMY5b
SJ6F+rtx7FAHuT6B6UKWP6t3lpiKb6qXetaqtGVibYzBbMV25ALrVsKuzGGr0MWMfSctbFxfUzx+
bjJ6IqBCA9P5hRlgPO77xu2ytZtZZksz0xu/gTgAU91PTVPcYy6euRthx4N9W2g9+1nLS932AUuX
8tmMi1jsAC119iZQC8DntXAU7b7rKHNra1SeQu1jzNsMZwqlmtDJs4Yk0+/DuWxK2z9kPT3ujHYV
8JoRv9qkF2W8Q70KS9B1JiK8gi8nenM+eZQM4WQwg1U1KlwUn5aVArrkQeuN6fSe4FvQ3ZRhk71U
2Pa2T4ERcMZdrhFMVJnisC2bxhB+XrTuF9U+aDbSEbPx2wNwjeLEUp/YaDoEviNbew+MDOtMgv4B
WRwkNnr7mnbjSarEUBRGqXcj4w4MaZHDQ1JIorAR+jtRsTjUYxPuHcwt3hqBePZOaE56zRtl8WJh
cvT7UONBdmh+xy/B3SnKWimJbfThZWZk+UhJ9Y9al2v3jQI5OBTYFDh4L3PzN5q48nk/C5RH33eW
N6UrRi8X5ZAT8GwtQ9eiQ5S8h1GjPCewkpoH4nlZYkKd5e7aCiml7gqrs7ynPIfVu6nUpuo2MpxI
lFIjyd5sqwuq26DqxIsJFLej0Np43b9BH7mluYaE3cY/eyVS1S2Evly9jT1Z/10Vtp0Ry9y83E8g
DLsb8q/CuAI0PfmY2FCiXsBziQMyv++P894uGewatRrrfSKDlfMNq4XfUj2S+17pJBupaku5uXxi
5g1yvKIOLmtIp8Hsc2b6+fGYsi3cUYc3+j7fJK2f0s2M71qFcoZfemF7Tcj1ZDhvliKn3ESejfXJ
EpBcWD2dPKkkH02DlfEKw8z4NVcx4rKHLLvy6vsEiPw5Nz4EBDLg66gNMbtl2z3spyKfolh9HxJM
1LZCaEX7bVBqjHEtHjL9xpLapN4j35FZ60LP3DewGJ2+ohXjZKtRyeIh85M8sbK/osrgrb4rRtKx
R10UrXaDt6rtPU+YyQrscRUyvsIXhhGJf+JRBBbpeQcNYcD4GdPKH4KbLNwE6VTnj56b5flKB6OY
bvRW116RhOw13zarCpCkoGfGI0ck9V2ZR1P0YkphyW9hoZct1r3G0JZrUNZquFIQHVPclTT6ILnN
TdCjfhkHekuWG+jKxtFTK+lWDZJwzhbxXAxvV4NZOxTACRZZnWzyzupmL9uyQah5HySiq5/NiSsM
QaowLz6cSFr1F2tXxCraLsQN/gmkCM3K4x2HaG8S97IfX4WCg2c8FZgdRbH76EzGB+6QypWu1vJK
QEnW5IE8Qxkh+5+AmBoZDVofNeqrUvJW2NpjGm5HJdW/qZmVhTvVnbq1jiN44qeRUYV+bZepeeWQ
LQ82vwEJPEI0LZ65ubY4ZH2oKmHmFfpraIfGynHT9AUP58jXS9Uk5Zi1Yi+f6pPCy+eIcxChxDpX
XhaFl1RorVUltf4KYVZfxQ3M8yyS8bYvg8BXenvaIRSnrYq4+anESrLXWjNcuVWmbS//kDMzZ+UJ
MGgeUGhaas7mVpQTTDLjNWji+Fatc14XnRy/g7BS923T9tcqTnNJ8OjM40BHjYcLasawohh9vLvk
6LRot9vm65h49d9Ok9mPHu8eew9vxlH9uE1cb900qCbucA5TeOJKBZ90vcOQIegBoiFWCbH28ios
qqd0SfhRMC4hLFCvJS84/lE4mRBJYaG8AvqJVjqSMRu3rFrVn7qif8vLYXK2kzQC9dflcZdtzs+B
6VfCqyHmcl8vtkGdjgDZCMmvUeQGP0GUyHwtzRpv6agxvE1URuO0ToMkek29Uv6iV5psPBGo2hdv
tnkBIPgRhYH6g09aVHRMLy4Tqx+s17bu3G+J1J1V4EV2QxKIuYCvuWXa7i7P/cyaYyNE5R8Rbxyu
lmteC0VVJgRvX0Uc/5v0ZrlXzXJKVznkqjXluuYn9kb611BC83qjbgF/2MQGcp7o8YfuNEoSat7a
mIr16o2pRjrVnmkanilwm7jcp+E1MsyZ8AZGcV5UlAEYfz6Af3T/PHLsrBOF9VrIepKbYpTTHtMW
Z/JRsQ4eQWM16cpIrK5fwccpV6o0xivN9GVGOE8aBYoZfQbG+KTR2xpVo2Y1k1ZRaNw1QD3uyNHL
1cAja62mqebnsVGsx8G6ZqF0UrebhwaMBfkXoCqOIPMm+GP2LTbyKJSH7ms8BGn/kBTsiOcoMy2w
H6mlY1VRDKl8hNhtrEa7dY1Nxwu+XyXIej+WKHdFt3nSKzedHbTTv5I7to19la5DvK1rRxt+D2bf
4PxQNJH2PMGjcFdaNIXf1b6frjminYZK+D60qtAtprmKHfvxXCpZtopTZiyj4ApHvLVJ/Ag5IrAR
Xpo+auCHrqTTp3uHER1q4pSOZ0zb4lTaoRloDTXq166HXTSZSnMYlAbbrSjP79Bv1W5qQx13gqtt
l3GRXgkKy1wQ5Cm9T2R/SNI4L5932B8fDzPDxuRtbL96XdTudLds1mHkDSi1DtOVa+jMfchgHEkE
RKFVQbc/XtyIauoYDMJ+tXuZxX6LBNBt42kt9NfKNpt157YZVaxWe3C8svBuGo7bRqevBcguFmX4
5eDEz+GaQm0A5Sl0Ho5/TorbYZeNmv1ajXr3PbKDahOJMds6EbLYExTSnZOZX1RdJDj8z4JzQhFG
B1h9POgANT6mTGK/kiI6O7tU+4/EcYCA1BB1vtZ4/f9joZpBAX92V1pcPJSIjVomqf2qlXrys0eD
zi/0Mbmty7K48m1Pw888LzQz5hufd+Hy3HiAsBS+/Gtmd3hUcQP7XajL1ZiWt7EVKqtwQv9Ot8L4
yv49PzAKimCKIbAZi9AbGdSEzM6yX5Uem54h7oobrBxwkiq8wYeRu+l6+R4gDnwl3n6ey+McB64q
g3Khk1PCRjj+kFbXxuBLquzNHCxHvIAm9jTfcEON1m+rZn5p0e3ZjrnRm9sqNytnzd5KtTWOhX2+
NyOtYcP3gipyjdXnxlCazrgSWs4cOHqKZPgwXYA928vOH2o8ZVrmg/EWieYtCLJ0a3VJtDKyTF+n
Ib6GIC/NlVlPAkOWIVvVQ+jtEkp368tpwGmQMekIz9BOlA34+2LTN7Fat1HUua8oTUV3WtMNeOd2
yvvYW8q16tNpygGNGO1BXvHQBmjOH38X4OQit3mBvaZ0IPaBZsjbILISIPaq8nPSmhSZQHntVM8f
+3gz0CcC2TCDZS2kDxcTTKbQySa7i9+kbtC8oAn/2uLuUPOoMtu1kO3w9+UVPTcgSjizq8Fcdlp6
+lAC6aPQVJO3rrbGX8B1640ndXUHfWHErln9uDzcJxRvMUEiFng1rpkZgLA435BsHdE6TvhWxa6w
/yrzFJ0y6mm1us8iNfYVQWkUNaa/6yEK9tLAq9EfnUbbCXLeTWfXKbjJPm4z7NMxsT8IOK1XluTM
h0fJGOwe3V4A78v28ugNoxEHtfsaSFOsS4vEKxmajGpY2v8289b1ZZRwwVxemTNbG6s1iGRzIWXm
dh1vN6XOqglnbkY1pvg2L1P9fvIG66AqSZ34l8c6jXXsrU9xQrJNUC7LsQDtZZExJW+qEyerqi67
XS7rzC9I3/d2pLbPo9aKVZhCIbk88uksITNAm4B/hAMQPJnjWYomCpBBirK3aSodwwelVKz6uohU
P83Na4KlZzYbowGjg0eGlAzH+Xg0pUicduzr9A0fTlVfFU01iJUw0RP9piS4M6Kbk6NT3QymGqyU
smvDf+FkD0+CHmzgW3qg/qu20nX2o+iqcRNlWKW/pE3NPv3isvCWAkntzEYuMHnUxR0Qe0B4m6CJ
PuKRS2dV4l+6Jksegw36utfwEydff85UkJjnCcsLlkN/vCpTmktckbwIYZYgve/sNNu5eU6fnOXx
8Zswfkg7vjfqTl65Yk9izVwmooBAfqrNvm+L/D4qBipldO7fE+6Hd0p0077rxPBdZNXwDhHkmnPI
+fEAcZGHU51aaglRBjPwwU7196DOixs9w92qG4psU6CuVvkh4rJXqlPnBuQF42GN80nzWERvJ8j6
OA4G8x0ghvs+dYP9rcjojqn4G66NDh+Jy9vmk6dyFE0hgeNyBH7o89W2TAInTY1ka+nKbzeXrb0u
+6rhxaNHtMADLy72hoyy7iPTRsdSbiPIxuUz+OcGKR5jrMJtbExdJW9ybRjrK9+afJxtdPTbZrIv
Iqxcoo52mtcAKU1kM+Tdb1ABkWKvda+OyKRq+KTOqh8K1wruXWo3u1Bxs+nJlHSDaAvWPO6UxIq8
RxHq+dqUbuGsB83K+8dGgOT0C8dU6xtZOH1xOyhhRGkd5rZ6xwtZs26mOjbjG4n9Z7ft1S5XDk3Q
An+kUGlkGxcC4G+DXCHyyZ3JzvtOi4vnNEPNOlpB9SzGZGMLQ1aVX9A5/kH/VhkPXtQ4r4bFw/hB
M2Pzldw8yX5PZod9YuKhN7sCsJB9RA3AYV9g/P1LEV5U77ywQiy874Yx+lbpklJFIwz+05Wl8hjB
RI4uaH9bhrYVPztJ0j4HDSySG6UI8r9M8Ewj2GZwTOsxcWgDKukg9rhV6S+TVzfa25hPnvTLNM2T
p452w95GQDD2JzqK2WyXYec/anNQVSRua7Bu/lQ7Sr+ubSO59+C2unfoRBmt74SKxGclk2nm67Hw
mlu6MlH1T51TOVrVlSap5096+ZxAPDZp0sdpdo8VkYHBauMFPyynrYttrZUjLpJ2aqIT1EfKOi4h
AuxwYFDugzwfvFXc4yzzYldjpPab1qxEWmxwvXScCBuhMHK3AwD2w6Qkqvk7jbqk38Y5Vd6tVynG
v2YcTGUObcn1KJjbPZCo/soFfBIW53LWjPemJUab77P69scDVvNCPECFOv4mRDS7CI/IbWw24XZ+
VfuSLtZaqfDxVuM+vfIEOBnZgRIGiJY+KiUXroHjgFzaaA3kIxh6u1dzudVbWERrEHTad3pZ5Q8J
OgcVfaqfpbdr8HincXA5jpyUDkg8IFqjK4UBK+zVRdwa8yG28rwI/23GwQ6/G27jHpRem0jEcvkE
uTxJ9lMVyE0StfkPbqfxSiA7SbnAoFI7oBUJTtM+KevT2tMKHi7pB+m9tovxewnXohgLw0eo5FEp
JuHSTPfENdDkMmBTTaSSScJNyv0ZqI5XPnOrZhASSdERleptNY3VrdBdscvMYnj2rAoh/8srPWcc
fwZF2tj0daGq0HmFs7HsmLVZiFiuM3gfoUAREQxRl/nKTEO4AoJb5lkUgWiU0V9FBIHkfikToCpY
EnPLeh9UimLfHLBYtcow/wfQjfVFVU10nshW53yS7EXn3+ff8sfBQbMzGGO9Dz7Uspxuknpq7uq4
wpAT1e9VharslYN6Ugf/HBBYElUPDotpLJLIzI2zLPZKj6a1FX13Oq97Clwox53aN7cjPm2hHwhq
BrkU5q1RiXe9EcrN5Q958iT+/BFwkMmj2LkkNsezlp0maItm3kdetbpcB/aE2iMZ3o+o6ca7fnTN
TWQn6e9+CIN/9GjqnzKrUHPfytVrhrrL+PE/P4W3G6UwxGSXddOsaNVhajrvQ3hua996XVdIv2vx
8PS9HrmataFVE+3HMvmutWP4/fJKnG5pPj/U+v8dfRE8UNwyrRZxz4+qL+K1XbtjuDIiNOOufPbT
s8o4gNWJkHMNYintPhr60HtNzYJnevqX6Ulta0+NteNq7Pd27E1X2jznxgO7Atv50/XqxGekc+3R
80b3Y+gt40XPB3ftjWO/wujDfGsqGV+Z37kjC3mDzJhDC+ZlXuc/jlE3I3mHPPQ+slBa3/RBhq9F
5A63k5lk16hj5+ZGJ51Sw8wygt55PFYqyQglNsEfuM07w65s7WxfGrE7+UqmeMWuyCzjx5e3CSm4
xutmju9QnI6HNLWixzavDD6UQGvDVU33KtyqKVf5lRB75jQw0PzR6FTCPF4MJJBdHE0xBR+1KspV
WQQeCAyhbGz8bW90OWYYpgfyJUlkvbs8xTNfUFc1F7I+plOzceDxFPWmn2Kzkt6HZvSRh63VlGC+
Y5rTRh2A313JGpZ3Jqce8Uke8NAekfZadgPtWG+UDM+ujwz1x3ouyI6ZX+t29DsQSkYW0eR+aHjB
4fIkz2wdgrzHaZ8VhU4owQP2YFSYLZY3kCGyEmV3w1NxuFUG2A5W2n6RnjbfLjT6Z2IMTzjjxI8N
NV2ZaeqofMz4iDsFVs66K2FRbRQ3Tu5NVuFau/3cZ5wFr2ZZn7lCtTiItJ0SL0Cr5COspihcw6Gl
OKDbSbEqoiS4slvPRE/G4qXE0SfnXLK5M6uPahF1wUdhilankWwCL9OGSb0SXc7tFvIO3vt077Er
WJwKr5OVkU5O8OHkIRqwej9u0iyN7+hbB/dOhe2gHKfg5vJeOTfo7BXOFQ35DoGS4wMxlEHppRhx
/FZ4KazMTPYbbJftmyjSqptWtOaD0OPkyik8HRRhNIqZlPDJZ9k8x4P2QafGgWqHv9v4/5F2Xrtx
Y9kafqINMIdbsqKCLctWsG8IW5aZc+bTn4/qGxVLKEJn0INGA9PtXdxxhT8EkGFTvezoEEFK21mD
X95kSmXj5Qm0dHP5Y89XknHnCIi61hsN6HRcKtbV4AcmZyJu1MopWQhCEkpG/y6Pc749uUARYwIC
Y7Nz9MX2xNzJSOu8DV6G3rRv1DEdnag3jXtNEfb280MB7plJt+QG8BpPPyn1wzjCPy1kqD69GYUS
/cB3EWwzwhWfvlbA88zFKJU3d0a5nA7ll3VQW5LGV9lqdpuKWhyHUeYodMGNFdT57vKXfbBJUOKA
q8kdyl22FEbTvMJM2xD+Ti3V+iY0h+bZFmpyTO0oBJ+Hekyd5t3KGVymWUwiHRRUwefWBQ2V+eV6
98Lrul1lWpaHLxId572q4BKoalgMhWOsfqHC3MAzHJRHQB7D1o4lY+Wq+WjjEFrMpbA3dvpiNb2w
HE3sK8MXqnPdkWcycjUzS+7NqfukLSCXNv+jko0QOmcB4N7iS3Or0yejTF/qIVHLrZSGeXxnNZlQ
HqhQNd/8AnXONYWp85eJLigdQ2pOCknPsnWYFnEMhD3PX+S+AgqGBfI36kLqzThkwQFJjWHldvtg
POoEJM6zNxmZ++IjM9uYKuBP+YtamboDlDlERLSvm00/9tq/iDLxyot/voDzK0hDCjE9bpqlrC7A
oCjz2yF5kUZl2lm5bz50oaq7tdxNnzQ+Yfkg2RFU0I0A40nQfbqChBF50GOI+yI8OgU/xrgi/fds
LxXHHLrAj8vH8ezL5jyOmHCWseIRXH4ZcpJ+0ath8zKLOv1qUDpyZAJUHl+hdv+PscjMTNKI+Wp7
s49/dwpBjxWGNIXtiyrlOigBRKy2vIkQPGoRrrUgzu4ZknBqs3NuxJedoWk6Dc5y6SnDiz3U9Y3q
hTjIFr3+deiiY2dH21DJ4uPluTx7hwBIATwGnwY+ctaoOl25vJh12P1IeZFiifClMfEk2irUCr9d
Hud8zWZSnyVTLENCg0zidBw77uqOPE15aehRwK5VDP8qGGafp0Sy16LA+Q87qZuwXlCxgR+QrFDy
XmTbcq3DeWnt5G+iY46bBJn+QL0/cqchMQGAhpkLkc3e+rGS/b38mWfVBhpkRNeznDVCs9IZjlsd
DDVtq676R8nU+B0ia3ZNZjXelxFso6Ty+78FKoE/Ik0ervDosx6VdOxX5vqt+/f++7m3TRVh67mQ
DqNsaYYXZmLw8klvXnG8RS5vMiKvwvS+9UvqYmOLmEkooXRkq5P2ILQ0ABQ3qvIh7fUqpmacKr+b
GKT9MZHkXFp5S88QDDNFgzgcRVr6bHNv53QnqCFinE2iK69IE6n3neapvwVIq2cq3lXqJjJ0toHq
0bY0FP26jLLOdG1dyDOnMZ+DCa17rKZ4eIKF0Q7bleWbw73TmUMhiGcXfgE7lcf+9MfJlZU0nTwp
r1LV2LchnadnWRdJ6Si1pX7t4Qj2jt2Utun0lOtTh+4Exl1dVfSHRgug0AZaGegr67l8OuYZIxEm
EiCrAVkx///v7iCzI07sYkN+ncZkeNVLOf+nJ1RVNVbtHmkyY20W5rfodBbQZqBGPceLwLSWjP8B
YlGKS5j5GuWVNBs5ZY3u+mbaOGVQ+1/zusikGzMYJUdLIowwcp7qey/TOgwF5PRvNtK23AVKk0ab
y+tzPhOUfudknQSIZu2yIGolOboSrez9jVv9t4gNj3Z/1vU3npkVhzSqXi8Pt7yPqfTiLgA3n602
w2gXW9Wz2xraheK/+jwCziTFNEREKa6rom6OvZp1V1pvBSuzv7y83gbF6IkKP7hdMpPT1YYuF8Ax
Y9B8ArKK8422p+VlQwjM5bsWgdP9oNfysfZh9F7+3A9mlzsaAQsK3XBClkWXfgpKXW+F/4oqUf+z
aKx8E0Sheq21Q7zB9/5webiz2UWWDHFRbmleO9q8iw8lUpLCMIqiVw5OnToqMlovg9qONRIdae9Q
10KKV9e6tTxzXrWT3c24s17szETgnlxqVMvY07TYQ8SvVcLRgd6Tb3y78nQcUnn3PrtjGYzWpgQ4
jeWk83q6mkVlKp2VtfEr0IpwdEo4rQIgAdUP8Pdii3BHtWas8sH3Uccn/4Jfgd75MjyCJBnRKO/S
V933s0PlWdY1bGDvOIVAWC8v4cdDAcDloUHEZglAmiB1F7FUpK9BooTb1JbFbggUJYOWSIFgJSM5
254AQXRES+cME+7IsuVGFTKShaiyV9CLgRvGg3poaUbtx7ETd2k+rRVbPhzvzWwMQXxOw/zx765d
qQHVFMlh/hpGuo8iRJGXzVFSBv3ar7JcIFyqqSvQybOzP38ip2G+bmixLRkMcUBPXsRm+mpE0fDN
i8pii82e4VRtDOBGqpXmptT0GLfXol8Lmj5YS/YK4kfsHQKIZdAw4ngV+VA9X4N2yKEzYQ11qMs+
Cul0p8bd5Y3zwdwyGFgL7nFi+TPboUwN00St89cpi9Vtjgn3lodv2HdoMLo9NL+Vu+bD8Uimab1o
6OktOTGporRBkQ75a1tFxoGCRLyZpiq94+HKDjXP/Eo74HwyUVcCtTYD1+ZW6bzQ7/ZOicO436dy
/DqZvXRf+i1OslIx3smaVmwvT+V5yIn8F1J6iIDMsmfgpU7HkgvwnQRLyatvlQVuO5OSoLlgGU92
rUTfML6GMxZJJcipTv1qwG/c1d1UrrQQzyeYH0FYz+uBDglR8OmPoCo5StGYczjNKdrrcR4hN5Gp
f82hiA+1nX8WrcNI1CXBGlM0gDJpL8ZDxbgrGjFlr/Wo/a7bsjn4Kg9XMZmbkFRpd3mOz5eTaINO
LGVJEmnaIKdfB0WojVVPtK/Y13tfQmlCuCayw6Omdq+fHwkkIWEHzX2YfIsiaGiP8tiIqnv1eqW4
mRQ72PadH+6w6K72l4daFJiAdSF+CjoWCIMMeHqpsDRONVIdIlX++VmuwReulW0tWz1OywKZF782
jimGtJugD6MHyQL1d3n4JRzpv/FncBk3nkoDZJ70d2ekB7KJVl0j/4P6oGnbxiqVx0Zr2n3m9/qm
HgvpRvK9n5KnWAcQ3IBwjGnaaWY9fZWadO36W1y986+hWkIPiGyfuGTZoaV1C2RabpR/iujMDbIG
UDCMzFPvY0+19rWnIXyQ1p7sRHHVrQQJ82Z9F5H8NzZCfnSp5+tiCas1BjxlFD9T/wUDDSe/zadH
JTLFSkFomRb+N8z8gcQjMBGX7Mu0oYiZZbL6rwHzc0ScRXXwf0M0RqmqYCeNuuJkEbbeCMJMt1Et
vqjIjR5DszkmeV98Bz9drTmzLBvj/CbOFIeLm3I29lQXZTFraAdbpJr6z1Dy33WeeocAhPuON/Jn
a0ZW5cio+08bHC/D+3IMoYmELUAsrLJXIGiLI/7fD+GFgB9BJZKS5+luLMoMDUIl0f4Bcwy3tR0Z
xzBA/1R0mtiu7Py5/nC63mR0tG7pxfHXWZbZ9nY4K7sFviNUCxUNqoXXXd/4v1DeqY9TPYUbbAy9
TYrm/WYQHgVtUD9/Lv+KRfg9fzCKbiTiqgZk5Ew8SvatvNdB7PiOFtX2VWvZ34qqR9SnlNvye1Rp
sIzrtF2jAH+wCxE8Y4YJMgg3cJQ/nejRi3IRawiHOIMafkFUwktuW6gwSJGI8V+dDNYWazX/94AX
EXwGZIiO+iB6t0WFtXTDTiqu+ppm20p0+cF1xO+ZNRHRQ+OiXyL47VgPDDupEHklWZFu/aENjmiY
WU4bm4MbZN5wNSBwgnxIYuw6ZcDqxay163HKlK1Ku/rx8vKc70cLICrxGOcVfdglTahR7M5opDzy
nVjXAMrYmveVRYFuruVrbJaz+4foFrQEnQ1qxeS5y72f5b0Qtdn59IbQegFdjuJQV6R+sXLRne05
BkJZjz0HLx/s3GLtzb4cxqqTBh+N3XSKtzaOAMomaRAc+5ZxOxsO6D9Mo1sFtZCV6++DsWfHZro4
9E4JAZdjW0qpJoMq+47BnXfMai+9VbUydYOgyH6RmA3PtWVVa0j9txvs5LDzpsz1QLo5CF4CGjzd
715pBH0xqex3D4bXuJsotCrXQVL4d2GqotWWWGYjAZ8Hj7kZRSnZVzJ+9M8QtabcLSPfyJwyy8fG
UeI+JVEeZMK5yEGnItTu8hTpORfli0ZzABMb+XYWQgl/61Gbi29GVQTZlR6JTkKLIASQqRrSSOog
D+hJFY4HYTkcXE31rT+IOWXPQRogWGlMZqW2W2+qLDXfUKeeoFRVCJo8X97jZ28ukQ5MkhkEwdTY
S7vhTkcUR6tTxXcC6E71sS/zsXL7DtXA66TozOQKXld/jfpckW5LGjZrj/489ydrA10HDKM1dxHh
0S4FmA0oaVCRepwwG9BxowNIt6HmDu9AcnM7a/8Ymq+v3P5nH82YkOHRMiHKA7iziCVBtSP606H9
5Gh6/jfHX+5rhnI6TebevlKGAft0mAg7Y5iMlRPwwdeSIWBlTfsK6siyo0gqF+t2jO6jM1bhwWz8
Mj74ijL5902o1tpNTsSeruQFZ6eOfj4qkLNYKT1MCDKnu1/2tTZqKWpGoIU1zWlQTWxcudLl1El7
v3BFIezbCrCNt3LVvOH6TtaW7Au85sxCBPUCPfl0ZISdcjtVVegwjdQ12dVA6ltXbtGqcvLUoEsA
Glpr5eZgYYkYNq5pATW6GYwwa2/NrCcU2JH9o8dRoVH5tW0nEThypQCZT0XaFhvLbrR9QGAN57Co
pxnbHSJO50A79s2/QZwY7UYjlJeOpkpijTAU/UXv2m44VoojMlMOMQsT9bTV0lQKvxgxBaFNotdV
scF3Ggzv5cO2fFCAbgEEYNfxNwDLS9xwTKwvkaMpT73dbnTlwU4CJx2/Xx5kudzLQRaTHrd9gzpz
oDyp35H2EM4wOuFXe2VPLffxcpBFjtQEBmpgwleeSDMdVXZ9cVWFR2tNq3jlW5bkM8OEPl6It2/x
D+a99H08rn3JMgVbfMkSm5r7ul4oCWuCKEJwIzeOGDfGi/+jeVDuLy/M8tZZjqScnoYSurspVYwk
f42vUAzTt/ptcIVRzOVh1uZsEc4r8BJyOILKk3ebbaKN9L0/yiulo7Uh5mDmXdoY9lrjCS9Unrio
XW3jOcFW7C5/xZtK/Pu7Yzlb81l6PwbmSGpR8hnl7/JLud+FMCSc9qGDU/A3FE74bB/9jTgia6ev
VW+XugakgSfndBkvpKEo46bn+yJ/X2mH2nPH9E6qG6cS+pWsOGjXfNGtra8eZVU4Qi8BDx2FdD3V
O37zpkdfxPiBkFwNGfrytKzcIEtrPgmiQZQM7KHA/JP23+rsZ1ut3B8fHgieC2rlBL+Ud04nXgmI
/NALYf/Ezo/0Sv5l//I3/i4/XP6SD/fQu2EWpyEfo9AOYobJ/8WH/GV8Fsdx/78NsTgJwigaNaW1
+tRu/e28TUfns9H020559xWLk9CoUN+nZB7iqrjxr5RjeYzXTsI84Wcn4d0Yi5NQBVphVhpjyF8z
2+luwI9hBVf9KSqnVd34r/Tnf5u2RbxQ+7YkmpTdn/+brsWjepXt1xZ/2YH+74S9+6Z5d7w73WYs
B4VAAPvJ+1XcKPv8l3HX825fddWueQwetMlpnoMV25i1Hbd4GJs4H6ogZMxxdMWTUW5E4do/jIf/
bfYWL2NW+AlqlMxevx0O/2069Xh5iA8fXyr3xMuUJzmmp5OH988EoDBWnszqKhffLe273k+O2v/8
34ZZ7G0p970kmhimCLa2vo/iq6JwQ23lkJ6Vn0j4oUaRFsIvpfKzRPY1Jhz5KpGmn3ZtBZkjh0P7
zQOK2UFph0S/y7McFUVUu8KDGOok28ToSv4L40oj7MC24ffnvhrwCL0CECSzyiICD4vdP/ZDpUaN
J/+04gRjOmnIvlZEyIRrpeqQDw4rkdQ8i+9P9wxWwVoIrAj4JsraC6AMqnD8nNgOfvl6amuOF4UJ
VtOeuRYWLl8Oon9UgqC5gu19E4U43TTt4CEhrinez65WrDJwASK10hUZ6mTJLo21+pNeYoB/wBgR
44LqJ8dEKeN0wARobehXSfFLLVPd5dxlkmsJfLZMfcKXOGqKNTHF5QGnpsCTNVeyEehQ7SXQtqGq
BU5MDX/XigivpyAOvxq4Ld4ivmx9nfIpv0kgF6wULc/Wby5kyLAWKJ6iPLXs2aVqIg0CkWjURhUQ
M6T/e0wMFPfyrjxbPRT8Z1QAoHMqdnS0TidTFBbi8Kmc/a5EaRcucuH5d3v2ed4Dh0lXXpzzT4K1
QxUKJAJ7j8z8dDCroHpooTH/uzCy9qbCUPJbVuprEzev/8nGZ7JmyJuM+BH0iyUJSnjIKmmxYTyE
Qd7tCmHot50ZyofITx+pgRoHgcVG4Qghd+7Udv1KJr7s2QFiAZxlkZcCe6AGsmTV61ISlyLwrYcy
4FmAljtY1W9zkAC5Z3nQosJrVWEILnyCcfwDpc5MsR3D92PxGif8ayuTvrzU6TTPKaFhAc2iy7UE
zJWJjX1BH2sPY2eILzBeEQ/u6MI+VVYqdzvEbnLATpd31dmBYbDZjortSwuIGtDpQlcsfmAZqfVQ
yG3kUjD0HCQvzCu05NWjBx74VsvNcuX1ejsRpwuP3hR6oFDfZqXVJYKId99DLV/zMZ9CkBp9lrg2
s73eNp3/LUVPxbyumkyTN6D2q9r1Uae2HUnjmH2vkMAoXnFQbkfPrZE0jBvHgCVvlI6d1EZ9lSq1
XmzI65sudUefctph1OpIW3NPO9+7vFYUz8GFIztCMfN04pQB2bMYbtRDoXSTsa0irU7w+KxV/ZDZ
vmrt1FSTk32YdlK2MxDC8/con1trAPFlRgnggwrWXMVl9yBjtXg7ujkN06CDPxiTX09fUH/xqw1O
5YZ6DEDIlZupop63zSU0trd5Wejet8sb6OxamhVQqFgDYkStg0fsdB6kqND0UFLyxykew572QTQM
O730xsDJWsNfu5jOhuOdBBsI8xe0kozQ5Olwll+ZOIOY8WMyJQk1nzqDrS8iKPBOPLWflN0Aug35
hgYRwGreZgCJp6P1Mb02PWjFA6ZY47ekVVu3SNRsX8R+71gTtaUxiYYNBTtr5Vye301vBUKbihl/
ATpc5GBUqXS0bJLqUQ0q8aVKbftG6yL7Sz62ustHa9dqnCrfZE8Lvmhy8E+Rm3QlLju7G3jRZm7j
TG6cfUAW+Zmtp7Em/JJonMcmmjUE422h9PHfvtezK630f4ZorG0v76flhkaOTZ4pMvANES0DB3o6
5eiol3Fn9cOjkZvWjZdQCPxTF4qduKEaVRTQwf6k+1Fr+n0+IqG7Mu/nw4OGsWb5ftj9s6rY6fCh
5ellM3X6o6JP9k1NF/hbn/Za9w2V9elfr5iNsQFzXDdfxtqz1yxKz1ad8jdkCDAcMAboSC75EF7n
U/o0wvGxJzmS3SBSLKzPrDa+UjsMc5wcnP2XrFaK71FZG1dZN4Z/1Nwb9JUbevkUzb8DGgFEkBl1
SU3+dBqELvf22JbSY1k33ugQJBTVvleapEK0z/dBQbVpsYLWOR8TOTXwVgw7N9yWN0k7pDhSYCvw
aGPjsmm0zv46lTYyKbHYgEhaE8Je7m4wbLgjocFC0iEhkLfYaLHeTEpdF9VjNCFuEnRNf4sQybQT
tu0rTslGR484rf9e3t7LwEqFMQGMGClY9hkgg8V97ce6iilhqT+qLYbXsyRn9KRro7r2rn80DuV2
FA5ndgYH+XQB07a3wgqNIu7JToRXkycS002BGGgrB2Z5IfNBoEe5i0GxcE8uack1bi5IyrXyox8P
tRPLXr7tETR3AsmLP3s1zEMR1UNeAHh4Bg6xW2ieGELJjwi/5zfqVJnXba95tGbZojAnok0T5NOf
pEOO6fKqnW9N2IGzZx5gHY7D8iaUa9tEX1WRHjF6M3dZUpnSVUnUZDkl4esPtcXy6dMjIlNAK5gt
CrVuWX/s40yK607yH80grneeYTY7W87srYUUi2NC/vycDBK4I4COc5tkJgQoXH6n+8XP0N0Zs3Z6
jHIl2dt1XcMO7sqDn0rGtsjb58ufd7Y9gTYDdyBf4iWn0roYTu5iePJVNj3GuS2+xomq7dR6zFc2
zIejEFTTUgT9x8Vy+lGej/lCi7Phoy0PzWYsEw1npGDNHBO2KH/O+3CWtukM/QPSSCSISd7iUOtd
NrUoeoQPnqgEuoPVKIqNoeZl/GcwyrCWnCCGxKE74OVKO3LUKAyy56nq9HQWrgfo/RdARj0ejD6x
cINpkgDr3SjDFMdNwIbZf+iCmGPs2GhGeM+qHXld6YrA6CvbARfeCl7nwTAmV516L/1aq3kL6zkb
6sbY03xuqXFFEGVktx+rQMeLFbfZcUAf2CzSa7/wsFJw6I5T9N3XNfsjcKNmUg0K7RbORkcMaKAc
OFDIEwuESJV29MTVRCs6/dDiTIyXyJgrpWw4AUDu2KQoCXzI6Xq4JDd2hJHOF6gmatVv0D0aynir
l7UVXyOfFuTPYaTk+Xdk7IIwOuJDp0Ha7g3Jw/xpzIbRD5xCVnAbcgIUd0rhKEqR4KEjq3lH5C8a
g1Zgr5flkaKGHD1NkVIBnA28gqTVmfoiMFpyB0oVh1TSx+lrU6PYtCehs+J/oM1sPDI0H0HKr54+
tlQ8K2RTdxX+XeEL1K8s24aY2pCTYrNo8ieBje+ueh4Pb0febUT/8qGJpV2J+FDv6uXUGY8qGk+l
o+qxku6GMJ+kO8vXguZG8RM9xGxHLdrYdxI1QM0O/wwZtRdTi9vkSyN7CciXocVw+gDT2xQH31eb
7l4DEJMiscxVv7UHO9Hv4gormZ+SRI1lcOUoRS3EhVyl0U+1hyz3j7Ii8lfEvYtZYFcZwq2XqD2Q
Lh8jmr1tZ0LajEo91N+xP6yz/UiUG+wLSvLjMTCKpNsUg+pFmy4L/HpjWsLX3N7rk/669dVK2+Mm
Y/duVaq4Q2leV1RXOGIa1vfYEq31PHqjXU1u1IF02Q4iyX03rNpA36MxkwaQKAyr2xGCQa3QrVoZ
3GSyqs4Z+bPDTScDTYldO8RYBR0c0Njm6ChGb8UVmx2nry26GyUeghgyNuOdCISYrmhG+c3XvmuV
8Gen1Jq+7z0QHQ9Th17gdeknQ++kCWpYv/0IK8Atli1tmhFN1rPPHHW3WvoBawiUt2mogWFtNbNA
LhQRVU3dGcZgprfgQbWZf2t06Ms4fq3XUgb1ZoTV7lgtaleOmnh19YOfYPXHgaQ7OURlZ0vbVlOH
9D4HKVu8liS+MT5AKLDcjZZc6pIbIt4Fmk7pUSJT2H54A5WTNuZuEZv6mLlSIlc1cvpFnqUblk4N
Mayb8Hj5UmiB2YwIJHud96vkJ+EfJHCA8/RNUmtohfQliKnfWjcMHgwi1UdbOs24CG6j2Ev9IyzU
0DLcvGiiZnC7MbOnV0mYci47YeZHk+4kTV0a+NfhntljOwTm/m8GYiJsDrESMRMbpSQN+guZwwq3
GRQp+8/ll2IZX4D3RSIbHQIESImIrcUdDh6+KDgOyVOB59mTHajBX2zL62+KVuKF9+mx3mRxZkIc
iNglEEWtcQEcGzN6apE8PeQF8uQbCqVNB+i0tMqVoGJ+496/GnwZVRcqT7DwqOwtpQ4VbRTYnrXx
k9znWI2BwrLvMXdt7vowTfe4+Sk/ibtiZVOYSf50+UvPAhqUVv7zdSWxpfC8CH7ZHBHOfon4ISd1
ZjmqBPjTTapquDWSkAtcyopwJcI4W8g5k8SVCkobZR/K0KePMcglIE+VSH/KYwxbzVKast21IlSH
F1R0dPPf5S88m905xIZ7Q/4C5AUawOlwWYQfhl3F1c8o6G3bbb2iCl5hq2TWdVx13OFKHJldxkGa
mnofKPog/7z8C87aGiww1QPCBdJJ8KVLF6pQ0wXuzmnzhOC996MwImoWO3iLgQbkV6DQvUv8JLZd
TD6Vl7wa/QH+FQSJ1nSVSRvkb53piWGlWP0G6D7ddrMqNFsOBs88MYulr9MQCqdfSY+I4nVquA+Q
uELYPrOISe64rYYh2TUjdQWqONFkUleLgsp69jMzBQhXd0mdo1cuYc3j2mVm+QdATpnhb/CI43ZR
i35VovNs51ClxcMe7bBZfhYf6dOltEU++qqXKc8DioXGPjXLWDn0hU0MRGwUrKUZZ0n4bB1BzEgo
TBWW2sciOA1LTns46tJzGk2a+oWauzJsPEuti104lCmgqd5nI+8VRTSR7JgcFv/OL/Re3VW6iT3m
5X10tpPBBhMmS2QBPKH8pNPPH0pJ8RvNDJ/r2jO3chIP4OQgAuiRXG+UKeh23qSX7iDibKUxtbwl
yIpn1QlSAkpg/POi2Mbii7Cw0uAZqR8izSZCfmc/18M8rAmF+rODZZ5+sgrAmETR/I3VhgW1lC1P
m76eUiLfZ3My4yOU+fBo1La4D4MmOhqtktxdnt159k6OA5k/HA/YT9z3FDwWs5sJuWq8ZKif5Sb3
MGQyuvSxCVOv2jRlrlROPelwA9XU01a6D+e7mgwIADpFTCaX83i6rD0N3PlmGp510NTRVRnZIrsN
wmyKNmaGqPjKvJ7vIj6RaxC5Rhj+AB9Ph8vojKV911fPfRSF6QPKgj0GtKWVYcsy+loEiTax+73X
1EZ5b+VhvFaRON9MvHFzrYBqCyXjZachjVMriLs+eJ6xqJtRN7xjrX6pTNX1KWAdLq/q+eSST8BP
pEwMxJIOz+nXDp6C9Hg92s8WWg4PedHLd1FhIAAuIct5f3mst/TudAuBJSVapaeKNCMn9HQwz8ga
22gr8Zw2mU8mhXCvWYcuurg2bc+8SNLxW040n950rVdW26LocmuHVqakH4uSDt5NoQrfb2iDzB4c
jqVXvfcgReWAK3ZbkpAdC1IR6SYeiyC5SkGrofOOh5n+EAxW//3y55xNHYVHQi6Epyh/05hefE3j
Y3hrZpL8RP/JDK5gIJQ/LZLBAAmF2BCbz46G0gayqChp076g/HA6d2paScj4psaTJmL9Cb9dkGSG
0LclppcrJ2De4SfLNIt6ILsGdX0W9FzWVkck5nDMNfQZdirPWZi/CcupPqSouG/onmhORDv0yKMb
bf1Jyz8b/8x6z7NOPEVloL/G4jJtdYBCcVhaTx55SHiYWjuLCQCwern2fckWK9Hl2XFDbWZWcUa0
e65xLoG3LdKsdD0lZKb1tnG1blLdqPX9K6agBsWdRSvQmuV47BowzbSn6bvTJlzaIMUhjtt2Lyl/
OsW4s6zOv6pio/3R5+kTmdCaYfjZaBAYqLhAdoZGRVKwmMyi7psYZuLwAmifdvtUSdj0mrkd7hWz
CIvtiHjyWhFwWU0COmHM0eTMmOEuXTL1kq6p+jaepBfb9rI7mBXZdRuZ5cqB+ODLqFTBx+Xqgohl
Lu5p3GDDTLNy6UW0Xveod/qwxWkh2eQjmpKOIsrXzx1AivsS2Gxq7uiTIa2zqF212JkPReHFLzit
S05pB8m268bU6aJy+mQ4wVB4xED7nx8hWlqLDIACFHNbJc1LNhjVXiqmfk/ad1sQPt4i+NR9Mpt7
A7wD4ZmpDTTxlu10QtioHI1pRAy0n40/rGbna37iGrmxZoO1vDPpu7LezORc1OcZWGzHIZphDCaS
QbXZ5tjIp9MxRDziJsDF+fHyep3tDxYKdwSU13hKmbJFvIJIrjGqk96+jI2dPFvIyFi+GRbYUjbB
ofKNlcdtGR6xzXmqqWoCkuA5XfaXdWmiUw875cU3C/NZjySd2tkg9fhut+aQbZEBAeVKj8X2P3lf
ki1K9LUN/lsCQWUZfGp9IY2TlaUvds4r5xC+ec5EtuYOHabVK3vlfFa5T9CIINBlZ+L8evoMVUbZ
4Yqqj9wnhn3w87j7Z0I2eLIST39o/Xzt/jrDF8N4occ4i18AQgE9sBiQ0laQQDASf9DfsYY/Bqi2
6SjMKPRk10oqL4PiNo1xoWwnXD76YzGE+GBkZZgHx9HTEUx0upDNiM2R1aSbpgujrMGzrM+i5po4
HYiyLIWSaDFDUr1Udlp0jkw3iVBhFo7UVS09E1RyijWpruVMwtClmTCzd+laW1ztpzMp1XKajga6
5KMnj/c5lctDYo/lFq2p+Kcuj/3Kyi2PHqQh7n8iaVqHKDYsa/xSWwhPKSv1F1pLkQucZXAEykT7
mIbXWup89m1kzjzdM7RsvlGW7OQ85AxoJMJ/UKLsjNdCsiNUz/zRb0WyabEBynf+VFI+ViKd19Dt
QnCPg+NT3yjQmUtwMP9tdwOAcSOwogrJxDBSo00NokvDOUarWoebGGeFlTk6q0QYeF9COCHjn5m+
Z6YqPKJBl3hF8tJqdtO/KiWWuJts7OIeR3HKuWKrBrUUv3a+UBt8o9HQ/+ZLTUntMSam9fcZL3+6
FqIs7hYqX/QnZxANmE8E5JYCR7qnCc8r5OY+F2LYKGpn78akSY4IX7RujKgTZZlgTR9zmd3/N+q8
RQmK6L8uXf5Sv4o8I9Gb+ywKcHXIhhJMoF1e5QpVkErvu2tiiW5XZvh4UV/SrzBsXYOlLzbS/BuA
WxGDAhwkFn1rKL3DPrfWVOWeZpf3RR8XkYsam2y5aTtae7OqrS8NPPs1BuQHk00JddZrgPkJxGJR
1BAFAhl1K5f3/YiDTFWp2S6yJvO70EW8K6pS2uQz9fHyY/XhoGAiab6B8SMsPL0MRAg8qEn76j7F
NOgY0K7YS3IZ3iL+5rnQPDtH5FG/vTzo4kZ4m1y60pSLESgDC7q4gUrdKijDNPV9HmcwzaKK+04F
wAzLdFVRfo6O3uUUb2PNBUbuubn9vaQrJ5GoaHQo1X2QCyM7QmTLJVxIcs27nrIaNeda6SpvO1pl
K+hJKVXkaJZQGjhssl9+7sUEr8INSAUD8QKqV2cI0QmC20BLJL/v20iF72Ylh8aW6KR4Q7ySXSxi
4f+GmiMCRpyNGOYN/m4DI/3TKL2UYU2ThP6tsOVu2+bBWsS9yNjeRsE9nBuXIGBWZTwdpZFDrp2y
yO6HfAxu27x+mVIxfAfjFiAWpVdbFckRXMai8gCi8NfnttE8m5TnEbblkgapuIjpIuGbUedr4b2Y
7OgbT7Vw7XzqrlDwy/eXh/pgNnmRiT0okHMPLoU76T4NidDT/F50KCX69dB8xaUg/n15lA9mc0aD
UKZAqYX4Y7FmSRp7mBqJ4j6WYenh3Fa5kecZG9UOzG3XauWhGzWd/mpdJ25gdmuU2+Wlh6YsohpA
RCivku8vIQaAydIEr9fmPpUn707yClrUkhpKyQafgOKXpxbSSk66VBNgA3EwyTpILGaZGmWxhqA5
ijgolfYef1UE42ockf6Pu6tZbuNI0q/S4cvMRKxgA+KPuTGjCBKEKIoETROQHOPLRAEoAW02uuD+
oQxubMRe9iHmPCcf9jbHuelN9kn2y2oUiexuAiAqV0IIB4dBUllVWVlZ+fvVaSu+x1NCqPeJx6cR
EqdX8d+yfHj0azZ9i+qVbJgfTabDJkAHBxHWsXg17Nvhb/8OLLjrQjekr/6M70MzQwfveJKVvr76
YabjXpZonXXV7M/0Tx/+lP/DV91wmJjUfMjKf8X+Eegvxj9VmWJfOjGgeec/5jqZ3+g0j7LVvy1m
ioUQoWsTxlnfVEhs9Ed2IU8SCrSdV38+03/5ZmjyOKP5jUMTf7P41fnoL99Qru/bCiG7mFUEIoU1
5yNQ3jto4KEElAtRm21k4vHi560GcCWRSYAnv/jYgZaY+NTaK7Op4c/qv1k184IrtHSSZK+lv2jt
N5DfoVArkif2w1gAWLoGvXiAul2ygaDrdo4FxYyKg/Ugj8/Y/RdYIvX3U0dNwQEuBS8O8Ht45Qg/
HlgWkBkGpu+QGOxBh/qJwctmA/EPAk12ss7EALn8BmwlJNgpar1bi0dXmOfq91820OuEnAOhWtAH
Ru+SGnjRaqDOmHoQALZnP8WAOyQAFDfwEoD97xpYH96ugkFoP/wM7DWQgqLOAcDs2s/OHQGcXU8W
7B02UHSLNG49C5pHDbTdoKT04TbYtYNAkWYvIXjR/K5BWLaIqIHU8gnACUFIAB8UYdrPzp0A6hv2
Wjy2H96QDXuwtTf3GgBJREURno2xn527AakC3mvpB1BwgCAnKIOH3V3e/SPYR4gFICtWCAFJBwbc
If1H+UAvFuwdNdBPgBIrlEbaDxTcEgua+zgY4ADBetvPzgkBgS94cWB/vwFni5BzHzd5iQPfw0ZC
myeyhbu29wBD81x6q9UgdD8Ehwsbl4zcpaUfHjWQQcRrt+gosJ+dM4EOcVt7bf4B9PseVkjPo9oP
1/9wEvCyDDrpFtK/e14AMpOeLHhJ9zsgxmHosd1HH08DER6k7fCCkTONdkv7EZ6u1/bvNxvU+wPI
r1oPiMwCBIORsVxIx+5pP1jsfhxoNdC9DsAtJBFrDsCLwwbMPhRfOftn904ACsQ8ebD3sgEtCFcH
eTL74Wqw2WoUt5/zAXZOChBn82TB/lEDOTCkmIDobD/cE4QtiNsRbhAaXYuPHW+HDCEU1viyoIWr
AGFsFOAxPbiPGBlytahRLoRjB0+A9zWI7UdfFrWoPyq6JUMAehDZkKJIarduALSKCmw7mnnxwEat
DwDvF6FAROQX6nEHd39hmW4fCIQFgBQSHpgkgJGlbSflT9l8FFotTn1hbu3QsbeH1esC3MMdjzgv
PJzFGrnme4G7AdWrVIj8/OO/AaMekgXtSRiNbC4h1OlSQmLtH7hwepXAUqoAQEMoemB/SsmFgvhj
suEVyzVYR3fpl87xtSMt/vliidXB2VhuXe6Hb0KdqGQ4mdtfzBcTvVJTJCVO1CRRIUt0kEZ+nEcl
I/Kw/6vItuezJE8dHcohUEW5L9Uzda8C5KrCmaNlsxMUKPAlfZ4ozgRKSHoTTROlI0fHzlWCuZjr
r4woGSS+c31rklGJBYQi40sWPe8qzBwdywKK7fuSvdQDFfP8HF7h8Kf7w7TEgwM4Pb6T/RHpy8SR
sSwgkHNfqj2Vj8LgOFGDUDlqRBx1H+5rbUZzo/PbQ66YU6VqGd8pv8P7VXpk5xx0pmGiMs10BN7v
9R/kJ51mwYmKbx0py5R9Aab8VU81UxIARnGDbM/qKxNA6P6QBpGilyULHtOcUTjjvm5P/cyAbNDL
B6MwheIcsqMIgBMJtdzP40FwntL82XbSNY/2HgEeHQ/yoJunTCIX1AV49B83nV7n5n3n9D8DEh6d
gGFl+YevhsZYdC/QU4P00BC1gq0+D3WX9UM4u3qFu4qIwrJ8/u+XJAcm1uF3G9kfKHyIsYqK7YFJ
PC7ulRlqFa/5G2bLpJU/XmbG/5sxc/wBEs6ExCLAPK6EjJnFkpccmVWGzHEM3T3MSmSbiFCXt/+Z
dNOSfrVv2/vMtJMnZqbdrOw1g/epKofvedO8Mkk2CY6nusxYVKHRi1c+Ez7OoZFUVOID1d760e2Z
vH7OeGiD0FN95vwDnQQ+YzSloacYdfNwXAA8QJ1qfmNcw1wYm/IowOgHMiJq/1CqhhJlC0/JV5I/
1i1BDW90zUNmVEkQATSG+lGA71BLAFIxwL4qL2eLgU4UHmwZwnYvX/nA6MNhAqYcFS/jUQY0dggM
19WpmZlMTflWQYmjABcgugCwOyQc2KoIb7G2rhpPEj1w06aThzomYF1BHICPioJU9NtXzsoWA7VV
Eg4GEMDgSmcTPEVavnCphhv1JUAaoL5WxBioTUXjxGfzGguiEJJlxdyhP4VD/HluKcAQHG10SS2x
qnKv8ItqNy6h8QQ6Is24J7FqJzY8rcf3Ohmo8BdOeNV52ZRwAsO2dFRWCM6GVGGDjyM10unE0bKW
uAAjunMVT7lLRTWVT0r6phOe5OVNE/BH0HoW69DNjlhA4H6+c22r6cCM+J4RfJ8v3V4SBpdwnpgV
RaVvvoRh0MacqIDgvkEVbXBB/+kd37g5FqaPwM6dxyM8Tlq6HwGR4Aaq0akbShoo862z1QW+LH6r
Zlw1WGhAX6oX82SMdz9LJwOvUvqzobAuL0yimWQ0CefUd9qFFVhDW0AwLhCHvJ1UWSJwri+Vwb1c
LN4KMrVG+fKiq4bKVI4IvTvuTRlnz5RMeCB4CxBW0Si84+GhJgG/e89YRWpePtOEYuNL+ErPFI/1
0mNqvlSvVaKGOqoNr1Bnjj/924qpgrfABAgjwxLOZggvMHlebQlvqD57gHtTM6gNN01rWBC2lC87
+hMVklntKFnCErZFX+ElvQqn0UXmRtr+Mumr8CPX+0AZECCbJ7dkFpbVHHr6/Im/ux/oGnYQ8pvv
Fr4PdRarqSNkd1BC1f2AaIW5C86zPMlnwbdBJzOJyfLFyVwejmobBRayGPAij1U6CRMM6f43rBv0
EO+2uFlsL0y9GaLy0bxO38BRl7B9uuFoFOmgo9LMTZf2qMiZPr370CIbhTQWXOtNwlsEAGJw7eF/
ixD18qAI4yEOUIk35Y+RlA1H7dKtorBBSRj973/9Pb2lb2fJXI0UZvBGDcxUuV1j+hDhrgMg9bpJ
bb9x/XBqkheXFL92xIitQE1CW6yEYGg4BbdO3NNvT0MFcP8Mq/oxj0fKLA9KtQ14Z8f9aPtFnZrb
kQED++oWbmQ4ZWYiquQQM1q7eV8uwEHBZ5eDb1PBATHimUUAOxjfiMaIBrOdELD3jsmOZETXbmyR
KFkVvAcgboqrkZEl7HnfK+YE1yJPBApciSe4V+AWutnR4ZW4adsTxayZakbg+druRs/yQYR4rvkQ
IBAZtMkLWJ44IWD5MvlUT80QlxGGWT+egAQioqITw2sK1if51gth20Axc6eOnpTzZU8bBJA9CYqc
V/zAI0eZ5GdlLH3Dm62tZjp4r5MRu1aods13Bae/hAOkapjEHwhEmjrj+YyZFhLeXefXXMHgC8Hx
sxxODdMphJfky41OEqIJn5E9bAqQzSahmXF1LXEz93HszxCD5JQJntGXEWcwlphyJRBUb6IIyTPe
VpOM+bONvqogoGrRf67tT//MdDD6w/mdCbmLC2BKf/IXOp4zVtRknp/Pi8twULYKLKi278bBoDV4
J8Utm7QagA/d1+0tS8y3xIU9gTu8C3t/rNIhz000Ja6RrpqbjNv2QH30ZwR5Lh+ZDkb/lQjZElGB
U9zFRToccmFY7wCsv6K7Cn5bFuapW7cVMwJU8xXfgnK5ZKApcc11zT3p319zdjEDnsh/1lchTHxH
xvJC4sqwVPl9gT54N8z2R7lQw3hhPU1V7sjZWVerPZ6v2G4+/Z7HJSgY9LC5cbaf9g08kxFTxADe
9ifb0/PhREeRZsKMdiIB0kVhTaXICj2bAsR1rMc8gI4eIAG6KH5PVHCpkcpz1Eg4AFfqvm6/hz2E
dUrZD4s17Ks2evmoFNGVuPn7hntpwGwVYMGnf5igb6affg8gz8F18ul/4mHIC9GAJOY/EKpMw1Le
Bii3AnRVfF9W0IBo8Sf8blw54BIZesQJbpFKD16rlN2EaKfznzOaQsKSTd+SSOd1EIdBqSkzCVoS
F+zPFR+kJREG/zmcDtTgI9cYEr0ARVq6er6podJXa5wgSdCHMceykChI9Kd8PJjzEhZAcwO1EwDT
aFdDTTRAO9YemC8Xh23ZmtKvMBJbV0BLWG2+goS6jA8muq3JMqF5vQWQGuAO40FcAqtZ75x/uX23
Vdpf4bbXlqQDV2Tdxn/BnbCV6F/hVkRoQ+MuzdpdWO+OHqPuDDar206yVgWsd1tuz+dKaFa+uuJE
R+Mw5+n2pgBZk4Kx1qR8o5N7DVD7Uv0gYbkLTF6V+lRRk+xPNo/GqNVmO/hSYLqnmspeWWObRAfa
eaLLNS8SUYROmpW7GNCV5M3c9r0eTjhvJaIIr8O4zAQCevCVsNcqMbqummJl68GGuZnXiYqHzEYl
kFrfKZ+FAySWSi2rEiVhZwD+jVM9d1MkxXYkYK6c6QQdlJysBB+Aicy5KxH2aScGnhBTDbCeHUu2
D0W8yVETlzAmWLBKX2k4R/Uh/Fg3QRtXk4jLnGcq4rMlZCHf2b7VSUnAgEEvQBaFRAjA8+5fvO/h
T/lS4TEULg0SQYLLMJvkZdMEzwr6T7gXmTt1W56yAI8vQ+j1TOMdAs2LK5oSgY3L/DeNjok8GTsW
WEmWKDjsmmgEnjC69PSCryx3TazKyQ6BI4KET8YnKxEweaIjzQJF+TIC7uhHxXWFxNUMePyyYpPo
Vb9Gy2xeimTjsRt/ebhBsLnkbABD058unWgUNDGZQG+eAGGrNZMw5nFKCa+jNyuB1lhoIl9B690p
OHQJu+zsG3TehD/qEb88LIicP9kwQ09gWYwBn+W/ee9uCReIGZdoCRagW2CAXKCEf2S42yjRZvae
CsYgd230vLrJkqa3L7b58hsaGReUHidcoCW8mh5aO0tHUKL8ByXPmqr0ujydhEdIJMB9iv4tdBdp
NMrx2QPjUsKeu8B7I3eM28AH3sOzNG5vtzeYP/03nZs61wwQzUBiBT4/3qUCCAvepF873JcLrdU1
0PsG2pZXQwxe1RD+mXrFEcL3L6Z+3rqKQJ0t3O48NMavj94hIBbel/Smv7S2DfpwgpsSDolIai4K
eiq6U4g5ummSwqT373z15RlqJjUy5My0qCKn5M+uvEPf74igK9wUrS2/PgC+fvOuwOBEjXM24yZE
z5sX1yhA5P0LeHVqHdllgX2UwbqfLmEYstPv/tVGv18s0t6XFt+FkVpoAjDxUS7WQBiu+NsvBBHU
xjbwqhuJVP8ZQkWV8KGEzd/Vv4UlH/BAIMPQg2mXBddUGqNtjL1LdWQAI3UCaUVA4kC9K8y9XgX4
xUKpPwrSljCTIGCL4GsAiuyN8fSxhe7YqJ/sAXRlmTWo8wXSCr3h/OQKCvp1R/Xz3JgPU/Q9w8tL
WG8MFCr22ZfmcZIPuM5dwdoNdw7QXSE0uZXvE5UMUFPliFrxdl+2NyHRtJSHEb/eJLqQaba4j/n1
JhD6oaJ9AL7iHmKkJaAdr9SdQv1lTcmABJhDW80R+6iz1SUCeO2S7EnUP5+aKcqdOBidRJzN0a1v
+JEASMBdVr4iJcJisAVHuGFyXhkoUaH7BgCzoTvMhSX40n3d/my/xSkp7V9TAp60qxIqhCuXbUu0
hFF4IqVq18wt33JDogvsGqm7zJD/wZzxlgREaWGMXIRZllpdfaXvQq6fJLrpi1Eu8yGPU+AlaMes
7WWljxhnOFIjO/2+GQC+zxG1N41EoqiPss+CP23IpUnrlGFLonihYNT7EJll2IgUIqEWz0IrVNA8
JJpmTqj3Ip0E78NkHNYqeWCvOn5uv0nveitHWOuLrXceT5CwKXVstSTc6DZcXQD4OBZYkZJoyOgp
bnO1DgWy5sBmyYIOKhMRiOUNNS2JMo1COmEgZZNPv0d6yoK8eFrZMWl7ObEL6CqMwCP2qHaVaCQt
FlDcAsEfiwqOP7lZ09a+BHTjWhdv2SjvPASn6n66keO/Dnt4KTBQgKj6OhW7Fxg4Tsbky/EuUQm8
kxPgY5VS/BKx95NE3fNKb4luDnLcWOxSoteybSJT7hSWQOTpDGFT8qilRHDkNQzg4YTavEs9wxI1
+q9VdPtk3mFtmmH9HXSWAxuT+bnNldizG/rSPTRIIn7JRAPP2Dq9tb22JXwzOOlMjTe/3xcgrJPc
UbFm8PpK9fXcfZfk5cniQUM3zPZceI+s4j0CcGzjgOO7jnKdwv884aU61Ouv8FIo4op4D0BNDdsc
CUvjBHWL5aCUhAFD6tbUGtISoJ1tQ97HHy808lzx+E91foiEV2Bzy/QUA0wlUsR140hUWbWNcY0u
zOncF/AL36oEruxi5u4skzKS6CR7Hf4SLtOUQJt8jTIVepVltEBqt6UD4TCpwuCujH1veKksLlrU
Yc0rMLsSKbcToIYlNdz/XiA8tJi7becjKSU/+eGtiOASX5k0SdxoiKCxepnqOwP58xOpGuVOCxbZ
NXSHp/BiI/cztgg8TesEbvur7o35uGT/OHr2hpYI87w1E1SQQvsdZyZijZBNCRhPKluiSPSN1h/Y
3CWM74sQ+P5wmzlhAWFtTxLAeCLqX3MYmhKNKdcqms7RZV9lOj2YTH5V7QsEG+qJK/0xaKuopshI
ovLqKiwhaEjUXb1XMWofuAEqEV25AlIJpyqhiInBP2vUaZTq/CUU5XWYDREVqzVH8LyIv3RcqxmS
fLSEGjwmerPaV/wg3GVcEQE9CLMmnaioHtlZokamCDS90RHSOf8WHKcI56bAMSli1KQPoMaATtrO
4wmzbPHqiz/P+uYW3gyTVLzpKkEXXS6ODF0aLYn0Yj9H4W9psgKS+RO2F+YfmQav8wwwvmziElnG
n2Dh1Oj0loTxWnF5WiJQS+EItfzViwIF5xLlv23CHKdUldM3yyzfR2T18BAv5OBZbbwet7e/vovg
CzrYNQ8++TrYy6shC+7L13XWvTb1eVdZBH2eXbBypg2yVexES8Dx3+RpGeNGAry5/+lfAI2Z6+XT
gLfE3NenrPlleel81ixD3Utdn1cu6tYunUupeybs61tl3atkO7bKNZu90JPDCN7yq/8DAAD//w==
</cx:binary>
              </cx:geoCache>
            </cx:geography>
          </cx:layoutPr>
        </cx:series>
      </cx:plotAreaRegion>
    </cx:plotArea>
    <cx:legend pos="t" align="ctr" overlay="0">
      <cx:txPr>
        <a:bodyPr vertOverflow="overflow" horzOverflow="overflow" wrap="square" lIns="0" tIns="0" rIns="0" bIns="0"/>
        <a:lstStyle/>
        <a:p>
          <a:pPr algn="ctr" rtl="0">
            <a:defRPr sz="2400" b="1" i="0">
              <a:solidFill>
                <a:srgbClr val="595959"/>
              </a:solidFill>
              <a:latin typeface="Calibri" panose="020F0502020204030204" pitchFamily="34" charset="0"/>
              <a:ea typeface="Calibri" panose="020F0502020204030204" pitchFamily="34" charset="0"/>
              <a:cs typeface="Calibri" panose="020F0502020204030204" pitchFamily="34" charset="0"/>
            </a:defRPr>
          </a:pPr>
          <a:endParaRPr lang="en-IN" sz="2400" b="1"/>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3A947-02D3-4F24-BB5C-A9652E705645}" type="datetimeFigureOut">
              <a:rPr lang="en-IN" smtClean="0"/>
              <a:t>30-06-2024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6CFC4-EA89-495E-B329-91A56F5AD01E}" type="slidenum">
              <a:rPr lang="en-IN" smtClean="0"/>
              <a:t>‹#›</a:t>
            </a:fld>
            <a:endParaRPr lang="en-IN"/>
          </a:p>
        </p:txBody>
      </p:sp>
    </p:spTree>
    <p:extLst>
      <p:ext uri="{BB962C8B-B14F-4D97-AF65-F5344CB8AC3E}">
        <p14:creationId xmlns:p14="http://schemas.microsoft.com/office/powerpoint/2010/main" val="4048820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C6CFC4-EA89-495E-B329-91A56F5AD01E}" type="slidenum">
              <a:rPr lang="en-IN" smtClean="0"/>
              <a:t>18</a:t>
            </a:fld>
            <a:endParaRPr lang="en-IN"/>
          </a:p>
        </p:txBody>
      </p:sp>
    </p:spTree>
    <p:extLst>
      <p:ext uri="{BB962C8B-B14F-4D97-AF65-F5344CB8AC3E}">
        <p14:creationId xmlns:p14="http://schemas.microsoft.com/office/powerpoint/2010/main" val="1691288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C6CFC4-EA89-495E-B329-91A56F5AD01E}" type="slidenum">
              <a:rPr lang="en-IN" smtClean="0"/>
              <a:t>21</a:t>
            </a:fld>
            <a:endParaRPr lang="en-IN"/>
          </a:p>
        </p:txBody>
      </p:sp>
    </p:spTree>
    <p:extLst>
      <p:ext uri="{BB962C8B-B14F-4D97-AF65-F5344CB8AC3E}">
        <p14:creationId xmlns:p14="http://schemas.microsoft.com/office/powerpoint/2010/main" val="2486758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chart" Target="../charts/char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chart" Target="../charts/char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chart" Target="../charts/chart6.xml"/></Relationships>
</file>

<file path=ppt/slides/_rels/slide1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0.png"/><Relationship Id="rId2" Type="http://schemas.microsoft.com/office/2014/relationships/chartEx" Target="../charts/chartEx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2.png"/><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3"/>
          <p:cNvGrpSpPr/>
          <p:nvPr/>
        </p:nvGrpSpPr>
        <p:grpSpPr>
          <a:xfrm>
            <a:off x="1347927" y="2381651"/>
            <a:ext cx="154547" cy="5301083"/>
            <a:chOff x="0" y="0"/>
            <a:chExt cx="32097" cy="1100948"/>
          </a:xfrm>
        </p:grpSpPr>
        <p:sp>
          <p:nvSpPr>
            <p:cNvPr id="4" name="Freeform 4"/>
            <p:cNvSpPr/>
            <p:nvPr/>
          </p:nvSpPr>
          <p:spPr>
            <a:xfrm>
              <a:off x="0" y="0"/>
              <a:ext cx="32097" cy="1100948"/>
            </a:xfrm>
            <a:custGeom>
              <a:avLst/>
              <a:gdLst/>
              <a:ahLst/>
              <a:cxnLst/>
              <a:rect l="l" t="t" r="r" b="b"/>
              <a:pathLst>
                <a:path w="32097" h="1100948">
                  <a:moveTo>
                    <a:pt x="0" y="0"/>
                  </a:moveTo>
                  <a:lnTo>
                    <a:pt x="32097" y="0"/>
                  </a:lnTo>
                  <a:lnTo>
                    <a:pt x="32097" y="1100948"/>
                  </a:lnTo>
                  <a:lnTo>
                    <a:pt x="0" y="1100948"/>
                  </a:lnTo>
                  <a:close/>
                </a:path>
              </a:pathLst>
            </a:custGeom>
            <a:solidFill>
              <a:srgbClr val="FFFFFF"/>
            </a:solidFill>
          </p:spPr>
        </p:sp>
        <p:sp>
          <p:nvSpPr>
            <p:cNvPr id="5" name="TextBox 5"/>
            <p:cNvSpPr txBox="1"/>
            <p:nvPr/>
          </p:nvSpPr>
          <p:spPr>
            <a:xfrm>
              <a:off x="0" y="-19050"/>
              <a:ext cx="32097" cy="111999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1847070" y="6617527"/>
            <a:ext cx="9491089" cy="430973"/>
          </a:xfrm>
          <a:prstGeom prst="rect">
            <a:avLst/>
          </a:prstGeom>
        </p:spPr>
        <p:txBody>
          <a:bodyPr lIns="0" tIns="0" rIns="0" bIns="0" rtlCol="0" anchor="t">
            <a:spAutoFit/>
          </a:bodyPr>
          <a:lstStyle/>
          <a:p>
            <a:pPr algn="l">
              <a:lnSpc>
                <a:spcPts val="3395"/>
              </a:lnSpc>
            </a:pPr>
            <a:r>
              <a:rPr lang="en-US" sz="2425" spc="121" dirty="0">
                <a:solidFill>
                  <a:srgbClr val="FFFFFF"/>
                </a:solidFill>
                <a:latin typeface="Montserrat Light"/>
              </a:rPr>
              <a:t>Data Analysis and Strategic Recommendations</a:t>
            </a:r>
          </a:p>
          <a:p>
            <a:pPr algn="l">
              <a:lnSpc>
                <a:spcPts val="3395"/>
              </a:lnSpc>
            </a:pPr>
            <a:r>
              <a:rPr lang="en-US" sz="2425" spc="121" dirty="0" err="1">
                <a:solidFill>
                  <a:srgbClr val="FFFFFF"/>
                </a:solidFill>
                <a:latin typeface="Montserrat Light"/>
              </a:rPr>
              <a:t>Tarannum</a:t>
            </a:r>
            <a:r>
              <a:rPr lang="en-US" sz="2425" spc="121" dirty="0">
                <a:solidFill>
                  <a:srgbClr val="FFFFFF"/>
                </a:solidFill>
                <a:latin typeface="Montserrat Light"/>
              </a:rPr>
              <a:t> Vaid | 29-06-2024</a:t>
            </a:r>
          </a:p>
        </p:txBody>
      </p:sp>
      <p:sp>
        <p:nvSpPr>
          <p:cNvPr id="7" name="TextBox 7"/>
          <p:cNvSpPr txBox="1"/>
          <p:nvPr/>
        </p:nvSpPr>
        <p:spPr>
          <a:xfrm>
            <a:off x="1847070" y="4342863"/>
            <a:ext cx="16136130" cy="1349350"/>
          </a:xfrm>
          <a:prstGeom prst="rect">
            <a:avLst/>
          </a:prstGeom>
        </p:spPr>
        <p:txBody>
          <a:bodyPr wrap="square" lIns="0" tIns="0" rIns="0" bIns="0" rtlCol="0" anchor="t">
            <a:spAutoFit/>
          </a:bodyPr>
          <a:lstStyle/>
          <a:p>
            <a:pPr algn="l">
              <a:lnSpc>
                <a:spcPts val="21180"/>
              </a:lnSpc>
            </a:pPr>
            <a:r>
              <a:rPr lang="en-US" sz="17650" dirty="0">
                <a:solidFill>
                  <a:srgbClr val="FFFFFF"/>
                </a:solidFill>
                <a:latin typeface="Codec Pro ExtraBold"/>
              </a:rPr>
              <a:t>MUSIC STORE</a:t>
            </a:r>
          </a:p>
        </p:txBody>
      </p:sp>
      <p:sp>
        <p:nvSpPr>
          <p:cNvPr id="8" name="TextBox 8"/>
          <p:cNvSpPr txBox="1"/>
          <p:nvPr/>
        </p:nvSpPr>
        <p:spPr>
          <a:xfrm>
            <a:off x="1847070" y="2347562"/>
            <a:ext cx="13027491" cy="1139325"/>
          </a:xfrm>
          <a:prstGeom prst="rect">
            <a:avLst/>
          </a:prstGeom>
        </p:spPr>
        <p:txBody>
          <a:bodyPr lIns="0" tIns="0" rIns="0" bIns="0" rtlCol="0" anchor="t">
            <a:spAutoFit/>
          </a:bodyPr>
          <a:lstStyle/>
          <a:p>
            <a:pPr algn="l">
              <a:lnSpc>
                <a:spcPts val="17885"/>
              </a:lnSpc>
            </a:pPr>
            <a:r>
              <a:rPr lang="en-US" sz="14904" dirty="0">
                <a:solidFill>
                  <a:srgbClr val="FFFFFF"/>
                </a:solidFill>
                <a:latin typeface="Codec Pro ExtraBold"/>
              </a:rPr>
              <a:t>CHINOOK</a:t>
            </a:r>
          </a:p>
        </p:txBody>
      </p:sp>
      <p:sp>
        <p:nvSpPr>
          <p:cNvPr id="9" name="Freeform 9"/>
          <p:cNvSpPr/>
          <p:nvPr/>
        </p:nvSpPr>
        <p:spPr>
          <a:xfrm>
            <a:off x="11390906" y="6134546"/>
            <a:ext cx="9856051" cy="8730429"/>
          </a:xfrm>
          <a:custGeom>
            <a:avLst/>
            <a:gdLst/>
            <a:ahLst/>
            <a:cxnLst/>
            <a:rect l="l" t="t" r="r" b="b"/>
            <a:pathLst>
              <a:path w="9856051" h="8730429">
                <a:moveTo>
                  <a:pt x="0" y="0"/>
                </a:moveTo>
                <a:lnTo>
                  <a:pt x="9856051" y="0"/>
                </a:lnTo>
                <a:lnTo>
                  <a:pt x="9856051" y="8730429"/>
                </a:lnTo>
                <a:lnTo>
                  <a:pt x="0" y="87304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4219488" y="-4493967"/>
            <a:ext cx="8438976" cy="7475193"/>
          </a:xfrm>
          <a:custGeom>
            <a:avLst/>
            <a:gdLst/>
            <a:ahLst/>
            <a:cxnLst/>
            <a:rect l="l" t="t" r="r" b="b"/>
            <a:pathLst>
              <a:path w="8438976" h="7475193">
                <a:moveTo>
                  <a:pt x="0" y="0"/>
                </a:moveTo>
                <a:lnTo>
                  <a:pt x="8438976" y="0"/>
                </a:lnTo>
                <a:lnTo>
                  <a:pt x="8438976" y="7475193"/>
                </a:lnTo>
                <a:lnTo>
                  <a:pt x="0" y="74751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2" name="TextBox 12"/>
          <p:cNvSpPr txBox="1"/>
          <p:nvPr/>
        </p:nvSpPr>
        <p:spPr>
          <a:xfrm>
            <a:off x="2586730" y="8520471"/>
            <a:ext cx="2160399" cy="716606"/>
          </a:xfrm>
          <a:prstGeom prst="rect">
            <a:avLst/>
          </a:prstGeom>
        </p:spPr>
        <p:txBody>
          <a:bodyPr lIns="0" tIns="0" rIns="0" bIns="0" rtlCol="0" anchor="t">
            <a:spAutoFit/>
          </a:bodyPr>
          <a:lstStyle/>
          <a:p>
            <a:pPr>
              <a:lnSpc>
                <a:spcPts val="2907"/>
              </a:lnSpc>
            </a:pPr>
            <a:r>
              <a:rPr lang="en-US" sz="2076" spc="103" dirty="0">
                <a:solidFill>
                  <a:srgbClr val="FFFFFF"/>
                </a:solidFill>
                <a:latin typeface="Montserrat Light Italics"/>
              </a:rPr>
              <a:t>Chinook</a:t>
            </a:r>
          </a:p>
          <a:p>
            <a:pPr>
              <a:lnSpc>
                <a:spcPts val="2907"/>
              </a:lnSpc>
            </a:pPr>
            <a:r>
              <a:rPr lang="en-US" sz="2076" spc="103" dirty="0">
                <a:solidFill>
                  <a:srgbClr val="FFFFFF"/>
                </a:solidFill>
                <a:latin typeface="Montserrat Light Italics"/>
              </a:rPr>
              <a:t>Music Store</a:t>
            </a:r>
          </a:p>
        </p:txBody>
      </p:sp>
      <p:pic>
        <p:nvPicPr>
          <p:cNvPr id="14" name="Picture 13">
            <a:extLst>
              <a:ext uri="{FF2B5EF4-FFF2-40B4-BE49-F238E27FC236}">
                <a16:creationId xmlns:a16="http://schemas.microsoft.com/office/drawing/2014/main" id="{6F5A75A1-4F31-176F-7A3E-C84B4EE4CA55}"/>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12253" y="8520471"/>
            <a:ext cx="1488630" cy="7378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3" y="-2696907"/>
            <a:ext cx="8411905" cy="7451214"/>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381000" y="495300"/>
            <a:ext cx="14140223"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Country-wise top 5 customers by total revenue</a:t>
            </a:r>
          </a:p>
        </p:txBody>
      </p:sp>
      <p:sp>
        <p:nvSpPr>
          <p:cNvPr id="6" name="TextBox 6"/>
          <p:cNvSpPr txBox="1"/>
          <p:nvPr/>
        </p:nvSpPr>
        <p:spPr>
          <a:xfrm>
            <a:off x="457201" y="3630425"/>
            <a:ext cx="9220200" cy="5856475"/>
          </a:xfrm>
          <a:prstGeom prst="rect">
            <a:avLst/>
          </a:prstGeom>
        </p:spPr>
        <p:txBody>
          <a:bodyPr wrap="square" lIns="0" tIns="0" rIns="0" bIns="0" rtlCol="0" anchor="t">
            <a:spAutoFit/>
          </a:bodyPr>
          <a:lstStyle/>
          <a:p>
            <a:pPr algn="just">
              <a:lnSpc>
                <a:spcPts val="3486"/>
              </a:lnSpc>
              <a:spcBef>
                <a:spcPct val="0"/>
              </a:spcBef>
            </a:pPr>
            <a:r>
              <a:rPr lang="en-US" sz="2490" b="1" dirty="0">
                <a:solidFill>
                  <a:srgbClr val="11100E"/>
                </a:solidFill>
                <a:latin typeface="Montserrat Light"/>
              </a:rPr>
              <a:t>Query Explanation:</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490" dirty="0">
                <a:solidFill>
                  <a:srgbClr val="11100E"/>
                </a:solidFill>
                <a:latin typeface="Montserrat Light"/>
              </a:rPr>
              <a:t>It combines data from the customer and invoice tables, aggregating total revenue for each customer. The results are grouped by country, </a:t>
            </a:r>
            <a:r>
              <a:rPr lang="en-US" altLang="en-US" sz="2490" dirty="0" err="1">
                <a:solidFill>
                  <a:srgbClr val="11100E"/>
                </a:solidFill>
                <a:latin typeface="Montserrat Light"/>
              </a:rPr>
              <a:t>customer_id</a:t>
            </a:r>
            <a:r>
              <a:rPr lang="en-US" altLang="en-US" sz="2490" dirty="0">
                <a:solidFill>
                  <a:srgbClr val="11100E"/>
                </a:solidFill>
                <a:latin typeface="Montserrat Light"/>
              </a:rPr>
              <a:t>, </a:t>
            </a:r>
            <a:r>
              <a:rPr lang="en-US" altLang="en-US" sz="2490" dirty="0" err="1">
                <a:solidFill>
                  <a:srgbClr val="11100E"/>
                </a:solidFill>
                <a:latin typeface="Montserrat Light"/>
              </a:rPr>
              <a:t>first_name</a:t>
            </a:r>
            <a:r>
              <a:rPr lang="en-US" altLang="en-US" sz="2490" dirty="0">
                <a:solidFill>
                  <a:srgbClr val="11100E"/>
                </a:solidFill>
                <a:latin typeface="Montserrat Light"/>
              </a:rPr>
              <a:t>, and </a:t>
            </a:r>
            <a:r>
              <a:rPr lang="en-US" altLang="en-US" sz="2490" dirty="0" err="1">
                <a:solidFill>
                  <a:srgbClr val="11100E"/>
                </a:solidFill>
                <a:latin typeface="Montserrat Light"/>
              </a:rPr>
              <a:t>last_name</a:t>
            </a:r>
            <a:r>
              <a:rPr lang="en-US" altLang="en-US" sz="2490" dirty="0">
                <a:solidFill>
                  <a:srgbClr val="11100E"/>
                </a:solidFill>
                <a:latin typeface="Montserrat Light"/>
              </a:rPr>
              <a:t>, then ordered in descending order by </a:t>
            </a:r>
            <a:r>
              <a:rPr lang="en-US" altLang="en-US" sz="2490" dirty="0" err="1">
                <a:solidFill>
                  <a:srgbClr val="11100E"/>
                </a:solidFill>
                <a:latin typeface="Montserrat Light"/>
              </a:rPr>
              <a:t>total_revenue</a:t>
            </a:r>
            <a:r>
              <a:rPr lang="en-US" altLang="en-US" sz="2490" dirty="0">
                <a:solidFill>
                  <a:srgbClr val="11100E"/>
                </a:solidFill>
                <a:latin typeface="Montserrat Light"/>
              </a:rPr>
              <a:t>. The LIMIT 5 clause restricts the output to the top 5 highest revenue-generating customers.</a:t>
            </a:r>
          </a:p>
          <a:p>
            <a:pPr algn="just">
              <a:lnSpc>
                <a:spcPts val="3486"/>
              </a:lnSpc>
              <a:spcBef>
                <a:spcPct val="0"/>
              </a:spcBef>
            </a:pPr>
            <a:endParaRPr lang="en-US" sz="2490" dirty="0">
              <a:solidFill>
                <a:srgbClr val="11100E"/>
              </a:solidFill>
              <a:latin typeface="Montserrat Light"/>
            </a:endParaRPr>
          </a:p>
          <a:p>
            <a:pPr algn="just">
              <a:lnSpc>
                <a:spcPts val="3486"/>
              </a:lnSpc>
              <a:spcBef>
                <a:spcPct val="0"/>
              </a:spcBef>
            </a:pPr>
            <a:r>
              <a:rPr lang="en-US" sz="2490" b="1" dirty="0">
                <a:solidFill>
                  <a:srgbClr val="11100E"/>
                </a:solidFill>
                <a:latin typeface="Montserrat Light"/>
              </a:rPr>
              <a:t>Insights:</a:t>
            </a:r>
          </a:p>
          <a:p>
            <a:pPr marL="342900" indent="-342900" algn="just">
              <a:lnSpc>
                <a:spcPts val="3486"/>
              </a:lnSpc>
              <a:spcBef>
                <a:spcPct val="0"/>
              </a:spcBef>
              <a:buFont typeface="Arial" panose="020B0604020202020204" pitchFamily="34" charset="0"/>
              <a:buChar char="•"/>
            </a:pPr>
            <a:r>
              <a:rPr lang="en-US" sz="2490" dirty="0" err="1">
                <a:solidFill>
                  <a:srgbClr val="11100E"/>
                </a:solidFill>
                <a:latin typeface="Montserrat Light"/>
              </a:rPr>
              <a:t>František</a:t>
            </a:r>
            <a:r>
              <a:rPr lang="en-US" sz="2490" dirty="0">
                <a:solidFill>
                  <a:srgbClr val="11100E"/>
                </a:solidFill>
                <a:latin typeface="Montserrat Light"/>
              </a:rPr>
              <a:t> </a:t>
            </a:r>
            <a:r>
              <a:rPr lang="en-US" sz="2490" dirty="0" err="1">
                <a:solidFill>
                  <a:srgbClr val="11100E"/>
                </a:solidFill>
                <a:latin typeface="Montserrat Light"/>
              </a:rPr>
              <a:t>Wichterlová</a:t>
            </a:r>
            <a:r>
              <a:rPr lang="en-US" sz="2490" dirty="0">
                <a:solidFill>
                  <a:srgbClr val="11100E"/>
                </a:solidFill>
                <a:latin typeface="Montserrat Light"/>
              </a:rPr>
              <a:t> leads in the Czech Republic with 144.54 units, followed closely by Helena </a:t>
            </a:r>
            <a:r>
              <a:rPr lang="en-US" sz="2490" dirty="0" err="1">
                <a:solidFill>
                  <a:srgbClr val="11100E"/>
                </a:solidFill>
                <a:latin typeface="Montserrat Light"/>
              </a:rPr>
              <a:t>Holý</a:t>
            </a:r>
            <a:r>
              <a:rPr lang="en-US" sz="2490" dirty="0">
                <a:solidFill>
                  <a:srgbClr val="11100E"/>
                </a:solidFill>
                <a:latin typeface="Montserrat Light"/>
              </a:rPr>
              <a:t> at 128.70 units. </a:t>
            </a:r>
          </a:p>
          <a:p>
            <a:pPr marL="342900" indent="-342900" algn="just">
              <a:lnSpc>
                <a:spcPts val="3486"/>
              </a:lnSpc>
              <a:spcBef>
                <a:spcPct val="0"/>
              </a:spcBef>
              <a:buFont typeface="Arial" panose="020B0604020202020204" pitchFamily="34" charset="0"/>
              <a:buChar char="•"/>
            </a:pPr>
            <a:r>
              <a:rPr lang="en-US" sz="2490" dirty="0">
                <a:solidFill>
                  <a:srgbClr val="11100E"/>
                </a:solidFill>
                <a:latin typeface="Montserrat Light"/>
              </a:rPr>
              <a:t>Luís Gonçalves stands last at top 5 with 108.90 units from Brazil. </a:t>
            </a:r>
          </a:p>
        </p:txBody>
      </p:sp>
      <p:graphicFrame>
        <p:nvGraphicFramePr>
          <p:cNvPr id="14" name="Chart 13">
            <a:extLst>
              <a:ext uri="{FF2B5EF4-FFF2-40B4-BE49-F238E27FC236}">
                <a16:creationId xmlns:a16="http://schemas.microsoft.com/office/drawing/2014/main" id="{7F085911-42E9-C2D2-E4DE-970FC0887B4E}"/>
              </a:ext>
            </a:extLst>
          </p:cNvPr>
          <p:cNvGraphicFramePr>
            <a:graphicFrameLocks/>
          </p:cNvGraphicFramePr>
          <p:nvPr>
            <p:extLst>
              <p:ext uri="{D42A27DB-BD31-4B8C-83A1-F6EECF244321}">
                <p14:modId xmlns:p14="http://schemas.microsoft.com/office/powerpoint/2010/main" val="2980093243"/>
              </p:ext>
            </p:extLst>
          </p:nvPr>
        </p:nvGraphicFramePr>
        <p:xfrm>
          <a:off x="9829799" y="4076700"/>
          <a:ext cx="8000999" cy="4800600"/>
        </p:xfrm>
        <a:graphic>
          <a:graphicData uri="http://schemas.openxmlformats.org/drawingml/2006/chart">
            <c:chart xmlns:c="http://schemas.openxmlformats.org/drawingml/2006/chart" xmlns:r="http://schemas.openxmlformats.org/officeDocument/2006/relationships" r:id="rId4"/>
          </a:graphicData>
        </a:graphic>
      </p:graphicFrame>
      <p:cxnSp>
        <p:nvCxnSpPr>
          <p:cNvPr id="3" name="Straight Connector 2">
            <a:extLst>
              <a:ext uri="{FF2B5EF4-FFF2-40B4-BE49-F238E27FC236}">
                <a16:creationId xmlns:a16="http://schemas.microsoft.com/office/drawing/2014/main" id="{14B7265A-9E31-593E-C077-C99395D0A273}"/>
              </a:ext>
            </a:extLst>
          </p:cNvPr>
          <p:cNvCxnSpPr>
            <a:stCxn id="6" idx="3"/>
          </p:cNvCxnSpPr>
          <p:nvPr/>
        </p:nvCxnSpPr>
        <p:spPr>
          <a:xfrm flipV="1">
            <a:off x="9677401" y="4076700"/>
            <a:ext cx="3276599" cy="248196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0CC9048-8E66-05FF-1DE9-2D26A5A447E3}"/>
              </a:ext>
            </a:extLst>
          </p:cNvPr>
          <p:cNvPicPr>
            <a:picLocks noChangeAspect="1"/>
          </p:cNvPicPr>
          <p:nvPr/>
        </p:nvPicPr>
        <p:blipFill>
          <a:blip r:embed="rId5"/>
          <a:stretch>
            <a:fillRect/>
          </a:stretch>
        </p:blipFill>
        <p:spPr>
          <a:xfrm>
            <a:off x="10744200" y="2901874"/>
            <a:ext cx="7079564" cy="1494108"/>
          </a:xfrm>
          <a:prstGeom prst="rect">
            <a:avLst/>
          </a:prstGeom>
          <a:ln w="28575">
            <a:solidFill>
              <a:schemeClr val="accent1"/>
            </a:solidFill>
          </a:ln>
        </p:spPr>
      </p:pic>
    </p:spTree>
    <p:extLst>
      <p:ext uri="{BB962C8B-B14F-4D97-AF65-F5344CB8AC3E}">
        <p14:creationId xmlns:p14="http://schemas.microsoft.com/office/powerpoint/2010/main" val="354559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3" y="-2696907"/>
            <a:ext cx="8411905" cy="7451214"/>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457200" y="190500"/>
            <a:ext cx="15163800"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Genres ranked based on their sales performance in the USA</a:t>
            </a:r>
          </a:p>
        </p:txBody>
      </p:sp>
      <p:sp>
        <p:nvSpPr>
          <p:cNvPr id="6" name="TextBox 6"/>
          <p:cNvSpPr txBox="1"/>
          <p:nvPr/>
        </p:nvSpPr>
        <p:spPr>
          <a:xfrm>
            <a:off x="469231" y="2795989"/>
            <a:ext cx="9372599" cy="7148111"/>
          </a:xfrm>
          <a:prstGeom prst="rect">
            <a:avLst/>
          </a:prstGeom>
        </p:spPr>
        <p:txBody>
          <a:bodyPr wrap="square" lIns="0" tIns="0" rIns="0" bIns="0" rtlCol="0" anchor="t">
            <a:spAutoFit/>
          </a:bodyPr>
          <a:lstStyle/>
          <a:p>
            <a:pPr>
              <a:lnSpc>
                <a:spcPts val="3486"/>
              </a:lnSpc>
              <a:spcBef>
                <a:spcPct val="0"/>
              </a:spcBef>
            </a:pPr>
            <a:r>
              <a:rPr lang="en-US" sz="2490" b="1" dirty="0">
                <a:solidFill>
                  <a:srgbClr val="11100E"/>
                </a:solidFill>
                <a:latin typeface="Montserrat Light"/>
              </a:rPr>
              <a:t>Query Explanation:</a:t>
            </a:r>
          </a:p>
          <a:p>
            <a:pPr marL="342900" indent="-342900" algn="just">
              <a:lnSpc>
                <a:spcPts val="3486"/>
              </a:lnSpc>
              <a:spcBef>
                <a:spcPct val="0"/>
              </a:spcBef>
              <a:buFont typeface="Arial" panose="020B0604020202020204" pitchFamily="34" charset="0"/>
              <a:buChar char="•"/>
            </a:pPr>
            <a:r>
              <a:rPr lang="en-US" altLang="en-US" sz="2490" dirty="0">
                <a:solidFill>
                  <a:srgbClr val="11100E"/>
                </a:solidFill>
                <a:latin typeface="Montserrat Light"/>
              </a:rPr>
              <a:t>This query joins </a:t>
            </a:r>
            <a:r>
              <a:rPr lang="en-US" altLang="en-US" sz="2490" dirty="0" err="1">
                <a:solidFill>
                  <a:srgbClr val="11100E"/>
                </a:solidFill>
                <a:latin typeface="Montserrat Light"/>
              </a:rPr>
              <a:t>invoice_line</a:t>
            </a:r>
            <a:r>
              <a:rPr lang="en-US" altLang="en-US" sz="2490" dirty="0">
                <a:solidFill>
                  <a:srgbClr val="11100E"/>
                </a:solidFill>
                <a:latin typeface="Montserrat Light"/>
              </a:rPr>
              <a:t>, invoice, track, and genre tables to aggregate sales data by genre. The RANK() window function assigns a rank to each genre based on descending total sales (</a:t>
            </a:r>
            <a:r>
              <a:rPr lang="en-US" altLang="en-US" sz="2490" dirty="0" err="1">
                <a:solidFill>
                  <a:srgbClr val="11100E"/>
                </a:solidFill>
                <a:latin typeface="Montserrat Light"/>
              </a:rPr>
              <a:t>total_sold</a:t>
            </a:r>
            <a:r>
              <a:rPr lang="en-US" altLang="en-US" sz="2490" dirty="0">
                <a:solidFill>
                  <a:srgbClr val="11100E"/>
                </a:solidFill>
                <a:latin typeface="Montserrat Light"/>
              </a:rPr>
              <a:t>). Results are grouped by </a:t>
            </a:r>
            <a:r>
              <a:rPr lang="en-US" altLang="en-US" sz="2490" dirty="0" err="1">
                <a:solidFill>
                  <a:srgbClr val="11100E"/>
                </a:solidFill>
                <a:latin typeface="Montserrat Light"/>
              </a:rPr>
              <a:t>genre_name</a:t>
            </a:r>
            <a:r>
              <a:rPr lang="en-US" altLang="en-US" sz="2490" dirty="0">
                <a:solidFill>
                  <a:srgbClr val="11100E"/>
                </a:solidFill>
                <a:latin typeface="Montserrat Light"/>
              </a:rPr>
              <a:t> and ordered by </a:t>
            </a:r>
            <a:r>
              <a:rPr lang="en-US" altLang="en-US" sz="2490" dirty="0" err="1">
                <a:solidFill>
                  <a:srgbClr val="11100E"/>
                </a:solidFill>
                <a:latin typeface="Montserrat Light"/>
              </a:rPr>
              <a:t>total_sold</a:t>
            </a:r>
            <a:r>
              <a:rPr lang="en-US" altLang="en-US" sz="2490" dirty="0">
                <a:solidFill>
                  <a:srgbClr val="11100E"/>
                </a:solidFill>
                <a:latin typeface="Montserrat Light"/>
              </a:rPr>
              <a:t> in descending order to show which genres are the top sellers in the USA.</a:t>
            </a:r>
          </a:p>
          <a:p>
            <a:pPr>
              <a:lnSpc>
                <a:spcPts val="3486"/>
              </a:lnSpc>
              <a:spcBef>
                <a:spcPct val="0"/>
              </a:spcBef>
            </a:pPr>
            <a:endParaRPr lang="en-US" sz="2490" dirty="0">
              <a:solidFill>
                <a:srgbClr val="11100E"/>
              </a:solidFill>
              <a:latin typeface="Montserrat Light"/>
            </a:endParaRPr>
          </a:p>
          <a:p>
            <a:pPr>
              <a:lnSpc>
                <a:spcPts val="3486"/>
              </a:lnSpc>
              <a:spcBef>
                <a:spcPct val="0"/>
              </a:spcBef>
            </a:pPr>
            <a:r>
              <a:rPr lang="en-US" sz="2490" b="1" dirty="0">
                <a:solidFill>
                  <a:srgbClr val="11100E"/>
                </a:solidFill>
                <a:latin typeface="Montserrat Light"/>
              </a:rPr>
              <a:t>Insights:</a:t>
            </a:r>
          </a:p>
          <a:p>
            <a:pPr marL="342900" indent="-342900" algn="just">
              <a:lnSpc>
                <a:spcPts val="3486"/>
              </a:lnSpc>
              <a:spcBef>
                <a:spcPct val="0"/>
              </a:spcBef>
              <a:buFont typeface="Arial" panose="020B0604020202020204" pitchFamily="34" charset="0"/>
              <a:buChar char="•"/>
            </a:pPr>
            <a:r>
              <a:rPr lang="en-US" sz="2490" dirty="0">
                <a:solidFill>
                  <a:srgbClr val="11100E"/>
                </a:solidFill>
                <a:latin typeface="Montserrat Light"/>
              </a:rPr>
              <a:t>Rock leads in sales with 110 units, indicating strong popularity among USA customers. Metal and Hip Hop/Rap tie for second place with 19 units each, showing similar sales volumes in these genres. </a:t>
            </a:r>
          </a:p>
          <a:p>
            <a:pPr marL="342900" indent="-342900" algn="just">
              <a:lnSpc>
                <a:spcPts val="3486"/>
              </a:lnSpc>
              <a:spcBef>
                <a:spcPct val="0"/>
              </a:spcBef>
              <a:buFont typeface="Arial" panose="020B0604020202020204" pitchFamily="34" charset="0"/>
              <a:buChar char="•"/>
            </a:pPr>
            <a:r>
              <a:rPr lang="en-US" sz="2490" dirty="0">
                <a:solidFill>
                  <a:srgbClr val="11100E"/>
                </a:solidFill>
                <a:latin typeface="Montserrat Light"/>
              </a:rPr>
              <a:t>Blues, Classical, Latin, and Jazz each have minimal sales (2, 1, 1, and 1 units respectively), suggesting niche markets within the USA.</a:t>
            </a:r>
          </a:p>
        </p:txBody>
      </p:sp>
      <p:graphicFrame>
        <p:nvGraphicFramePr>
          <p:cNvPr id="9" name="Chart 8">
            <a:extLst>
              <a:ext uri="{FF2B5EF4-FFF2-40B4-BE49-F238E27FC236}">
                <a16:creationId xmlns:a16="http://schemas.microsoft.com/office/drawing/2014/main" id="{1E3F414A-D259-95AD-7174-1CB87B191A2C}"/>
              </a:ext>
            </a:extLst>
          </p:cNvPr>
          <p:cNvGraphicFramePr>
            <a:graphicFrameLocks/>
          </p:cNvGraphicFramePr>
          <p:nvPr>
            <p:extLst>
              <p:ext uri="{D42A27DB-BD31-4B8C-83A1-F6EECF244321}">
                <p14:modId xmlns:p14="http://schemas.microsoft.com/office/powerpoint/2010/main" val="4046031748"/>
              </p:ext>
            </p:extLst>
          </p:nvPr>
        </p:nvGraphicFramePr>
        <p:xfrm>
          <a:off x="10134599" y="4145540"/>
          <a:ext cx="7684169" cy="5493760"/>
        </p:xfrm>
        <a:graphic>
          <a:graphicData uri="http://schemas.openxmlformats.org/drawingml/2006/chart">
            <c:chart xmlns:c="http://schemas.openxmlformats.org/drawingml/2006/chart" xmlns:r="http://schemas.openxmlformats.org/officeDocument/2006/relationships" r:id="rId4"/>
          </a:graphicData>
        </a:graphic>
      </p:graphicFrame>
      <p:cxnSp>
        <p:nvCxnSpPr>
          <p:cNvPr id="3" name="Straight Connector 2">
            <a:extLst>
              <a:ext uri="{FF2B5EF4-FFF2-40B4-BE49-F238E27FC236}">
                <a16:creationId xmlns:a16="http://schemas.microsoft.com/office/drawing/2014/main" id="{3072AB58-86F6-B06F-7643-829A8FC0E685}"/>
              </a:ext>
            </a:extLst>
          </p:cNvPr>
          <p:cNvCxnSpPr>
            <a:stCxn id="6" idx="3"/>
          </p:cNvCxnSpPr>
          <p:nvPr/>
        </p:nvCxnSpPr>
        <p:spPr>
          <a:xfrm flipV="1">
            <a:off x="9841830" y="3543300"/>
            <a:ext cx="3112170" cy="282674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8320C22-457C-063E-F6FE-075B4A2918B9}"/>
              </a:ext>
            </a:extLst>
          </p:cNvPr>
          <p:cNvPicPr>
            <a:picLocks noChangeAspect="1"/>
          </p:cNvPicPr>
          <p:nvPr/>
        </p:nvPicPr>
        <p:blipFill>
          <a:blip r:embed="rId5"/>
          <a:stretch>
            <a:fillRect/>
          </a:stretch>
        </p:blipFill>
        <p:spPr>
          <a:xfrm>
            <a:off x="10253519" y="2677343"/>
            <a:ext cx="7577281" cy="1323157"/>
          </a:xfrm>
          <a:prstGeom prst="rect">
            <a:avLst/>
          </a:prstGeom>
          <a:ln w="28575">
            <a:solidFill>
              <a:schemeClr val="accent1"/>
            </a:solidFill>
          </a:ln>
        </p:spPr>
      </p:pic>
    </p:spTree>
    <p:extLst>
      <p:ext uri="{BB962C8B-B14F-4D97-AF65-F5344CB8AC3E}">
        <p14:creationId xmlns:p14="http://schemas.microsoft.com/office/powerpoint/2010/main" val="377024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3" y="-3009900"/>
            <a:ext cx="8411905" cy="7451214"/>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457200" y="1029618"/>
            <a:ext cx="14140223"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Customer Churn Rate Analysis</a:t>
            </a:r>
          </a:p>
        </p:txBody>
      </p:sp>
      <p:sp>
        <p:nvSpPr>
          <p:cNvPr id="2" name="Rectangle 1">
            <a:extLst>
              <a:ext uri="{FF2B5EF4-FFF2-40B4-BE49-F238E27FC236}">
                <a16:creationId xmlns:a16="http://schemas.microsoft.com/office/drawing/2014/main" id="{251B10C1-A6F5-09F7-F1D4-A4762C76FDDE}"/>
              </a:ext>
            </a:extLst>
          </p:cNvPr>
          <p:cNvSpPr>
            <a:spLocks noChangeArrowheads="1"/>
          </p:cNvSpPr>
          <p:nvPr/>
        </p:nvSpPr>
        <p:spPr bwMode="auto">
          <a:xfrm>
            <a:off x="381000" y="3895650"/>
            <a:ext cx="9305314" cy="4994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fontAlgn="base">
              <a:lnSpc>
                <a:spcPts val="3486"/>
              </a:lnSpc>
              <a:spcBef>
                <a:spcPct val="0"/>
              </a:spcBef>
              <a:spcAft>
                <a:spcPct val="0"/>
              </a:spcAft>
            </a:pPr>
            <a:r>
              <a:rPr lang="en-GB" sz="2490" dirty="0">
                <a:solidFill>
                  <a:srgbClr val="11100E"/>
                </a:solidFill>
                <a:latin typeface="Montserrat Light"/>
              </a:rPr>
              <a:t>For this query, calculations are based on an assumption of 6 months that the customer stopped purchasing. A subquery was used to return distinct customer IDs from invoices dated within the last six months. Then, these active customers were excluded using a `NOT IN` clause in the customer table, and counted those who were not included.</a:t>
            </a:r>
          </a:p>
          <a:p>
            <a:pPr algn="just" fontAlgn="base">
              <a:lnSpc>
                <a:spcPts val="3486"/>
              </a:lnSpc>
              <a:spcBef>
                <a:spcPct val="0"/>
              </a:spcBef>
              <a:spcAft>
                <a:spcPct val="0"/>
              </a:spcAft>
            </a:pPr>
            <a:endParaRPr lang="en-IN" sz="2490" dirty="0">
              <a:solidFill>
                <a:srgbClr val="11100E"/>
              </a:solidFill>
              <a:latin typeface="Montserrat Light"/>
            </a:endParaRPr>
          </a:p>
          <a:p>
            <a:pPr algn="just" fontAlgn="base">
              <a:lnSpc>
                <a:spcPts val="3486"/>
              </a:lnSpc>
              <a:spcBef>
                <a:spcPct val="0"/>
              </a:spcBef>
              <a:spcAft>
                <a:spcPct val="0"/>
              </a:spcAft>
            </a:pPr>
            <a:r>
              <a:rPr lang="en-US" altLang="en-US" sz="2490" dirty="0">
                <a:solidFill>
                  <a:srgbClr val="11100E"/>
                </a:solidFill>
                <a:latin typeface="Montserrat Light"/>
              </a:rPr>
              <a:t>The output, which indicates 59 churned customers, provides a clear extent for understanding customer erosion over a defined period.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8" name="Chart 7">
            <a:extLst>
              <a:ext uri="{FF2B5EF4-FFF2-40B4-BE49-F238E27FC236}">
                <a16:creationId xmlns:a16="http://schemas.microsoft.com/office/drawing/2014/main" id="{151F6FB9-FF6A-0CF2-E9D4-AFDD65B59100}"/>
              </a:ext>
            </a:extLst>
          </p:cNvPr>
          <p:cNvGraphicFramePr>
            <a:graphicFrameLocks/>
          </p:cNvGraphicFramePr>
          <p:nvPr>
            <p:extLst>
              <p:ext uri="{D42A27DB-BD31-4B8C-83A1-F6EECF244321}">
                <p14:modId xmlns:p14="http://schemas.microsoft.com/office/powerpoint/2010/main" val="3052157873"/>
              </p:ext>
            </p:extLst>
          </p:nvPr>
        </p:nvGraphicFramePr>
        <p:xfrm>
          <a:off x="10058400" y="4415743"/>
          <a:ext cx="7772400" cy="4994957"/>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Connector 8">
            <a:extLst>
              <a:ext uri="{FF2B5EF4-FFF2-40B4-BE49-F238E27FC236}">
                <a16:creationId xmlns:a16="http://schemas.microsoft.com/office/drawing/2014/main" id="{FDC01CD4-49B9-F510-B373-3A6723B5D6A0}"/>
              </a:ext>
            </a:extLst>
          </p:cNvPr>
          <p:cNvCxnSpPr>
            <a:stCxn id="2" idx="3"/>
          </p:cNvCxnSpPr>
          <p:nvPr/>
        </p:nvCxnSpPr>
        <p:spPr>
          <a:xfrm flipV="1">
            <a:off x="9686314" y="4152900"/>
            <a:ext cx="3115286" cy="2240229"/>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BAEED92-94A3-8552-819A-5933CB2B88AB}"/>
              </a:ext>
            </a:extLst>
          </p:cNvPr>
          <p:cNvPicPr>
            <a:picLocks noChangeAspect="1"/>
          </p:cNvPicPr>
          <p:nvPr/>
        </p:nvPicPr>
        <p:blipFill>
          <a:blip r:embed="rId5"/>
          <a:stretch>
            <a:fillRect/>
          </a:stretch>
        </p:blipFill>
        <p:spPr>
          <a:xfrm>
            <a:off x="10958258" y="2347637"/>
            <a:ext cx="5729541" cy="2033863"/>
          </a:xfrm>
          <a:prstGeom prst="rect">
            <a:avLst/>
          </a:prstGeom>
          <a:ln w="28575">
            <a:solidFill>
              <a:schemeClr val="accent1"/>
            </a:solidFill>
          </a:ln>
        </p:spPr>
      </p:pic>
    </p:spTree>
    <p:extLst>
      <p:ext uri="{BB962C8B-B14F-4D97-AF65-F5344CB8AC3E}">
        <p14:creationId xmlns:p14="http://schemas.microsoft.com/office/powerpoint/2010/main" val="258542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26160" y="1551424"/>
            <a:ext cx="5440505" cy="544050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 name="TextBox 4"/>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7021980" y="3128204"/>
            <a:ext cx="5440505" cy="544050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7" name="TextBox 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5768687" y="-1502203"/>
            <a:ext cx="5440505" cy="54405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10" name="TextBox 10"/>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1337617" y="-3006405"/>
            <a:ext cx="5440505" cy="544050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13" name="TextBox 1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1028700" y="2009775"/>
            <a:ext cx="12256848" cy="3354316"/>
          </a:xfrm>
          <a:prstGeom prst="rect">
            <a:avLst/>
          </a:prstGeom>
        </p:spPr>
        <p:txBody>
          <a:bodyPr lIns="0" tIns="0" rIns="0" bIns="0" rtlCol="0" anchor="t">
            <a:spAutoFit/>
          </a:bodyPr>
          <a:lstStyle/>
          <a:p>
            <a:pPr algn="l">
              <a:lnSpc>
                <a:spcPts val="13253"/>
              </a:lnSpc>
            </a:pPr>
            <a:r>
              <a:rPr lang="en-US" sz="11044" dirty="0">
                <a:solidFill>
                  <a:srgbClr val="1A1A1A"/>
                </a:solidFill>
                <a:latin typeface="Codec Pro ExtraBold"/>
              </a:rPr>
              <a:t>SUBJECTIVE</a:t>
            </a:r>
          </a:p>
          <a:p>
            <a:pPr algn="l">
              <a:lnSpc>
                <a:spcPts val="13253"/>
              </a:lnSpc>
            </a:pPr>
            <a:r>
              <a:rPr lang="en-US" sz="11044" dirty="0">
                <a:solidFill>
                  <a:srgbClr val="1A1A1A"/>
                </a:solidFill>
                <a:latin typeface="Codec Pro ExtraBold"/>
              </a:rPr>
              <a:t>QUESTIONS</a:t>
            </a:r>
          </a:p>
        </p:txBody>
      </p:sp>
      <p:grpSp>
        <p:nvGrpSpPr>
          <p:cNvPr id="15" name="Group 15"/>
          <p:cNvGrpSpPr/>
          <p:nvPr/>
        </p:nvGrpSpPr>
        <p:grpSpPr>
          <a:xfrm>
            <a:off x="-1710840" y="9267917"/>
            <a:ext cx="5440505" cy="544050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17" name="TextBox 1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331687" y="6214290"/>
            <a:ext cx="5440505" cy="544050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20" name="TextBox 20"/>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3099383" y="4710088"/>
            <a:ext cx="5440505" cy="544050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23" name="TextBox 2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26" name="TextBox 12">
            <a:extLst>
              <a:ext uri="{FF2B5EF4-FFF2-40B4-BE49-F238E27FC236}">
                <a16:creationId xmlns:a16="http://schemas.microsoft.com/office/drawing/2014/main" id="{B767A33F-B1D0-4C8A-DD97-A640EBEFC11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27" name="Picture 26">
            <a:extLst>
              <a:ext uri="{FF2B5EF4-FFF2-40B4-BE49-F238E27FC236}">
                <a16:creationId xmlns:a16="http://schemas.microsoft.com/office/drawing/2014/main" id="{9C8A47A2-FC53-91C2-99BE-70F00A6741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Tree>
    <p:extLst>
      <p:ext uri="{BB962C8B-B14F-4D97-AF65-F5344CB8AC3E}">
        <p14:creationId xmlns:p14="http://schemas.microsoft.com/office/powerpoint/2010/main" val="386710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3" y="-2696907"/>
            <a:ext cx="8411905" cy="7451214"/>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457200" y="419100"/>
            <a:ext cx="14140223"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Top Prioritized Albums for Advertising in the USA</a:t>
            </a:r>
          </a:p>
        </p:txBody>
      </p:sp>
      <p:sp>
        <p:nvSpPr>
          <p:cNvPr id="6" name="TextBox 6"/>
          <p:cNvSpPr txBox="1"/>
          <p:nvPr/>
        </p:nvSpPr>
        <p:spPr>
          <a:xfrm>
            <a:off x="481263" y="3771900"/>
            <a:ext cx="9372599" cy="5352747"/>
          </a:xfrm>
          <a:prstGeom prst="rect">
            <a:avLst/>
          </a:prstGeom>
        </p:spPr>
        <p:txBody>
          <a:bodyPr wrap="square" lIns="0" tIns="0" rIns="0" bIns="0" rtlCol="0" anchor="t">
            <a:spAutoFit/>
          </a:bodyPr>
          <a:lstStyle/>
          <a:p>
            <a:pPr>
              <a:lnSpc>
                <a:spcPts val="3486"/>
              </a:lnSpc>
              <a:spcBef>
                <a:spcPct val="0"/>
              </a:spcBef>
            </a:pPr>
            <a:r>
              <a:rPr lang="en-US" sz="2490" b="1" dirty="0">
                <a:solidFill>
                  <a:srgbClr val="11100E"/>
                </a:solidFill>
                <a:latin typeface="Montserrat Light"/>
              </a:rPr>
              <a:t>Query Explanation:</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Determines top-selling genres in each country excluding the USA.</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Joins Customer, Invoice, Invoice Line, Track, and Genre tables.</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Utilizes ROW_NUMBER() to rank genres by sales volume within each country.</a:t>
            </a:r>
          </a:p>
          <a:p>
            <a:pPr>
              <a:lnSpc>
                <a:spcPts val="3486"/>
              </a:lnSpc>
              <a:spcBef>
                <a:spcPct val="0"/>
              </a:spcBef>
            </a:pPr>
            <a:endParaRPr lang="en-US" sz="2490" dirty="0">
              <a:solidFill>
                <a:srgbClr val="11100E"/>
              </a:solidFill>
              <a:latin typeface="Montserrat Light"/>
            </a:endParaRPr>
          </a:p>
          <a:p>
            <a:pPr>
              <a:lnSpc>
                <a:spcPts val="3486"/>
              </a:lnSpc>
              <a:spcBef>
                <a:spcPct val="0"/>
              </a:spcBef>
            </a:pPr>
            <a:r>
              <a:rPr lang="en-US" sz="2490" b="1" dirty="0">
                <a:solidFill>
                  <a:srgbClr val="11100E"/>
                </a:solidFill>
                <a:latin typeface="Montserrat Light"/>
              </a:rPr>
              <a:t>Insights:</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Pop and Rock genres dominate sales in most countries.</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Classical and Jazz genres stand out in specific regions, suggesting localized preferences.</a:t>
            </a:r>
          </a:p>
        </p:txBody>
      </p:sp>
      <p:graphicFrame>
        <p:nvGraphicFramePr>
          <p:cNvPr id="11" name="Chart 10">
            <a:extLst>
              <a:ext uri="{FF2B5EF4-FFF2-40B4-BE49-F238E27FC236}">
                <a16:creationId xmlns:a16="http://schemas.microsoft.com/office/drawing/2014/main" id="{903F9B91-2953-3101-3666-7EB5A0246816}"/>
              </a:ext>
            </a:extLst>
          </p:cNvPr>
          <p:cNvGraphicFramePr>
            <a:graphicFrameLocks/>
          </p:cNvGraphicFramePr>
          <p:nvPr>
            <p:extLst>
              <p:ext uri="{D42A27DB-BD31-4B8C-83A1-F6EECF244321}">
                <p14:modId xmlns:p14="http://schemas.microsoft.com/office/powerpoint/2010/main" val="4111040486"/>
              </p:ext>
            </p:extLst>
          </p:nvPr>
        </p:nvGraphicFramePr>
        <p:xfrm>
          <a:off x="9982200" y="5067300"/>
          <a:ext cx="8077200" cy="4648200"/>
        </p:xfrm>
        <a:graphic>
          <a:graphicData uri="http://schemas.openxmlformats.org/drawingml/2006/chart">
            <c:chart xmlns:c="http://schemas.openxmlformats.org/drawingml/2006/chart" xmlns:r="http://schemas.openxmlformats.org/officeDocument/2006/relationships" r:id="rId4"/>
          </a:graphicData>
        </a:graphic>
      </p:graphicFrame>
      <p:cxnSp>
        <p:nvCxnSpPr>
          <p:cNvPr id="3" name="Straight Connector 2">
            <a:extLst>
              <a:ext uri="{FF2B5EF4-FFF2-40B4-BE49-F238E27FC236}">
                <a16:creationId xmlns:a16="http://schemas.microsoft.com/office/drawing/2014/main" id="{5799E3EC-8030-C2DE-B0CF-227830C0FBD9}"/>
              </a:ext>
            </a:extLst>
          </p:cNvPr>
          <p:cNvCxnSpPr/>
          <p:nvPr/>
        </p:nvCxnSpPr>
        <p:spPr>
          <a:xfrm flipV="1">
            <a:off x="9853862" y="3771900"/>
            <a:ext cx="3633538" cy="26670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6142111-0F5A-730C-2324-9254A45F7519}"/>
              </a:ext>
            </a:extLst>
          </p:cNvPr>
          <p:cNvPicPr>
            <a:picLocks noChangeAspect="1"/>
          </p:cNvPicPr>
          <p:nvPr/>
        </p:nvPicPr>
        <p:blipFill>
          <a:blip r:embed="rId5"/>
          <a:stretch>
            <a:fillRect/>
          </a:stretch>
        </p:blipFill>
        <p:spPr>
          <a:xfrm>
            <a:off x="10781969" y="2815360"/>
            <a:ext cx="6782462" cy="2290040"/>
          </a:xfrm>
          <a:prstGeom prst="rect">
            <a:avLst/>
          </a:prstGeom>
          <a:ln w="28575">
            <a:solidFill>
              <a:schemeClr val="accent1"/>
            </a:solidFill>
          </a:ln>
        </p:spPr>
      </p:pic>
    </p:spTree>
    <p:extLst>
      <p:ext uri="{BB962C8B-B14F-4D97-AF65-F5344CB8AC3E}">
        <p14:creationId xmlns:p14="http://schemas.microsoft.com/office/powerpoint/2010/main" val="81870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3" y="-3238500"/>
            <a:ext cx="8411905" cy="7451214"/>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457200" y="419100"/>
            <a:ext cx="14140223"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Top-Selling Genres Outside the USA</a:t>
            </a:r>
          </a:p>
        </p:txBody>
      </p:sp>
      <p:sp>
        <p:nvSpPr>
          <p:cNvPr id="6" name="TextBox 6"/>
          <p:cNvSpPr txBox="1"/>
          <p:nvPr/>
        </p:nvSpPr>
        <p:spPr>
          <a:xfrm>
            <a:off x="457201" y="3440810"/>
            <a:ext cx="9372599" cy="6250429"/>
          </a:xfrm>
          <a:prstGeom prst="rect">
            <a:avLst/>
          </a:prstGeom>
        </p:spPr>
        <p:txBody>
          <a:bodyPr wrap="square" lIns="0" tIns="0" rIns="0" bIns="0" rtlCol="0" anchor="t">
            <a:spAutoFit/>
          </a:bodyPr>
          <a:lstStyle/>
          <a:p>
            <a:pPr>
              <a:lnSpc>
                <a:spcPts val="3486"/>
              </a:lnSpc>
              <a:spcBef>
                <a:spcPct val="0"/>
              </a:spcBef>
            </a:pPr>
            <a:r>
              <a:rPr lang="en-US" sz="2490" b="1" dirty="0">
                <a:solidFill>
                  <a:srgbClr val="11100E"/>
                </a:solidFill>
                <a:latin typeface="Montserrat Light"/>
              </a:rPr>
              <a:t>Query Explanation:</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The query aims to identify top-selling albums in the USA based on genre sales.</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Joining tables Album, Track, Genre, Invoice Line, Invoice, and Customer to track sales back to albums.</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Using COUNT and GROUP BY to aggregate sales per album and sort them in descending order.</a:t>
            </a:r>
          </a:p>
          <a:p>
            <a:pPr>
              <a:lnSpc>
                <a:spcPts val="3486"/>
              </a:lnSpc>
              <a:spcBef>
                <a:spcPct val="0"/>
              </a:spcBef>
            </a:pPr>
            <a:endParaRPr lang="en-US" sz="2490" dirty="0">
              <a:solidFill>
                <a:srgbClr val="11100E"/>
              </a:solidFill>
              <a:latin typeface="Montserrat Light"/>
            </a:endParaRPr>
          </a:p>
          <a:p>
            <a:pPr>
              <a:lnSpc>
                <a:spcPts val="3486"/>
              </a:lnSpc>
              <a:spcBef>
                <a:spcPct val="0"/>
              </a:spcBef>
            </a:pPr>
            <a:r>
              <a:rPr lang="en-US" sz="2490" b="1" dirty="0">
                <a:solidFill>
                  <a:srgbClr val="11100E"/>
                </a:solidFill>
                <a:latin typeface="Montserrat Light"/>
              </a:rPr>
              <a:t>Recommendation:</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Albums from genres like Rock, and Alternative &amp; Punk, should be prioritized.</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These genres show the highest sales volumes in and outside the USA market, indicating strong audience engagement.</a:t>
            </a:r>
          </a:p>
        </p:txBody>
      </p:sp>
      <p:graphicFrame>
        <p:nvGraphicFramePr>
          <p:cNvPr id="10" name="Chart 9">
            <a:extLst>
              <a:ext uri="{FF2B5EF4-FFF2-40B4-BE49-F238E27FC236}">
                <a16:creationId xmlns:a16="http://schemas.microsoft.com/office/drawing/2014/main" id="{CDEFAFBF-87DD-0E15-5B6D-4988A988E206}"/>
              </a:ext>
            </a:extLst>
          </p:cNvPr>
          <p:cNvGraphicFramePr>
            <a:graphicFrameLocks/>
          </p:cNvGraphicFramePr>
          <p:nvPr>
            <p:extLst>
              <p:ext uri="{D42A27DB-BD31-4B8C-83A1-F6EECF244321}">
                <p14:modId xmlns:p14="http://schemas.microsoft.com/office/powerpoint/2010/main" val="955738416"/>
              </p:ext>
            </p:extLst>
          </p:nvPr>
        </p:nvGraphicFramePr>
        <p:xfrm>
          <a:off x="9525000" y="4507610"/>
          <a:ext cx="8763000" cy="5817490"/>
        </p:xfrm>
        <a:graphic>
          <a:graphicData uri="http://schemas.openxmlformats.org/drawingml/2006/chart">
            <c:chart xmlns:c="http://schemas.openxmlformats.org/drawingml/2006/chart" xmlns:r="http://schemas.openxmlformats.org/officeDocument/2006/relationships" r:id="rId4"/>
          </a:graphicData>
        </a:graphic>
      </p:graphicFrame>
      <p:cxnSp>
        <p:nvCxnSpPr>
          <p:cNvPr id="11" name="Straight Connector 10">
            <a:extLst>
              <a:ext uri="{FF2B5EF4-FFF2-40B4-BE49-F238E27FC236}">
                <a16:creationId xmlns:a16="http://schemas.microsoft.com/office/drawing/2014/main" id="{B3CFC347-7B3A-AF57-9C77-271EB1A0092B}"/>
              </a:ext>
            </a:extLst>
          </p:cNvPr>
          <p:cNvCxnSpPr/>
          <p:nvPr/>
        </p:nvCxnSpPr>
        <p:spPr>
          <a:xfrm flipV="1">
            <a:off x="8305800" y="4229100"/>
            <a:ext cx="3886200" cy="28956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FCD688C-5885-985E-B47C-6325236343ED}"/>
              </a:ext>
            </a:extLst>
          </p:cNvPr>
          <p:cNvPicPr>
            <a:picLocks noChangeAspect="1"/>
          </p:cNvPicPr>
          <p:nvPr/>
        </p:nvPicPr>
        <p:blipFill>
          <a:blip r:embed="rId5"/>
          <a:stretch>
            <a:fillRect/>
          </a:stretch>
        </p:blipFill>
        <p:spPr>
          <a:xfrm>
            <a:off x="9829800" y="2007767"/>
            <a:ext cx="6592220" cy="2410161"/>
          </a:xfrm>
          <a:prstGeom prst="rect">
            <a:avLst/>
          </a:prstGeom>
          <a:ln w="28575">
            <a:solidFill>
              <a:schemeClr val="accent1"/>
            </a:solidFill>
          </a:ln>
        </p:spPr>
      </p:pic>
    </p:spTree>
    <p:extLst>
      <p:ext uri="{BB962C8B-B14F-4D97-AF65-F5344CB8AC3E}">
        <p14:creationId xmlns:p14="http://schemas.microsoft.com/office/powerpoint/2010/main" val="304794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5283223" y="-2696907"/>
            <a:ext cx="8411905" cy="7451214"/>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457200" y="419100"/>
            <a:ext cx="15240000" cy="2436564"/>
          </a:xfrm>
          <a:prstGeom prst="rect">
            <a:avLst/>
          </a:prstGeom>
        </p:spPr>
        <p:txBody>
          <a:bodyPr wrap="square" lIns="0" tIns="0" rIns="0" bIns="0" rtlCol="0" anchor="t">
            <a:spAutoFit/>
          </a:bodyPr>
          <a:lstStyle/>
          <a:p>
            <a:pPr marL="0" lvl="0" indent="0">
              <a:lnSpc>
                <a:spcPts val="9536"/>
              </a:lnSpc>
              <a:spcBef>
                <a:spcPct val="0"/>
              </a:spcBef>
            </a:pPr>
            <a:r>
              <a:rPr lang="en-US" sz="7947" dirty="0">
                <a:solidFill>
                  <a:srgbClr val="1A1A1A"/>
                </a:solidFill>
                <a:latin typeface="Codec Pro ExtraBold"/>
              </a:rPr>
              <a:t>Long-term vs. New Customers' Purchasing Behavior</a:t>
            </a:r>
          </a:p>
        </p:txBody>
      </p:sp>
      <p:sp>
        <p:nvSpPr>
          <p:cNvPr id="6" name="TextBox 6"/>
          <p:cNvSpPr txBox="1"/>
          <p:nvPr/>
        </p:nvSpPr>
        <p:spPr>
          <a:xfrm>
            <a:off x="457201" y="3744793"/>
            <a:ext cx="9372599" cy="4903907"/>
          </a:xfrm>
          <a:prstGeom prst="rect">
            <a:avLst/>
          </a:prstGeom>
        </p:spPr>
        <p:txBody>
          <a:bodyPr wrap="square" lIns="0" tIns="0" rIns="0" bIns="0" rtlCol="0" anchor="t">
            <a:spAutoFit/>
          </a:bodyPr>
          <a:lstStyle/>
          <a:p>
            <a:pPr>
              <a:lnSpc>
                <a:spcPts val="3486"/>
              </a:lnSpc>
              <a:spcBef>
                <a:spcPct val="0"/>
              </a:spcBef>
            </a:pPr>
            <a:r>
              <a:rPr lang="en-US" sz="2490" b="1" dirty="0">
                <a:solidFill>
                  <a:srgbClr val="11100E"/>
                </a:solidFill>
                <a:latin typeface="Montserrat Light"/>
              </a:rPr>
              <a:t>Query Explanation:</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Segments customers based on tenure (long-term vs. new) and analyzes their purchasing habits. </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Calculates average order value and tracks per order for each customer segment.</a:t>
            </a:r>
          </a:p>
          <a:p>
            <a:pPr>
              <a:lnSpc>
                <a:spcPts val="3486"/>
              </a:lnSpc>
              <a:spcBef>
                <a:spcPct val="0"/>
              </a:spcBef>
            </a:pPr>
            <a:endParaRPr lang="en-US" sz="2490" dirty="0">
              <a:solidFill>
                <a:srgbClr val="11100E"/>
              </a:solidFill>
              <a:latin typeface="Montserrat Light"/>
            </a:endParaRPr>
          </a:p>
          <a:p>
            <a:pPr>
              <a:lnSpc>
                <a:spcPts val="3486"/>
              </a:lnSpc>
              <a:spcBef>
                <a:spcPct val="0"/>
              </a:spcBef>
            </a:pPr>
            <a:r>
              <a:rPr lang="en-US" sz="2490" b="1" dirty="0">
                <a:solidFill>
                  <a:srgbClr val="11100E"/>
                </a:solidFill>
                <a:latin typeface="Montserrat Light"/>
              </a:rPr>
              <a:t>Insights:</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Long-term customers spend more per order and purchase more tracks, indicating higher engagement. </a:t>
            </a:r>
          </a:p>
          <a:p>
            <a:pPr marL="342900" indent="-342900">
              <a:lnSpc>
                <a:spcPts val="3486"/>
              </a:lnSpc>
              <a:spcBef>
                <a:spcPct val="0"/>
              </a:spcBef>
              <a:buFont typeface="Arial" panose="020B0604020202020204" pitchFamily="34" charset="0"/>
              <a:buChar char="•"/>
            </a:pPr>
            <a:r>
              <a:rPr lang="en-US" sz="2490" dirty="0">
                <a:solidFill>
                  <a:srgbClr val="11100E"/>
                </a:solidFill>
                <a:latin typeface="Montserrat Light"/>
              </a:rPr>
              <a:t>New customers show potential for growth with targeted onboarding strategies.</a:t>
            </a:r>
          </a:p>
        </p:txBody>
      </p:sp>
      <p:graphicFrame>
        <p:nvGraphicFramePr>
          <p:cNvPr id="3" name="Chart 2">
            <a:extLst>
              <a:ext uri="{FF2B5EF4-FFF2-40B4-BE49-F238E27FC236}">
                <a16:creationId xmlns:a16="http://schemas.microsoft.com/office/drawing/2014/main" id="{C235C26B-82E7-C8EB-4010-7DFFA63276EA}"/>
              </a:ext>
            </a:extLst>
          </p:cNvPr>
          <p:cNvGraphicFramePr>
            <a:graphicFrameLocks/>
          </p:cNvGraphicFramePr>
          <p:nvPr>
            <p:extLst>
              <p:ext uri="{D42A27DB-BD31-4B8C-83A1-F6EECF244321}">
                <p14:modId xmlns:p14="http://schemas.microsoft.com/office/powerpoint/2010/main" val="2771574301"/>
              </p:ext>
            </p:extLst>
          </p:nvPr>
        </p:nvGraphicFramePr>
        <p:xfrm>
          <a:off x="9753602" y="5380294"/>
          <a:ext cx="8077198" cy="4640006"/>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Connector 8">
            <a:extLst>
              <a:ext uri="{FF2B5EF4-FFF2-40B4-BE49-F238E27FC236}">
                <a16:creationId xmlns:a16="http://schemas.microsoft.com/office/drawing/2014/main" id="{1330638E-5A71-8FB3-B4C7-904AE5D4E253}"/>
              </a:ext>
            </a:extLst>
          </p:cNvPr>
          <p:cNvCxnSpPr/>
          <p:nvPr/>
        </p:nvCxnSpPr>
        <p:spPr>
          <a:xfrm flipV="1">
            <a:off x="7772400" y="4533900"/>
            <a:ext cx="5562600" cy="20574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40C7F5D-B4EC-E164-5697-17A2B5B31886}"/>
              </a:ext>
            </a:extLst>
          </p:cNvPr>
          <p:cNvPicPr>
            <a:picLocks noChangeAspect="1"/>
          </p:cNvPicPr>
          <p:nvPr/>
        </p:nvPicPr>
        <p:blipFill>
          <a:blip r:embed="rId5"/>
          <a:stretch>
            <a:fillRect/>
          </a:stretch>
        </p:blipFill>
        <p:spPr>
          <a:xfrm>
            <a:off x="9144000" y="2911330"/>
            <a:ext cx="8839200" cy="2003570"/>
          </a:xfrm>
          <a:prstGeom prst="rect">
            <a:avLst/>
          </a:prstGeom>
          <a:ln w="28575">
            <a:solidFill>
              <a:schemeClr val="accent1"/>
            </a:solidFill>
          </a:ln>
        </p:spPr>
      </p:pic>
    </p:spTree>
    <p:extLst>
      <p:ext uri="{BB962C8B-B14F-4D97-AF65-F5344CB8AC3E}">
        <p14:creationId xmlns:p14="http://schemas.microsoft.com/office/powerpoint/2010/main" val="141339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7"/>
          <p:cNvGrpSpPr/>
          <p:nvPr/>
        </p:nvGrpSpPr>
        <p:grpSpPr>
          <a:xfrm>
            <a:off x="-3015781" y="6373393"/>
            <a:ext cx="5440505" cy="544050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9" name="TextBox 49"/>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7" name="Group 8">
            <a:extLst>
              <a:ext uri="{FF2B5EF4-FFF2-40B4-BE49-F238E27FC236}">
                <a16:creationId xmlns:a16="http://schemas.microsoft.com/office/drawing/2014/main" id="{6B86FF70-129E-D490-031E-47A00A248B9B}"/>
              </a:ext>
            </a:extLst>
          </p:cNvPr>
          <p:cNvGrpSpPr/>
          <p:nvPr/>
        </p:nvGrpSpPr>
        <p:grpSpPr>
          <a:xfrm>
            <a:off x="15768687" y="-1502203"/>
            <a:ext cx="5440505" cy="5440505"/>
            <a:chOff x="0" y="0"/>
            <a:chExt cx="812800" cy="812800"/>
          </a:xfrm>
        </p:grpSpPr>
        <p:sp>
          <p:nvSpPr>
            <p:cNvPr id="58" name="Freeform 9">
              <a:extLst>
                <a:ext uri="{FF2B5EF4-FFF2-40B4-BE49-F238E27FC236}">
                  <a16:creationId xmlns:a16="http://schemas.microsoft.com/office/drawing/2014/main" id="{03B1879C-86F9-C8E2-51AD-70C83219647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59" name="TextBox 10">
              <a:extLst>
                <a:ext uri="{FF2B5EF4-FFF2-40B4-BE49-F238E27FC236}">
                  <a16:creationId xmlns:a16="http://schemas.microsoft.com/office/drawing/2014/main" id="{0703DC29-E4FF-78EB-5470-0B2E22891B41}"/>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60" name="Group 11">
            <a:extLst>
              <a:ext uri="{FF2B5EF4-FFF2-40B4-BE49-F238E27FC236}">
                <a16:creationId xmlns:a16="http://schemas.microsoft.com/office/drawing/2014/main" id="{29E81D6A-A322-F287-49FF-12907BDE9ADD}"/>
              </a:ext>
            </a:extLst>
          </p:cNvPr>
          <p:cNvGrpSpPr/>
          <p:nvPr/>
        </p:nvGrpSpPr>
        <p:grpSpPr>
          <a:xfrm>
            <a:off x="12170621" y="-3848100"/>
            <a:ext cx="5440505" cy="5440505"/>
            <a:chOff x="0" y="0"/>
            <a:chExt cx="812800" cy="812800"/>
          </a:xfrm>
        </p:grpSpPr>
        <p:sp>
          <p:nvSpPr>
            <p:cNvPr id="61" name="Freeform 12">
              <a:extLst>
                <a:ext uri="{FF2B5EF4-FFF2-40B4-BE49-F238E27FC236}">
                  <a16:creationId xmlns:a16="http://schemas.microsoft.com/office/drawing/2014/main" id="{751939D9-C4C1-41D2-068D-B1293913E70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62" name="TextBox 13">
              <a:extLst>
                <a:ext uri="{FF2B5EF4-FFF2-40B4-BE49-F238E27FC236}">
                  <a16:creationId xmlns:a16="http://schemas.microsoft.com/office/drawing/2014/main" id="{CF734413-034E-A995-4895-EA1A065D48F6}"/>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63" name="TextBox 12">
            <a:extLst>
              <a:ext uri="{FF2B5EF4-FFF2-40B4-BE49-F238E27FC236}">
                <a16:creationId xmlns:a16="http://schemas.microsoft.com/office/drawing/2014/main" id="{A55D6BDD-A50A-282F-A816-402288F4F5E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64" name="Picture 63">
            <a:extLst>
              <a:ext uri="{FF2B5EF4-FFF2-40B4-BE49-F238E27FC236}">
                <a16:creationId xmlns:a16="http://schemas.microsoft.com/office/drawing/2014/main" id="{5AAC1B16-5391-9301-87DB-4330F38878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
        <p:nvSpPr>
          <p:cNvPr id="3" name="TextBox 2">
            <a:extLst>
              <a:ext uri="{FF2B5EF4-FFF2-40B4-BE49-F238E27FC236}">
                <a16:creationId xmlns:a16="http://schemas.microsoft.com/office/drawing/2014/main" id="{79424A6A-399F-531D-EFDA-60319D8317C6}"/>
              </a:ext>
            </a:extLst>
          </p:cNvPr>
          <p:cNvSpPr txBox="1"/>
          <p:nvPr/>
        </p:nvSpPr>
        <p:spPr>
          <a:xfrm>
            <a:off x="965700" y="1790700"/>
            <a:ext cx="15645900" cy="4098558"/>
          </a:xfrm>
          <a:prstGeom prst="rect">
            <a:avLst/>
          </a:prstGeom>
          <a:noFill/>
        </p:spPr>
        <p:txBody>
          <a:bodyPr wrap="square">
            <a:spAutoFit/>
          </a:bodyPr>
          <a:lstStyle/>
          <a:p>
            <a:pPr marL="342900" indent="-342900" algn="just">
              <a:lnSpc>
                <a:spcPts val="3486"/>
              </a:lnSpc>
              <a:spcBef>
                <a:spcPct val="0"/>
              </a:spcBef>
              <a:buFont typeface="Arial" panose="020B0604020202020204" pitchFamily="34" charset="0"/>
              <a:buChar char="•"/>
            </a:pPr>
            <a:r>
              <a:rPr lang="en-US" sz="2490" b="1" dirty="0">
                <a:solidFill>
                  <a:srgbClr val="11100E"/>
                </a:solidFill>
                <a:latin typeface="Montserrat Light"/>
              </a:rPr>
              <a:t>Recommendation</a:t>
            </a:r>
            <a:r>
              <a:rPr lang="en-US" sz="2490" dirty="0">
                <a:solidFill>
                  <a:srgbClr val="11100E"/>
                </a:solidFill>
                <a:latin typeface="Montserrat Light"/>
              </a:rPr>
              <a:t>: Understanding the preferences of Chinook Music Store’s customer base is crucial for effective marketing. By analyzing sales data, we can identify which genres are most popular among the customers. This insight allows us to tailor improved promotional campaigns to resonate with specific genre preferences. </a:t>
            </a:r>
          </a:p>
          <a:p>
            <a:pPr marL="342900" indent="-342900" algn="just">
              <a:lnSpc>
                <a:spcPts val="3486"/>
              </a:lnSpc>
              <a:spcBef>
                <a:spcPct val="0"/>
              </a:spcBef>
              <a:buFont typeface="Arial" panose="020B0604020202020204" pitchFamily="34" charset="0"/>
              <a:buChar char="•"/>
            </a:pPr>
            <a:endParaRPr lang="en-US" sz="2490" dirty="0">
              <a:solidFill>
                <a:srgbClr val="11100E"/>
              </a:solidFill>
              <a:latin typeface="Montserrat Light"/>
            </a:endParaRPr>
          </a:p>
          <a:p>
            <a:pPr marL="342900" indent="-342900" algn="just">
              <a:lnSpc>
                <a:spcPts val="3486"/>
              </a:lnSpc>
              <a:spcBef>
                <a:spcPct val="0"/>
              </a:spcBef>
              <a:buFont typeface="Arial" panose="020B0604020202020204" pitchFamily="34" charset="0"/>
              <a:buChar char="•"/>
            </a:pPr>
            <a:r>
              <a:rPr lang="en-US" sz="2490" dirty="0">
                <a:solidFill>
                  <a:srgbClr val="11100E"/>
                </a:solidFill>
                <a:latin typeface="Montserrat Light"/>
              </a:rPr>
              <a:t>For example, as Rock genre is the top seller (shown in the visualization below), targeted email campaigns, social media promotions, and in-store displays can feature new releases or special offers in this genre. This personalized approach enhances customer satisfaction and drives higher conversion rates.</a:t>
            </a:r>
          </a:p>
        </p:txBody>
      </p:sp>
      <p:graphicFrame>
        <p:nvGraphicFramePr>
          <p:cNvPr id="5" name="Chart 4">
            <a:extLst>
              <a:ext uri="{FF2B5EF4-FFF2-40B4-BE49-F238E27FC236}">
                <a16:creationId xmlns:a16="http://schemas.microsoft.com/office/drawing/2014/main" id="{4019CCDC-175D-C1DB-E92D-A6E181D2830A}"/>
              </a:ext>
            </a:extLst>
          </p:cNvPr>
          <p:cNvGraphicFramePr>
            <a:graphicFrameLocks/>
          </p:cNvGraphicFramePr>
          <p:nvPr>
            <p:extLst>
              <p:ext uri="{D42A27DB-BD31-4B8C-83A1-F6EECF244321}">
                <p14:modId xmlns:p14="http://schemas.microsoft.com/office/powerpoint/2010/main" val="2633378843"/>
              </p:ext>
            </p:extLst>
          </p:nvPr>
        </p:nvGraphicFramePr>
        <p:xfrm>
          <a:off x="3810000" y="5476374"/>
          <a:ext cx="10668000" cy="500112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81A2A99E-D76C-9C06-456D-184674AB56B4}"/>
              </a:ext>
            </a:extLst>
          </p:cNvPr>
          <p:cNvSpPr txBox="1"/>
          <p:nvPr/>
        </p:nvSpPr>
        <p:spPr>
          <a:xfrm>
            <a:off x="1858426" y="21793"/>
            <a:ext cx="14571147" cy="1692707"/>
          </a:xfrm>
          <a:prstGeom prst="rect">
            <a:avLst/>
          </a:prstGeom>
          <a:noFill/>
        </p:spPr>
        <p:txBody>
          <a:bodyPr wrap="square">
            <a:spAutoFit/>
          </a:bodyPr>
          <a:lstStyle/>
          <a:p>
            <a:pPr algn="ctr">
              <a:lnSpc>
                <a:spcPts val="13253"/>
              </a:lnSpc>
            </a:pPr>
            <a:r>
              <a:rPr lang="en-US" sz="9600" dirty="0">
                <a:solidFill>
                  <a:srgbClr val="1A1A1A"/>
                </a:solidFill>
                <a:latin typeface="Codec Pro ExtraBold"/>
              </a:rPr>
              <a:t>Marketing Strategy</a:t>
            </a:r>
          </a:p>
        </p:txBody>
      </p:sp>
    </p:spTree>
    <p:extLst>
      <p:ext uri="{BB962C8B-B14F-4D97-AF65-F5344CB8AC3E}">
        <p14:creationId xmlns:p14="http://schemas.microsoft.com/office/powerpoint/2010/main" val="94430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9222" b="-9222"/>
            </a:stretch>
          </a:blipFill>
        </p:spPr>
      </p:sp>
      <p:sp>
        <p:nvSpPr>
          <p:cNvPr id="3" name="TextBox 3"/>
          <p:cNvSpPr txBox="1"/>
          <p:nvPr/>
        </p:nvSpPr>
        <p:spPr>
          <a:xfrm>
            <a:off x="1295400" y="495300"/>
            <a:ext cx="15697200" cy="1215141"/>
          </a:xfrm>
          <a:prstGeom prst="rect">
            <a:avLst/>
          </a:prstGeom>
        </p:spPr>
        <p:txBody>
          <a:bodyPr wrap="square" lIns="0" tIns="0" rIns="0" bIns="0" rtlCol="0" anchor="t">
            <a:spAutoFit/>
          </a:bodyPr>
          <a:lstStyle/>
          <a:p>
            <a:pPr marL="0" lvl="0" indent="0" algn="ctr">
              <a:lnSpc>
                <a:spcPts val="9777"/>
              </a:lnSpc>
              <a:spcBef>
                <a:spcPct val="0"/>
              </a:spcBef>
            </a:pPr>
            <a:r>
              <a:rPr lang="en-US" sz="8147" dirty="0">
                <a:solidFill>
                  <a:srgbClr val="FFFFFF"/>
                </a:solidFill>
                <a:latin typeface="Codec Pro ExtraBold"/>
              </a:rPr>
              <a:t>CUSTOMER RETENTION</a:t>
            </a:r>
          </a:p>
        </p:txBody>
      </p:sp>
      <p:grpSp>
        <p:nvGrpSpPr>
          <p:cNvPr id="5" name="Group 5"/>
          <p:cNvGrpSpPr/>
          <p:nvPr/>
        </p:nvGrpSpPr>
        <p:grpSpPr>
          <a:xfrm>
            <a:off x="990600" y="2205741"/>
            <a:ext cx="4083926" cy="7098237"/>
            <a:chOff x="0" y="0"/>
            <a:chExt cx="5445235" cy="7725338"/>
          </a:xfrm>
        </p:grpSpPr>
        <p:grpSp>
          <p:nvGrpSpPr>
            <p:cNvPr id="6" name="Group 6"/>
            <p:cNvGrpSpPr/>
            <p:nvPr/>
          </p:nvGrpSpPr>
          <p:grpSpPr>
            <a:xfrm>
              <a:off x="118" y="0"/>
              <a:ext cx="5444998" cy="7725338"/>
              <a:chOff x="0" y="0"/>
              <a:chExt cx="1075555" cy="1525993"/>
            </a:xfrm>
          </p:grpSpPr>
          <p:sp>
            <p:nvSpPr>
              <p:cNvPr id="7" name="Freeform 7"/>
              <p:cNvSpPr/>
              <p:nvPr/>
            </p:nvSpPr>
            <p:spPr>
              <a:xfrm>
                <a:off x="0" y="0"/>
                <a:ext cx="1075555" cy="1525993"/>
              </a:xfrm>
              <a:custGeom>
                <a:avLst/>
                <a:gdLst/>
                <a:ahLst/>
                <a:cxnLst/>
                <a:rect l="l" t="t" r="r" b="b"/>
                <a:pathLst>
                  <a:path w="1075555" h="1525993">
                    <a:moveTo>
                      <a:pt x="58769" y="0"/>
                    </a:moveTo>
                    <a:lnTo>
                      <a:pt x="1016786" y="0"/>
                    </a:lnTo>
                    <a:cubicBezTo>
                      <a:pt x="1049243" y="0"/>
                      <a:pt x="1075555" y="26312"/>
                      <a:pt x="1075555" y="58769"/>
                    </a:cubicBezTo>
                    <a:lnTo>
                      <a:pt x="1075555" y="1467223"/>
                    </a:lnTo>
                    <a:cubicBezTo>
                      <a:pt x="1075555" y="1499681"/>
                      <a:pt x="1049243" y="1525993"/>
                      <a:pt x="1016786" y="1525993"/>
                    </a:cubicBezTo>
                    <a:lnTo>
                      <a:pt x="58769" y="1525993"/>
                    </a:lnTo>
                    <a:cubicBezTo>
                      <a:pt x="26312" y="1525993"/>
                      <a:pt x="0" y="1499681"/>
                      <a:pt x="0" y="1467223"/>
                    </a:cubicBezTo>
                    <a:lnTo>
                      <a:pt x="0" y="58769"/>
                    </a:lnTo>
                    <a:cubicBezTo>
                      <a:pt x="0" y="26312"/>
                      <a:pt x="26312" y="0"/>
                      <a:pt x="58769" y="0"/>
                    </a:cubicBezTo>
                    <a:close/>
                  </a:path>
                </a:pathLst>
              </a:custGeom>
              <a:solidFill>
                <a:srgbClr val="FFFFFF">
                  <a:alpha val="98824"/>
                </a:srgbClr>
              </a:solidFill>
            </p:spPr>
          </p:sp>
          <p:sp>
            <p:nvSpPr>
              <p:cNvPr id="8" name="TextBox 8"/>
              <p:cNvSpPr txBox="1"/>
              <p:nvPr/>
            </p:nvSpPr>
            <p:spPr>
              <a:xfrm>
                <a:off x="0" y="-19050"/>
                <a:ext cx="1075555" cy="1545043"/>
              </a:xfrm>
              <a:prstGeom prst="rect">
                <a:avLst/>
              </a:prstGeom>
            </p:spPr>
            <p:txBody>
              <a:bodyPr lIns="50800" tIns="50800" rIns="50800" bIns="50800" rtlCol="0" anchor="ctr"/>
              <a:lstStyle/>
              <a:p>
                <a:pPr algn="ctr">
                  <a:lnSpc>
                    <a:spcPts val="2859"/>
                  </a:lnSpc>
                </a:pPr>
                <a:endParaRPr/>
              </a:p>
            </p:txBody>
          </p:sp>
        </p:grpSp>
        <p:sp>
          <p:nvSpPr>
            <p:cNvPr id="9" name="AutoShape 9"/>
            <p:cNvSpPr/>
            <p:nvPr/>
          </p:nvSpPr>
          <p:spPr>
            <a:xfrm rot="16036">
              <a:off x="89" y="2057963"/>
              <a:ext cx="5445058" cy="0"/>
            </a:xfrm>
            <a:prstGeom prst="line">
              <a:avLst/>
            </a:prstGeom>
            <a:ln w="50800" cap="flat">
              <a:solidFill>
                <a:srgbClr val="000000"/>
              </a:solidFill>
              <a:prstDash val="solid"/>
              <a:headEnd type="none" w="sm" len="sm"/>
              <a:tailEnd type="none" w="sm" len="sm"/>
            </a:ln>
          </p:spPr>
        </p:sp>
      </p:grpSp>
      <p:sp>
        <p:nvSpPr>
          <p:cNvPr id="10" name="TextBox 10"/>
          <p:cNvSpPr txBox="1"/>
          <p:nvPr/>
        </p:nvSpPr>
        <p:spPr>
          <a:xfrm>
            <a:off x="1159882" y="2857500"/>
            <a:ext cx="3745362" cy="492635"/>
          </a:xfrm>
          <a:prstGeom prst="rect">
            <a:avLst/>
          </a:prstGeom>
        </p:spPr>
        <p:txBody>
          <a:bodyPr lIns="0" tIns="0" rIns="0" bIns="0" rtlCol="0" anchor="t">
            <a:spAutoFit/>
          </a:bodyPr>
          <a:lstStyle/>
          <a:p>
            <a:pPr algn="ctr">
              <a:lnSpc>
                <a:spcPts val="4199"/>
              </a:lnSpc>
            </a:pPr>
            <a:r>
              <a:rPr lang="en-US" sz="2799" dirty="0">
                <a:solidFill>
                  <a:srgbClr val="000000"/>
                </a:solidFill>
                <a:latin typeface="Montserrat Light Bold"/>
              </a:rPr>
              <a:t>Recommendation</a:t>
            </a:r>
          </a:p>
        </p:txBody>
      </p:sp>
      <p:sp>
        <p:nvSpPr>
          <p:cNvPr id="11" name="TextBox 11"/>
          <p:cNvSpPr txBox="1"/>
          <p:nvPr/>
        </p:nvSpPr>
        <p:spPr>
          <a:xfrm>
            <a:off x="1267837" y="4733798"/>
            <a:ext cx="3529449" cy="3776611"/>
          </a:xfrm>
          <a:prstGeom prst="rect">
            <a:avLst/>
          </a:prstGeom>
        </p:spPr>
        <p:txBody>
          <a:bodyPr lIns="0" tIns="0" rIns="0" bIns="0" rtlCol="0" anchor="t">
            <a:spAutoFit/>
          </a:bodyPr>
          <a:lstStyle/>
          <a:p>
            <a:pPr algn="ctr">
              <a:lnSpc>
                <a:spcPts val="3256"/>
              </a:lnSpc>
            </a:pPr>
            <a:r>
              <a:rPr lang="en-US" sz="2326" dirty="0">
                <a:solidFill>
                  <a:srgbClr val="100F0D"/>
                </a:solidFill>
                <a:latin typeface="Montserrat Light"/>
              </a:rPr>
              <a:t>Personalized recommendations based on customers' past purchases and genre preferences can enhance their shopping experience and encourage additional spending.</a:t>
            </a:r>
          </a:p>
        </p:txBody>
      </p:sp>
      <p:grpSp>
        <p:nvGrpSpPr>
          <p:cNvPr id="12" name="Group 12"/>
          <p:cNvGrpSpPr/>
          <p:nvPr/>
        </p:nvGrpSpPr>
        <p:grpSpPr>
          <a:xfrm>
            <a:off x="5988736" y="2205741"/>
            <a:ext cx="4083926" cy="7098237"/>
            <a:chOff x="0" y="0"/>
            <a:chExt cx="5445235" cy="7725338"/>
          </a:xfrm>
        </p:grpSpPr>
        <p:grpSp>
          <p:nvGrpSpPr>
            <p:cNvPr id="13" name="Group 13"/>
            <p:cNvGrpSpPr/>
            <p:nvPr/>
          </p:nvGrpSpPr>
          <p:grpSpPr>
            <a:xfrm>
              <a:off x="118" y="0"/>
              <a:ext cx="5444998" cy="7725338"/>
              <a:chOff x="0" y="0"/>
              <a:chExt cx="1075555" cy="1525993"/>
            </a:xfrm>
          </p:grpSpPr>
          <p:sp>
            <p:nvSpPr>
              <p:cNvPr id="14" name="Freeform 14"/>
              <p:cNvSpPr/>
              <p:nvPr/>
            </p:nvSpPr>
            <p:spPr>
              <a:xfrm>
                <a:off x="0" y="0"/>
                <a:ext cx="1075555" cy="1525993"/>
              </a:xfrm>
              <a:custGeom>
                <a:avLst/>
                <a:gdLst/>
                <a:ahLst/>
                <a:cxnLst/>
                <a:rect l="l" t="t" r="r" b="b"/>
                <a:pathLst>
                  <a:path w="1075555" h="1525993">
                    <a:moveTo>
                      <a:pt x="58769" y="0"/>
                    </a:moveTo>
                    <a:lnTo>
                      <a:pt x="1016786" y="0"/>
                    </a:lnTo>
                    <a:cubicBezTo>
                      <a:pt x="1049243" y="0"/>
                      <a:pt x="1075555" y="26312"/>
                      <a:pt x="1075555" y="58769"/>
                    </a:cubicBezTo>
                    <a:lnTo>
                      <a:pt x="1075555" y="1467223"/>
                    </a:lnTo>
                    <a:cubicBezTo>
                      <a:pt x="1075555" y="1499681"/>
                      <a:pt x="1049243" y="1525993"/>
                      <a:pt x="1016786" y="1525993"/>
                    </a:cubicBezTo>
                    <a:lnTo>
                      <a:pt x="58769" y="1525993"/>
                    </a:lnTo>
                    <a:cubicBezTo>
                      <a:pt x="26312" y="1525993"/>
                      <a:pt x="0" y="1499681"/>
                      <a:pt x="0" y="1467223"/>
                    </a:cubicBezTo>
                    <a:lnTo>
                      <a:pt x="0" y="58769"/>
                    </a:lnTo>
                    <a:cubicBezTo>
                      <a:pt x="0" y="26312"/>
                      <a:pt x="26312" y="0"/>
                      <a:pt x="58769" y="0"/>
                    </a:cubicBezTo>
                    <a:close/>
                  </a:path>
                </a:pathLst>
              </a:custGeom>
              <a:solidFill>
                <a:srgbClr val="FFFFFF">
                  <a:alpha val="98824"/>
                </a:srgbClr>
              </a:solidFill>
            </p:spPr>
          </p:sp>
          <p:sp>
            <p:nvSpPr>
              <p:cNvPr id="15" name="TextBox 15"/>
              <p:cNvSpPr txBox="1"/>
              <p:nvPr/>
            </p:nvSpPr>
            <p:spPr>
              <a:xfrm>
                <a:off x="0" y="-19050"/>
                <a:ext cx="1075555" cy="1545043"/>
              </a:xfrm>
              <a:prstGeom prst="rect">
                <a:avLst/>
              </a:prstGeom>
            </p:spPr>
            <p:txBody>
              <a:bodyPr lIns="50800" tIns="50800" rIns="50800" bIns="50800" rtlCol="0" anchor="ctr"/>
              <a:lstStyle/>
              <a:p>
                <a:pPr algn="ctr">
                  <a:lnSpc>
                    <a:spcPts val="2859"/>
                  </a:lnSpc>
                </a:pPr>
                <a:endParaRPr/>
              </a:p>
            </p:txBody>
          </p:sp>
        </p:grpSp>
        <p:sp>
          <p:nvSpPr>
            <p:cNvPr id="16" name="AutoShape 16"/>
            <p:cNvSpPr/>
            <p:nvPr/>
          </p:nvSpPr>
          <p:spPr>
            <a:xfrm rot="16036">
              <a:off x="89" y="2057963"/>
              <a:ext cx="5445058" cy="0"/>
            </a:xfrm>
            <a:prstGeom prst="line">
              <a:avLst/>
            </a:prstGeom>
            <a:ln w="50800" cap="flat">
              <a:solidFill>
                <a:srgbClr val="000000"/>
              </a:solidFill>
              <a:prstDash val="solid"/>
              <a:headEnd type="none" w="sm" len="sm"/>
              <a:tailEnd type="none" w="sm" len="sm"/>
            </a:ln>
          </p:spPr>
        </p:sp>
      </p:grpSp>
      <p:sp>
        <p:nvSpPr>
          <p:cNvPr id="17" name="TextBox 17"/>
          <p:cNvSpPr txBox="1"/>
          <p:nvPr/>
        </p:nvSpPr>
        <p:spPr>
          <a:xfrm>
            <a:off x="6158018" y="2857500"/>
            <a:ext cx="3745362" cy="492635"/>
          </a:xfrm>
          <a:prstGeom prst="rect">
            <a:avLst/>
          </a:prstGeom>
        </p:spPr>
        <p:txBody>
          <a:bodyPr lIns="0" tIns="0" rIns="0" bIns="0" rtlCol="0" anchor="t">
            <a:spAutoFit/>
          </a:bodyPr>
          <a:lstStyle/>
          <a:p>
            <a:pPr algn="ctr">
              <a:lnSpc>
                <a:spcPts val="4199"/>
              </a:lnSpc>
            </a:pPr>
            <a:r>
              <a:rPr lang="en-US" sz="2799" dirty="0">
                <a:solidFill>
                  <a:srgbClr val="000000"/>
                </a:solidFill>
                <a:latin typeface="Montserrat Light Bold"/>
              </a:rPr>
              <a:t>Recommendation</a:t>
            </a:r>
          </a:p>
        </p:txBody>
      </p:sp>
      <p:sp>
        <p:nvSpPr>
          <p:cNvPr id="18" name="TextBox 18"/>
          <p:cNvSpPr txBox="1"/>
          <p:nvPr/>
        </p:nvSpPr>
        <p:spPr>
          <a:xfrm>
            <a:off x="6265973" y="4525096"/>
            <a:ext cx="3529449" cy="4199804"/>
          </a:xfrm>
          <a:prstGeom prst="rect">
            <a:avLst/>
          </a:prstGeom>
        </p:spPr>
        <p:txBody>
          <a:bodyPr lIns="0" tIns="0" rIns="0" bIns="0" rtlCol="0" anchor="t">
            <a:spAutoFit/>
          </a:bodyPr>
          <a:lstStyle/>
          <a:p>
            <a:pPr algn="ctr">
              <a:lnSpc>
                <a:spcPts val="3256"/>
              </a:lnSpc>
            </a:pPr>
            <a:r>
              <a:rPr lang="en-US" sz="2326" dirty="0">
                <a:solidFill>
                  <a:srgbClr val="100F0D"/>
                </a:solidFill>
                <a:latin typeface="Montserrat Light"/>
              </a:rPr>
              <a:t>By segmenting customers according to their purchase history and preferences, we can tailor promotional offers and rewards that resonate with each segment, thereby strengthening customer loyalty.</a:t>
            </a:r>
          </a:p>
        </p:txBody>
      </p:sp>
      <p:grpSp>
        <p:nvGrpSpPr>
          <p:cNvPr id="19" name="Group 19"/>
          <p:cNvGrpSpPr/>
          <p:nvPr/>
        </p:nvGrpSpPr>
        <p:grpSpPr>
          <a:xfrm>
            <a:off x="10987061" y="2205741"/>
            <a:ext cx="6310250" cy="7098237"/>
            <a:chOff x="0" y="0"/>
            <a:chExt cx="5445235" cy="7725338"/>
          </a:xfrm>
        </p:grpSpPr>
        <p:grpSp>
          <p:nvGrpSpPr>
            <p:cNvPr id="20" name="Group 20"/>
            <p:cNvGrpSpPr/>
            <p:nvPr/>
          </p:nvGrpSpPr>
          <p:grpSpPr>
            <a:xfrm>
              <a:off x="118" y="0"/>
              <a:ext cx="5444998" cy="7725338"/>
              <a:chOff x="0" y="0"/>
              <a:chExt cx="1075555" cy="1525993"/>
            </a:xfrm>
          </p:grpSpPr>
          <p:sp>
            <p:nvSpPr>
              <p:cNvPr id="21" name="Freeform 21"/>
              <p:cNvSpPr/>
              <p:nvPr/>
            </p:nvSpPr>
            <p:spPr>
              <a:xfrm>
                <a:off x="0" y="0"/>
                <a:ext cx="1075555" cy="1525993"/>
              </a:xfrm>
              <a:custGeom>
                <a:avLst/>
                <a:gdLst/>
                <a:ahLst/>
                <a:cxnLst/>
                <a:rect l="l" t="t" r="r" b="b"/>
                <a:pathLst>
                  <a:path w="1075555" h="1525993">
                    <a:moveTo>
                      <a:pt x="58769" y="0"/>
                    </a:moveTo>
                    <a:lnTo>
                      <a:pt x="1016786" y="0"/>
                    </a:lnTo>
                    <a:cubicBezTo>
                      <a:pt x="1049243" y="0"/>
                      <a:pt x="1075555" y="26312"/>
                      <a:pt x="1075555" y="58769"/>
                    </a:cubicBezTo>
                    <a:lnTo>
                      <a:pt x="1075555" y="1467223"/>
                    </a:lnTo>
                    <a:cubicBezTo>
                      <a:pt x="1075555" y="1499681"/>
                      <a:pt x="1049243" y="1525993"/>
                      <a:pt x="1016786" y="1525993"/>
                    </a:cubicBezTo>
                    <a:lnTo>
                      <a:pt x="58769" y="1525993"/>
                    </a:lnTo>
                    <a:cubicBezTo>
                      <a:pt x="26312" y="1525993"/>
                      <a:pt x="0" y="1499681"/>
                      <a:pt x="0" y="1467223"/>
                    </a:cubicBezTo>
                    <a:lnTo>
                      <a:pt x="0" y="58769"/>
                    </a:lnTo>
                    <a:cubicBezTo>
                      <a:pt x="0" y="26312"/>
                      <a:pt x="26312" y="0"/>
                      <a:pt x="58769" y="0"/>
                    </a:cubicBezTo>
                    <a:close/>
                  </a:path>
                </a:pathLst>
              </a:custGeom>
              <a:solidFill>
                <a:srgbClr val="FFFFFF">
                  <a:alpha val="98824"/>
                </a:srgbClr>
              </a:solidFill>
            </p:spPr>
          </p:sp>
          <p:sp>
            <p:nvSpPr>
              <p:cNvPr id="22" name="TextBox 22"/>
              <p:cNvSpPr txBox="1"/>
              <p:nvPr/>
            </p:nvSpPr>
            <p:spPr>
              <a:xfrm>
                <a:off x="0" y="-19050"/>
                <a:ext cx="1075555" cy="1545043"/>
              </a:xfrm>
              <a:prstGeom prst="rect">
                <a:avLst/>
              </a:prstGeom>
            </p:spPr>
            <p:txBody>
              <a:bodyPr lIns="50800" tIns="50800" rIns="50800" bIns="50800" rtlCol="0" anchor="ctr"/>
              <a:lstStyle/>
              <a:p>
                <a:pPr algn="ctr">
                  <a:lnSpc>
                    <a:spcPts val="2859"/>
                  </a:lnSpc>
                </a:pPr>
                <a:endParaRPr/>
              </a:p>
            </p:txBody>
          </p:sp>
        </p:grpSp>
        <p:sp>
          <p:nvSpPr>
            <p:cNvPr id="23" name="AutoShape 23"/>
            <p:cNvSpPr/>
            <p:nvPr/>
          </p:nvSpPr>
          <p:spPr>
            <a:xfrm rot="16036">
              <a:off x="89" y="2057963"/>
              <a:ext cx="5445058" cy="0"/>
            </a:xfrm>
            <a:prstGeom prst="line">
              <a:avLst/>
            </a:prstGeom>
            <a:ln w="50800" cap="flat">
              <a:solidFill>
                <a:srgbClr val="000000"/>
              </a:solidFill>
              <a:prstDash val="solid"/>
              <a:headEnd type="none" w="sm" len="sm"/>
              <a:tailEnd type="none" w="sm" len="sm"/>
            </a:ln>
          </p:spPr>
        </p:sp>
      </p:grpSp>
      <p:sp>
        <p:nvSpPr>
          <p:cNvPr id="24" name="TextBox 24"/>
          <p:cNvSpPr txBox="1"/>
          <p:nvPr/>
        </p:nvSpPr>
        <p:spPr>
          <a:xfrm>
            <a:off x="12277267" y="2859505"/>
            <a:ext cx="3745362" cy="492635"/>
          </a:xfrm>
          <a:prstGeom prst="rect">
            <a:avLst/>
          </a:prstGeom>
        </p:spPr>
        <p:txBody>
          <a:bodyPr lIns="0" tIns="0" rIns="0" bIns="0" rtlCol="0" anchor="t">
            <a:spAutoFit/>
          </a:bodyPr>
          <a:lstStyle/>
          <a:p>
            <a:pPr algn="ctr">
              <a:lnSpc>
                <a:spcPts val="4199"/>
              </a:lnSpc>
            </a:pPr>
            <a:r>
              <a:rPr lang="en-US" sz="2799" dirty="0">
                <a:solidFill>
                  <a:srgbClr val="000000"/>
                </a:solidFill>
                <a:latin typeface="Montserrat Light Bold"/>
              </a:rPr>
              <a:t>Visualization</a:t>
            </a:r>
          </a:p>
        </p:txBody>
      </p:sp>
      <p:graphicFrame>
        <p:nvGraphicFramePr>
          <p:cNvPr id="27" name="Chart 26">
            <a:extLst>
              <a:ext uri="{FF2B5EF4-FFF2-40B4-BE49-F238E27FC236}">
                <a16:creationId xmlns:a16="http://schemas.microsoft.com/office/drawing/2014/main" id="{3D2B777B-2BD8-2AC9-EE96-0C2CF16DE46F}"/>
              </a:ext>
            </a:extLst>
          </p:cNvPr>
          <p:cNvGraphicFramePr>
            <a:graphicFrameLocks/>
          </p:cNvGraphicFramePr>
          <p:nvPr>
            <p:extLst>
              <p:ext uri="{D42A27DB-BD31-4B8C-83A1-F6EECF244321}">
                <p14:modId xmlns:p14="http://schemas.microsoft.com/office/powerpoint/2010/main" val="2355340602"/>
              </p:ext>
            </p:extLst>
          </p:nvPr>
        </p:nvGraphicFramePr>
        <p:xfrm>
          <a:off x="11353800" y="4302035"/>
          <a:ext cx="5791199" cy="4712580"/>
        </p:xfrm>
        <a:graphic>
          <a:graphicData uri="http://schemas.openxmlformats.org/drawingml/2006/chart">
            <c:chart xmlns:c="http://schemas.openxmlformats.org/drawingml/2006/chart" xmlns:r="http://schemas.openxmlformats.org/officeDocument/2006/relationships" r:id="rId4"/>
          </a:graphicData>
        </a:graphic>
      </p:graphicFrame>
      <p:sp>
        <p:nvSpPr>
          <p:cNvPr id="28" name="TextBox 27">
            <a:extLst>
              <a:ext uri="{FF2B5EF4-FFF2-40B4-BE49-F238E27FC236}">
                <a16:creationId xmlns:a16="http://schemas.microsoft.com/office/drawing/2014/main" id="{A313E3DF-E7E3-546A-FE83-5D7E13476A0F}"/>
              </a:ext>
            </a:extLst>
          </p:cNvPr>
          <p:cNvSpPr txBox="1"/>
          <p:nvPr/>
        </p:nvSpPr>
        <p:spPr>
          <a:xfrm>
            <a:off x="13716000" y="8877300"/>
            <a:ext cx="1371600" cy="369332"/>
          </a:xfrm>
          <a:prstGeom prst="rect">
            <a:avLst/>
          </a:prstGeom>
          <a:noFill/>
        </p:spPr>
        <p:txBody>
          <a:bodyPr wrap="square" rtlCol="0">
            <a:spAutoFit/>
          </a:bodyPr>
          <a:lstStyle/>
          <a:p>
            <a:r>
              <a:rPr lang="en-US" dirty="0"/>
              <a:t>Total orders</a:t>
            </a:r>
            <a:endParaRPr lang="en-IN" dirty="0"/>
          </a:p>
        </p:txBody>
      </p:sp>
      <p:sp>
        <p:nvSpPr>
          <p:cNvPr id="29" name="TextBox 28">
            <a:extLst>
              <a:ext uri="{FF2B5EF4-FFF2-40B4-BE49-F238E27FC236}">
                <a16:creationId xmlns:a16="http://schemas.microsoft.com/office/drawing/2014/main" id="{39EE3456-089C-FCE3-08E5-E52FBA6CDED0}"/>
              </a:ext>
            </a:extLst>
          </p:cNvPr>
          <p:cNvSpPr txBox="1"/>
          <p:nvPr/>
        </p:nvSpPr>
        <p:spPr>
          <a:xfrm rot="16200000">
            <a:off x="10319266" y="6178034"/>
            <a:ext cx="1981200" cy="369332"/>
          </a:xfrm>
          <a:prstGeom prst="rect">
            <a:avLst/>
          </a:prstGeom>
          <a:noFill/>
        </p:spPr>
        <p:txBody>
          <a:bodyPr wrap="square" rtlCol="0">
            <a:spAutoFit/>
          </a:bodyPr>
          <a:lstStyle/>
          <a:p>
            <a:pPr algn="ctr"/>
            <a:r>
              <a:rPr lang="en-US" dirty="0"/>
              <a:t>Total revenue</a:t>
            </a:r>
            <a:endParaRPr lang="en-IN" dirty="0"/>
          </a:p>
        </p:txBody>
      </p:sp>
    </p:spTree>
    <p:extLst>
      <p:ext uri="{BB962C8B-B14F-4D97-AF65-F5344CB8AC3E}">
        <p14:creationId xmlns:p14="http://schemas.microsoft.com/office/powerpoint/2010/main" val="237577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7"/>
          <p:cNvGrpSpPr/>
          <p:nvPr/>
        </p:nvGrpSpPr>
        <p:grpSpPr>
          <a:xfrm>
            <a:off x="-3015781" y="6373393"/>
            <a:ext cx="5440505" cy="544050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9" name="TextBox 49"/>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7" name="Group 8">
            <a:extLst>
              <a:ext uri="{FF2B5EF4-FFF2-40B4-BE49-F238E27FC236}">
                <a16:creationId xmlns:a16="http://schemas.microsoft.com/office/drawing/2014/main" id="{6B86FF70-129E-D490-031E-47A00A248B9B}"/>
              </a:ext>
            </a:extLst>
          </p:cNvPr>
          <p:cNvGrpSpPr/>
          <p:nvPr/>
        </p:nvGrpSpPr>
        <p:grpSpPr>
          <a:xfrm>
            <a:off x="15768687" y="-1502203"/>
            <a:ext cx="5440505" cy="5440505"/>
            <a:chOff x="0" y="0"/>
            <a:chExt cx="812800" cy="812800"/>
          </a:xfrm>
        </p:grpSpPr>
        <p:sp>
          <p:nvSpPr>
            <p:cNvPr id="58" name="Freeform 9">
              <a:extLst>
                <a:ext uri="{FF2B5EF4-FFF2-40B4-BE49-F238E27FC236}">
                  <a16:creationId xmlns:a16="http://schemas.microsoft.com/office/drawing/2014/main" id="{03B1879C-86F9-C8E2-51AD-70C83219647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59" name="TextBox 10">
              <a:extLst>
                <a:ext uri="{FF2B5EF4-FFF2-40B4-BE49-F238E27FC236}">
                  <a16:creationId xmlns:a16="http://schemas.microsoft.com/office/drawing/2014/main" id="{0703DC29-E4FF-78EB-5470-0B2E22891B41}"/>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60" name="Group 11">
            <a:extLst>
              <a:ext uri="{FF2B5EF4-FFF2-40B4-BE49-F238E27FC236}">
                <a16:creationId xmlns:a16="http://schemas.microsoft.com/office/drawing/2014/main" id="{29E81D6A-A322-F287-49FF-12907BDE9ADD}"/>
              </a:ext>
            </a:extLst>
          </p:cNvPr>
          <p:cNvGrpSpPr/>
          <p:nvPr/>
        </p:nvGrpSpPr>
        <p:grpSpPr>
          <a:xfrm>
            <a:off x="12170621" y="-3848100"/>
            <a:ext cx="5440505" cy="5440505"/>
            <a:chOff x="0" y="0"/>
            <a:chExt cx="812800" cy="812800"/>
          </a:xfrm>
        </p:grpSpPr>
        <p:sp>
          <p:nvSpPr>
            <p:cNvPr id="61" name="Freeform 12">
              <a:extLst>
                <a:ext uri="{FF2B5EF4-FFF2-40B4-BE49-F238E27FC236}">
                  <a16:creationId xmlns:a16="http://schemas.microsoft.com/office/drawing/2014/main" id="{751939D9-C4C1-41D2-068D-B1293913E70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62" name="TextBox 13">
              <a:extLst>
                <a:ext uri="{FF2B5EF4-FFF2-40B4-BE49-F238E27FC236}">
                  <a16:creationId xmlns:a16="http://schemas.microsoft.com/office/drawing/2014/main" id="{CF734413-034E-A995-4895-EA1A065D48F6}"/>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63" name="TextBox 12">
            <a:extLst>
              <a:ext uri="{FF2B5EF4-FFF2-40B4-BE49-F238E27FC236}">
                <a16:creationId xmlns:a16="http://schemas.microsoft.com/office/drawing/2014/main" id="{A55D6BDD-A50A-282F-A816-402288F4F5E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64" name="Picture 63">
            <a:extLst>
              <a:ext uri="{FF2B5EF4-FFF2-40B4-BE49-F238E27FC236}">
                <a16:creationId xmlns:a16="http://schemas.microsoft.com/office/drawing/2014/main" id="{5AAC1B16-5391-9301-87DB-4330F38878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
        <p:nvSpPr>
          <p:cNvPr id="3" name="TextBox 2">
            <a:extLst>
              <a:ext uri="{FF2B5EF4-FFF2-40B4-BE49-F238E27FC236}">
                <a16:creationId xmlns:a16="http://schemas.microsoft.com/office/drawing/2014/main" id="{79424A6A-399F-531D-EFDA-60319D8317C6}"/>
              </a:ext>
            </a:extLst>
          </p:cNvPr>
          <p:cNvSpPr txBox="1"/>
          <p:nvPr/>
        </p:nvSpPr>
        <p:spPr>
          <a:xfrm>
            <a:off x="2015516" y="4391963"/>
            <a:ext cx="14256965" cy="2761846"/>
          </a:xfrm>
          <a:prstGeom prst="rect">
            <a:avLst/>
          </a:prstGeom>
          <a:noFill/>
        </p:spPr>
        <p:txBody>
          <a:bodyPr wrap="square">
            <a:spAutoFit/>
          </a:bodyPr>
          <a:lstStyle/>
          <a:p>
            <a:pPr marL="342900" indent="-342900" algn="just">
              <a:lnSpc>
                <a:spcPts val="3486"/>
              </a:lnSpc>
              <a:spcBef>
                <a:spcPct val="0"/>
              </a:spcBef>
              <a:buFont typeface="Arial" panose="020B0604020202020204" pitchFamily="34" charset="0"/>
              <a:buChar char="•"/>
            </a:pPr>
            <a:r>
              <a:rPr lang="en-US" sz="2490" b="1" dirty="0">
                <a:solidFill>
                  <a:srgbClr val="11100E"/>
                </a:solidFill>
                <a:latin typeface="Montserrat Light"/>
              </a:rPr>
              <a:t>Recommendation</a:t>
            </a:r>
            <a:r>
              <a:rPr lang="en-US" sz="2490" dirty="0">
                <a:solidFill>
                  <a:srgbClr val="11100E"/>
                </a:solidFill>
                <a:latin typeface="Montserrat Light"/>
              </a:rPr>
              <a:t>: </a:t>
            </a:r>
            <a:r>
              <a:rPr lang="en-US" sz="2800" dirty="0">
                <a:solidFill>
                  <a:srgbClr val="100F0D"/>
                </a:solidFill>
                <a:latin typeface="Montserrat Light"/>
              </a:rPr>
              <a:t>By understanding regional preferences and demographic trends, we can strategically allocate resources for expansion into new markets.</a:t>
            </a:r>
          </a:p>
          <a:p>
            <a:pPr marL="342900" indent="-342900" algn="just">
              <a:lnSpc>
                <a:spcPts val="3486"/>
              </a:lnSpc>
              <a:spcBef>
                <a:spcPct val="0"/>
              </a:spcBef>
              <a:buFont typeface="Arial" panose="020B0604020202020204" pitchFamily="34" charset="0"/>
              <a:buChar char="•"/>
            </a:pPr>
            <a:endParaRPr lang="en-US" sz="2800" dirty="0">
              <a:solidFill>
                <a:srgbClr val="100F0D"/>
              </a:solidFill>
              <a:latin typeface="Montserrat Light"/>
            </a:endParaRPr>
          </a:p>
          <a:p>
            <a:pPr marL="342900" indent="-342900" algn="just">
              <a:lnSpc>
                <a:spcPts val="3486"/>
              </a:lnSpc>
              <a:spcBef>
                <a:spcPct val="0"/>
              </a:spcBef>
              <a:buFont typeface="Arial" panose="020B0604020202020204" pitchFamily="34" charset="0"/>
              <a:buChar char="•"/>
            </a:pPr>
            <a:r>
              <a:rPr lang="en-US" sz="2800" dirty="0">
                <a:solidFill>
                  <a:srgbClr val="100F0D"/>
                </a:solidFill>
                <a:latin typeface="Montserrat Light"/>
              </a:rPr>
              <a:t>For instance, regions with high average spending per customer or growing populations of music enthusiasts present lucrative opportunities for geographic expansion.</a:t>
            </a:r>
          </a:p>
        </p:txBody>
      </p:sp>
      <p:sp>
        <p:nvSpPr>
          <p:cNvPr id="8" name="TextBox 7">
            <a:extLst>
              <a:ext uri="{FF2B5EF4-FFF2-40B4-BE49-F238E27FC236}">
                <a16:creationId xmlns:a16="http://schemas.microsoft.com/office/drawing/2014/main" id="{BC0DE9AB-5D9D-71B0-1F16-14527867A8DD}"/>
              </a:ext>
            </a:extLst>
          </p:cNvPr>
          <p:cNvSpPr txBox="1"/>
          <p:nvPr/>
        </p:nvSpPr>
        <p:spPr>
          <a:xfrm>
            <a:off x="1858426" y="2156861"/>
            <a:ext cx="14571147" cy="1692707"/>
          </a:xfrm>
          <a:prstGeom prst="rect">
            <a:avLst/>
          </a:prstGeom>
          <a:noFill/>
        </p:spPr>
        <p:txBody>
          <a:bodyPr wrap="square">
            <a:spAutoFit/>
          </a:bodyPr>
          <a:lstStyle/>
          <a:p>
            <a:pPr algn="ctr">
              <a:lnSpc>
                <a:spcPts val="13253"/>
              </a:lnSpc>
            </a:pPr>
            <a:r>
              <a:rPr lang="en-US" sz="9600" dirty="0">
                <a:solidFill>
                  <a:srgbClr val="1A1A1A"/>
                </a:solidFill>
                <a:latin typeface="Codec Pro ExtraBold"/>
              </a:rPr>
              <a:t>Geographic Expansion</a:t>
            </a:r>
          </a:p>
        </p:txBody>
      </p:sp>
    </p:spTree>
    <p:extLst>
      <p:ext uri="{BB962C8B-B14F-4D97-AF65-F5344CB8AC3E}">
        <p14:creationId xmlns:p14="http://schemas.microsoft.com/office/powerpoint/2010/main" val="270416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330904"/>
          </a:xfrm>
          <a:custGeom>
            <a:avLst/>
            <a:gdLst/>
            <a:ahLst/>
            <a:cxnLst/>
            <a:rect l="l" t="t" r="r" b="b"/>
            <a:pathLst>
              <a:path w="18288000" h="3330904">
                <a:moveTo>
                  <a:pt x="0" y="0"/>
                </a:moveTo>
                <a:lnTo>
                  <a:pt x="18288000" y="0"/>
                </a:lnTo>
                <a:lnTo>
                  <a:pt x="18288000" y="3330904"/>
                </a:lnTo>
                <a:lnTo>
                  <a:pt x="0" y="3330904"/>
                </a:lnTo>
                <a:lnTo>
                  <a:pt x="0" y="0"/>
                </a:lnTo>
                <a:close/>
              </a:path>
            </a:pathLst>
          </a:custGeom>
          <a:blipFill>
            <a:blip r:embed="rId2"/>
            <a:stretch>
              <a:fillRect b="-265798"/>
            </a:stretch>
          </a:blipFill>
        </p:spPr>
      </p:sp>
      <p:sp>
        <p:nvSpPr>
          <p:cNvPr id="3" name="TextBox 3"/>
          <p:cNvSpPr txBox="1"/>
          <p:nvPr/>
        </p:nvSpPr>
        <p:spPr>
          <a:xfrm>
            <a:off x="5006878" y="1337660"/>
            <a:ext cx="8274244" cy="1413144"/>
          </a:xfrm>
          <a:prstGeom prst="rect">
            <a:avLst/>
          </a:prstGeom>
        </p:spPr>
        <p:txBody>
          <a:bodyPr lIns="0" tIns="0" rIns="0" bIns="0" rtlCol="0" anchor="t">
            <a:spAutoFit/>
          </a:bodyPr>
          <a:lstStyle/>
          <a:p>
            <a:pPr algn="ctr">
              <a:lnSpc>
                <a:spcPts val="11359"/>
              </a:lnSpc>
            </a:pPr>
            <a:r>
              <a:rPr lang="en-US" sz="9466" dirty="0">
                <a:solidFill>
                  <a:srgbClr val="FFFFFF"/>
                </a:solidFill>
                <a:latin typeface="Codec Pro ExtraBold"/>
              </a:rPr>
              <a:t>CONTENT</a:t>
            </a:r>
          </a:p>
        </p:txBody>
      </p:sp>
      <p:sp>
        <p:nvSpPr>
          <p:cNvPr id="4" name="TextBox 4"/>
          <p:cNvSpPr txBox="1"/>
          <p:nvPr/>
        </p:nvSpPr>
        <p:spPr>
          <a:xfrm>
            <a:off x="2691800" y="5475831"/>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Montserrat Light"/>
              </a:rPr>
              <a:t>Introduction</a:t>
            </a:r>
          </a:p>
        </p:txBody>
      </p:sp>
      <p:sp>
        <p:nvSpPr>
          <p:cNvPr id="5" name="TextBox 5"/>
          <p:cNvSpPr txBox="1"/>
          <p:nvPr/>
        </p:nvSpPr>
        <p:spPr>
          <a:xfrm>
            <a:off x="3289042"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01</a:t>
            </a:r>
          </a:p>
        </p:txBody>
      </p:sp>
      <p:sp>
        <p:nvSpPr>
          <p:cNvPr id="6" name="TextBox 6"/>
          <p:cNvSpPr txBox="1"/>
          <p:nvPr/>
        </p:nvSpPr>
        <p:spPr>
          <a:xfrm>
            <a:off x="6032269" y="5475831"/>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Montserrat Light"/>
              </a:rPr>
              <a:t>Objectives</a:t>
            </a:r>
          </a:p>
        </p:txBody>
      </p:sp>
      <p:sp>
        <p:nvSpPr>
          <p:cNvPr id="7" name="TextBox 7"/>
          <p:cNvSpPr txBox="1"/>
          <p:nvPr/>
        </p:nvSpPr>
        <p:spPr>
          <a:xfrm>
            <a:off x="6629511"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02</a:t>
            </a:r>
          </a:p>
        </p:txBody>
      </p:sp>
      <p:sp>
        <p:nvSpPr>
          <p:cNvPr id="8" name="TextBox 8"/>
          <p:cNvSpPr txBox="1"/>
          <p:nvPr/>
        </p:nvSpPr>
        <p:spPr>
          <a:xfrm>
            <a:off x="9376438" y="5475831"/>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Montserrat Light"/>
              </a:rPr>
              <a:t>Data Overview</a:t>
            </a:r>
          </a:p>
        </p:txBody>
      </p:sp>
      <p:sp>
        <p:nvSpPr>
          <p:cNvPr id="9" name="TextBox 9"/>
          <p:cNvSpPr txBox="1"/>
          <p:nvPr/>
        </p:nvSpPr>
        <p:spPr>
          <a:xfrm>
            <a:off x="9973679"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03</a:t>
            </a:r>
          </a:p>
        </p:txBody>
      </p:sp>
      <p:sp>
        <p:nvSpPr>
          <p:cNvPr id="10" name="TextBox 10"/>
          <p:cNvSpPr txBox="1"/>
          <p:nvPr/>
        </p:nvSpPr>
        <p:spPr>
          <a:xfrm>
            <a:off x="12716906" y="5475831"/>
            <a:ext cx="2877444" cy="700961"/>
          </a:xfrm>
          <a:prstGeom prst="rect">
            <a:avLst/>
          </a:prstGeom>
        </p:spPr>
        <p:txBody>
          <a:bodyPr lIns="0" tIns="0" rIns="0" bIns="0" rtlCol="0" anchor="t">
            <a:spAutoFit/>
          </a:bodyPr>
          <a:lstStyle/>
          <a:p>
            <a:pPr algn="ctr">
              <a:lnSpc>
                <a:spcPts val="2750"/>
              </a:lnSpc>
            </a:pPr>
            <a:r>
              <a:rPr lang="en-US" sz="2292" dirty="0">
                <a:solidFill>
                  <a:srgbClr val="010101"/>
                </a:solidFill>
                <a:latin typeface="Montserrat Light"/>
              </a:rPr>
              <a:t>Methodological Approach</a:t>
            </a:r>
          </a:p>
        </p:txBody>
      </p:sp>
      <p:sp>
        <p:nvSpPr>
          <p:cNvPr id="11" name="TextBox 11"/>
          <p:cNvSpPr txBox="1"/>
          <p:nvPr/>
        </p:nvSpPr>
        <p:spPr>
          <a:xfrm>
            <a:off x="13314148"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04</a:t>
            </a:r>
          </a:p>
        </p:txBody>
      </p:sp>
      <p:sp>
        <p:nvSpPr>
          <p:cNvPr id="12" name="TextBox 12"/>
          <p:cNvSpPr txBox="1"/>
          <p:nvPr/>
        </p:nvSpPr>
        <p:spPr>
          <a:xfrm>
            <a:off x="2691800" y="8400387"/>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Montserrat Light"/>
              </a:rPr>
              <a:t>Analyses</a:t>
            </a:r>
          </a:p>
        </p:txBody>
      </p:sp>
      <p:sp>
        <p:nvSpPr>
          <p:cNvPr id="13" name="TextBox 13"/>
          <p:cNvSpPr txBox="1"/>
          <p:nvPr/>
        </p:nvSpPr>
        <p:spPr>
          <a:xfrm>
            <a:off x="3289042"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05</a:t>
            </a:r>
          </a:p>
        </p:txBody>
      </p:sp>
      <p:sp>
        <p:nvSpPr>
          <p:cNvPr id="14" name="TextBox 14"/>
          <p:cNvSpPr txBox="1"/>
          <p:nvPr/>
        </p:nvSpPr>
        <p:spPr>
          <a:xfrm>
            <a:off x="6034119" y="8400387"/>
            <a:ext cx="2877444" cy="342900"/>
          </a:xfrm>
          <a:prstGeom prst="rect">
            <a:avLst/>
          </a:prstGeom>
        </p:spPr>
        <p:txBody>
          <a:bodyPr lIns="0" tIns="0" rIns="0" bIns="0" rtlCol="0" anchor="t">
            <a:spAutoFit/>
          </a:bodyPr>
          <a:lstStyle/>
          <a:p>
            <a:pPr algn="ctr">
              <a:lnSpc>
                <a:spcPts val="2750"/>
              </a:lnSpc>
            </a:pPr>
            <a:r>
              <a:rPr lang="en-US" sz="2292" dirty="0">
                <a:solidFill>
                  <a:srgbClr val="010101"/>
                </a:solidFill>
                <a:latin typeface="Montserrat Light"/>
              </a:rPr>
              <a:t>Marketing Strategy</a:t>
            </a:r>
          </a:p>
        </p:txBody>
      </p:sp>
      <p:sp>
        <p:nvSpPr>
          <p:cNvPr id="15" name="TextBox 15"/>
          <p:cNvSpPr txBox="1"/>
          <p:nvPr/>
        </p:nvSpPr>
        <p:spPr>
          <a:xfrm>
            <a:off x="6631361"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06</a:t>
            </a:r>
          </a:p>
        </p:txBody>
      </p:sp>
      <p:sp>
        <p:nvSpPr>
          <p:cNvPr id="16" name="TextBox 16"/>
          <p:cNvSpPr txBox="1"/>
          <p:nvPr/>
        </p:nvSpPr>
        <p:spPr>
          <a:xfrm>
            <a:off x="9378287" y="8400387"/>
            <a:ext cx="2877444" cy="700961"/>
          </a:xfrm>
          <a:prstGeom prst="rect">
            <a:avLst/>
          </a:prstGeom>
        </p:spPr>
        <p:txBody>
          <a:bodyPr lIns="0" tIns="0" rIns="0" bIns="0" rtlCol="0" anchor="t">
            <a:spAutoFit/>
          </a:bodyPr>
          <a:lstStyle/>
          <a:p>
            <a:pPr algn="ctr">
              <a:lnSpc>
                <a:spcPts val="2750"/>
              </a:lnSpc>
            </a:pPr>
            <a:r>
              <a:rPr lang="en-US" sz="2292" dirty="0">
                <a:solidFill>
                  <a:srgbClr val="010101"/>
                </a:solidFill>
                <a:latin typeface="Montserrat Light"/>
              </a:rPr>
              <a:t>Customer Retention</a:t>
            </a:r>
          </a:p>
        </p:txBody>
      </p:sp>
      <p:sp>
        <p:nvSpPr>
          <p:cNvPr id="17" name="TextBox 17"/>
          <p:cNvSpPr txBox="1"/>
          <p:nvPr/>
        </p:nvSpPr>
        <p:spPr>
          <a:xfrm>
            <a:off x="9975529"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07</a:t>
            </a:r>
          </a:p>
        </p:txBody>
      </p:sp>
      <p:sp>
        <p:nvSpPr>
          <p:cNvPr id="18" name="TextBox 18"/>
          <p:cNvSpPr txBox="1"/>
          <p:nvPr/>
        </p:nvSpPr>
        <p:spPr>
          <a:xfrm>
            <a:off x="12718756" y="8400387"/>
            <a:ext cx="2877444" cy="700961"/>
          </a:xfrm>
          <a:prstGeom prst="rect">
            <a:avLst/>
          </a:prstGeom>
        </p:spPr>
        <p:txBody>
          <a:bodyPr lIns="0" tIns="0" rIns="0" bIns="0" rtlCol="0" anchor="t">
            <a:spAutoFit/>
          </a:bodyPr>
          <a:lstStyle/>
          <a:p>
            <a:pPr algn="ctr">
              <a:lnSpc>
                <a:spcPts val="2750"/>
              </a:lnSpc>
            </a:pPr>
            <a:r>
              <a:rPr lang="en-US" sz="2292" dirty="0">
                <a:solidFill>
                  <a:srgbClr val="010101"/>
                </a:solidFill>
                <a:latin typeface="Montserrat Light"/>
              </a:rPr>
              <a:t>Geographic Expansion</a:t>
            </a:r>
          </a:p>
        </p:txBody>
      </p:sp>
      <p:sp>
        <p:nvSpPr>
          <p:cNvPr id="19" name="TextBox 19"/>
          <p:cNvSpPr txBox="1"/>
          <p:nvPr/>
        </p:nvSpPr>
        <p:spPr>
          <a:xfrm>
            <a:off x="13315998"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ExtraBold"/>
              </a:rPr>
              <a:t>08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4="http://schemas.microsoft.com/office/drawing/2016/5/10/chartex">
        <mc:Choice Requires="cx4">
          <p:graphicFrame>
            <p:nvGraphicFramePr>
              <p:cNvPr id="3" name="Chart 2">
                <a:extLst>
                  <a:ext uri="{FF2B5EF4-FFF2-40B4-BE49-F238E27FC236}">
                    <a16:creationId xmlns:a16="http://schemas.microsoft.com/office/drawing/2014/main" id="{D48B9496-EC32-E8C1-7EBB-138337F4B7F4}"/>
                  </a:ext>
                </a:extLst>
              </p:cNvPr>
              <p:cNvGraphicFramePr/>
              <p:nvPr>
                <p:extLst>
                  <p:ext uri="{D42A27DB-BD31-4B8C-83A1-F6EECF244321}">
                    <p14:modId xmlns:p14="http://schemas.microsoft.com/office/powerpoint/2010/main" val="3298078300"/>
                  </p:ext>
                </p:extLst>
              </p:nvPr>
            </p:nvGraphicFramePr>
            <p:xfrm>
              <a:off x="0" y="-26068"/>
              <a:ext cx="18288000" cy="10313068"/>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Chart 2">
                <a:extLst>
                  <a:ext uri="{FF2B5EF4-FFF2-40B4-BE49-F238E27FC236}">
                    <a16:creationId xmlns:a16="http://schemas.microsoft.com/office/drawing/2014/main" id="{D48B9496-EC32-E8C1-7EBB-138337F4B7F4}"/>
                  </a:ext>
                </a:extLst>
              </p:cNvPr>
              <p:cNvPicPr>
                <a:picLocks noGrp="1" noRot="1" noChangeAspect="1" noMove="1" noResize="1" noEditPoints="1" noAdjustHandles="1" noChangeArrowheads="1" noChangeShapeType="1"/>
              </p:cNvPicPr>
              <p:nvPr/>
            </p:nvPicPr>
            <p:blipFill>
              <a:blip r:embed="rId3"/>
              <a:stretch>
                <a:fillRect/>
              </a:stretch>
            </p:blipFill>
            <p:spPr>
              <a:xfrm>
                <a:off x="0" y="-26068"/>
                <a:ext cx="18288000" cy="10313068"/>
              </a:xfrm>
              <a:prstGeom prst="rect">
                <a:avLst/>
              </a:prstGeom>
            </p:spPr>
          </p:pic>
        </mc:Fallback>
      </mc:AlternateContent>
    </p:spTree>
    <p:extLst>
      <p:ext uri="{BB962C8B-B14F-4D97-AF65-F5344CB8AC3E}">
        <p14:creationId xmlns:p14="http://schemas.microsoft.com/office/powerpoint/2010/main" val="417379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5163796" y="-7621157"/>
            <a:ext cx="12413176" cy="10995516"/>
          </a:xfrm>
          <a:custGeom>
            <a:avLst/>
            <a:gdLst/>
            <a:ahLst/>
            <a:cxnLst/>
            <a:rect l="l" t="t" r="r" b="b"/>
            <a:pathLst>
              <a:path w="12413176" h="10995516">
                <a:moveTo>
                  <a:pt x="0" y="0"/>
                </a:moveTo>
                <a:lnTo>
                  <a:pt x="12413177" y="0"/>
                </a:lnTo>
                <a:lnTo>
                  <a:pt x="12413177" y="10995516"/>
                </a:lnTo>
                <a:lnTo>
                  <a:pt x="0" y="10995516"/>
                </a:lnTo>
                <a:lnTo>
                  <a:pt x="0" y="0"/>
                </a:lnTo>
                <a:close/>
              </a:path>
            </a:pathLst>
          </a:custGeom>
          <a:blipFill>
            <a:blip r:embed="rId3">
              <a:extLst>
                <a:ext uri="{96DAC541-7B7A-43D3-8B79-37D633B846F1}">
                  <asvg:svgBlip xmlns:asvg="http://schemas.microsoft.com/office/drawing/2016/SVG/main" r:embed="rId4"/>
                </a:ext>
              </a:extLst>
            </a:blip>
            <a:srcRect/>
            <a:stretch>
              <a:fillRect/>
            </a:stretch>
          </a:blipFill>
        </p:spPr>
        <p:txBody>
          <a:bodyPr/>
          <a:lstStyle/>
          <a:p>
            <a:endParaRPr lang="en-IN" dirty="0"/>
          </a:p>
        </p:txBody>
      </p:sp>
      <p:sp>
        <p:nvSpPr>
          <p:cNvPr id="3" name="Freeform 3"/>
          <p:cNvSpPr/>
          <p:nvPr/>
        </p:nvSpPr>
        <p:spPr>
          <a:xfrm>
            <a:off x="430665" y="473678"/>
            <a:ext cx="5822648" cy="9296798"/>
          </a:xfrm>
          <a:custGeom>
            <a:avLst/>
            <a:gdLst/>
            <a:ahLst/>
            <a:cxnLst/>
            <a:rect l="l" t="t" r="r" b="b"/>
            <a:pathLst>
              <a:path w="6635590" h="9296798">
                <a:moveTo>
                  <a:pt x="0" y="0"/>
                </a:moveTo>
                <a:lnTo>
                  <a:pt x="6635590" y="0"/>
                </a:lnTo>
                <a:lnTo>
                  <a:pt x="6635590" y="9296799"/>
                </a:lnTo>
                <a:lnTo>
                  <a:pt x="0" y="9296799"/>
                </a:lnTo>
                <a:lnTo>
                  <a:pt x="0" y="0"/>
                </a:lnTo>
                <a:close/>
              </a:path>
            </a:pathLst>
          </a:custGeom>
          <a:blipFill>
            <a:blip r:embed="rId5" cstate="print">
              <a:extLst>
                <a:ext uri="{BEBA8EAE-BF5A-486C-A8C5-ECC9F3942E4B}">
                  <a14:imgProps xmlns:a14="http://schemas.microsoft.com/office/drawing/2010/main">
                    <a14:imgLayer r:embed="rId6">
                      <a14:imgEffect>
                        <a14:colorTemperature colorTemp="5900"/>
                      </a14:imgEffect>
                    </a14:imgLayer>
                  </a14:imgProps>
                </a:ext>
                <a:ext uri="{28A0092B-C50C-407E-A947-70E740481C1C}">
                  <a14:useLocalDpi xmlns:a14="http://schemas.microsoft.com/office/drawing/2010/main" val="0"/>
                </a:ext>
              </a:extLst>
            </a:blip>
            <a:stretch>
              <a:fillRect/>
            </a:stretch>
          </a:blipFill>
        </p:spPr>
        <p:txBody>
          <a:bodyPr/>
          <a:lstStyle/>
          <a:p>
            <a:endParaRPr lang="en-IN" dirty="0"/>
          </a:p>
        </p:txBody>
      </p:sp>
      <p:grpSp>
        <p:nvGrpSpPr>
          <p:cNvPr id="4" name="Group 4"/>
          <p:cNvGrpSpPr/>
          <p:nvPr/>
        </p:nvGrpSpPr>
        <p:grpSpPr>
          <a:xfrm>
            <a:off x="4800600" y="1562096"/>
            <a:ext cx="10363193" cy="8077204"/>
            <a:chOff x="-9669" y="-38506"/>
            <a:chExt cx="1315039" cy="1027225"/>
          </a:xfrm>
        </p:grpSpPr>
        <p:sp>
          <p:nvSpPr>
            <p:cNvPr id="5" name="Freeform 5"/>
            <p:cNvSpPr/>
            <p:nvPr/>
          </p:nvSpPr>
          <p:spPr>
            <a:xfrm>
              <a:off x="-9669" y="-9433"/>
              <a:ext cx="1315039" cy="969080"/>
            </a:xfrm>
            <a:custGeom>
              <a:avLst/>
              <a:gdLst/>
              <a:ahLst/>
              <a:cxnLst/>
              <a:rect l="l" t="t" r="r" b="b"/>
              <a:pathLst>
                <a:path w="1276362" h="988719">
                  <a:moveTo>
                    <a:pt x="0" y="0"/>
                  </a:moveTo>
                  <a:lnTo>
                    <a:pt x="1276362" y="0"/>
                  </a:lnTo>
                  <a:lnTo>
                    <a:pt x="1276362" y="988719"/>
                  </a:lnTo>
                  <a:lnTo>
                    <a:pt x="0" y="988719"/>
                  </a:lnTo>
                  <a:close/>
                </a:path>
              </a:pathLst>
            </a:custGeom>
            <a:solidFill>
              <a:srgbClr val="393939"/>
            </a:solidFill>
          </p:spPr>
        </p:sp>
        <p:sp>
          <p:nvSpPr>
            <p:cNvPr id="6" name="TextBox 6"/>
            <p:cNvSpPr txBox="1"/>
            <p:nvPr/>
          </p:nvSpPr>
          <p:spPr>
            <a:xfrm>
              <a:off x="9670" y="-38506"/>
              <a:ext cx="1276362" cy="1027225"/>
            </a:xfrm>
            <a:prstGeom prst="rect">
              <a:avLst/>
            </a:prstGeom>
          </p:spPr>
          <p:txBody>
            <a:bodyPr lIns="254000" tIns="254000" rIns="254000" bIns="254000" rtlCol="0" anchor="ctr"/>
            <a:lstStyle/>
            <a:p>
              <a:pPr algn="just">
                <a:lnSpc>
                  <a:spcPts val="3795"/>
                </a:lnSpc>
              </a:pPr>
              <a:r>
                <a:rPr lang="en-US" sz="2400" spc="168" dirty="0">
                  <a:solidFill>
                    <a:srgbClr val="FFFFFF"/>
                  </a:solidFill>
                  <a:latin typeface="Montserrat Light"/>
                </a:rPr>
                <a:t>The analysis of Chinook Music’s sales data reveals key insights for strategic decision-making: </a:t>
              </a:r>
              <a:r>
                <a:rPr lang="en-US" sz="2400" b="1" i="1" spc="168" dirty="0">
                  <a:solidFill>
                    <a:srgbClr val="FFFFFF"/>
                  </a:solidFill>
                  <a:latin typeface="Montserrat Light"/>
                </a:rPr>
                <a:t>Sales Trends</a:t>
              </a:r>
              <a:r>
                <a:rPr lang="en-US" sz="2400" spc="168" dirty="0">
                  <a:solidFill>
                    <a:srgbClr val="FFFFFF"/>
                  </a:solidFill>
                  <a:latin typeface="Montserrat Light"/>
                </a:rPr>
                <a:t>: Dominance of Rock and Pop genres in the USA suggests targeted marketing. </a:t>
              </a:r>
              <a:r>
                <a:rPr lang="en-US" sz="2400" b="1" i="1" spc="168" dirty="0">
                  <a:solidFill>
                    <a:srgbClr val="FFFFFF"/>
                  </a:solidFill>
                  <a:latin typeface="Montserrat Light"/>
                </a:rPr>
                <a:t>Customer Demographics</a:t>
              </a:r>
              <a:r>
                <a:rPr lang="en-US" sz="2400" spc="168" dirty="0">
                  <a:solidFill>
                    <a:srgbClr val="FFFFFF"/>
                  </a:solidFill>
                  <a:latin typeface="Montserrat Light"/>
                </a:rPr>
                <a:t>: Diverse customer base across key regions informs tailored marketing strategies. </a:t>
              </a:r>
              <a:r>
                <a:rPr lang="en-US" sz="2400" b="1" i="1" spc="168" dirty="0">
                  <a:solidFill>
                    <a:srgbClr val="FFFFFF"/>
                  </a:solidFill>
                  <a:latin typeface="Montserrat Light"/>
                </a:rPr>
                <a:t>Purchasing Patterns</a:t>
              </a:r>
              <a:r>
                <a:rPr lang="en-US" sz="2400" spc="168" dirty="0">
                  <a:solidFill>
                    <a:srgbClr val="FFFFFF"/>
                  </a:solidFill>
                  <a:latin typeface="Montserrat Light"/>
                </a:rPr>
                <a:t>: Insights into customer behavior guide pricing and engagement strategies. </a:t>
              </a:r>
              <a:r>
                <a:rPr lang="en-US" sz="2400" b="1" i="1" spc="168" dirty="0">
                  <a:solidFill>
                    <a:srgbClr val="FFFFFF"/>
                  </a:solidFill>
                  <a:latin typeface="Montserrat Light"/>
                </a:rPr>
                <a:t>Recommendations</a:t>
              </a:r>
              <a:r>
                <a:rPr lang="en-US" sz="2400" spc="168" dirty="0">
                  <a:solidFill>
                    <a:srgbClr val="FFFFFF"/>
                  </a:solidFill>
                  <a:latin typeface="Montserrat Light"/>
                </a:rPr>
                <a:t>: Focus on genre-specific marketing, customer retention initiatives, and promoting top-selling tracks to drive growth. </a:t>
              </a:r>
            </a:p>
            <a:p>
              <a:pPr algn="just">
                <a:lnSpc>
                  <a:spcPts val="3795"/>
                </a:lnSpc>
              </a:pPr>
              <a:r>
                <a:rPr lang="en-US" sz="2400" spc="168" dirty="0">
                  <a:solidFill>
                    <a:srgbClr val="FFFFFF"/>
                  </a:solidFill>
                  <a:latin typeface="Montserrat Light"/>
                </a:rPr>
                <a:t>By leveraging these insights, Chinook Music can optimize strategies to meet customer expectations and drive sustainable growth in the competitive music industry.</a:t>
              </a:r>
            </a:p>
          </p:txBody>
        </p:sp>
      </p:grpSp>
      <p:sp>
        <p:nvSpPr>
          <p:cNvPr id="7" name="TextBox 7"/>
          <p:cNvSpPr txBox="1"/>
          <p:nvPr/>
        </p:nvSpPr>
        <p:spPr>
          <a:xfrm>
            <a:off x="7138090" y="550490"/>
            <a:ext cx="6201656" cy="859210"/>
          </a:xfrm>
          <a:prstGeom prst="rect">
            <a:avLst/>
          </a:prstGeom>
        </p:spPr>
        <p:txBody>
          <a:bodyPr lIns="0" tIns="0" rIns="0" bIns="0" rtlCol="0" anchor="t">
            <a:spAutoFit/>
          </a:bodyPr>
          <a:lstStyle/>
          <a:p>
            <a:pPr algn="ctr">
              <a:lnSpc>
                <a:spcPts val="6705"/>
              </a:lnSpc>
            </a:pPr>
            <a:r>
              <a:rPr lang="en-US" sz="6600" dirty="0">
                <a:solidFill>
                  <a:srgbClr val="1A1A1A"/>
                </a:solidFill>
                <a:latin typeface="Codec Pro ExtraBold"/>
              </a:rPr>
              <a:t>CONCLUSION</a:t>
            </a:r>
          </a:p>
        </p:txBody>
      </p:sp>
      <p:sp>
        <p:nvSpPr>
          <p:cNvPr id="8" name="TextBox 12">
            <a:extLst>
              <a:ext uri="{FF2B5EF4-FFF2-40B4-BE49-F238E27FC236}">
                <a16:creationId xmlns:a16="http://schemas.microsoft.com/office/drawing/2014/main" id="{134C4257-EB60-5CC2-7011-C29AB3111479}"/>
              </a:ext>
            </a:extLst>
          </p:cNvPr>
          <p:cNvSpPr txBox="1"/>
          <p:nvPr/>
        </p:nvSpPr>
        <p:spPr>
          <a:xfrm>
            <a:off x="16544776" y="9053870"/>
            <a:ext cx="1752600" cy="707886"/>
          </a:xfrm>
          <a:prstGeom prst="rect">
            <a:avLst/>
          </a:prstGeom>
        </p:spPr>
        <p:txBody>
          <a:bodyPr wrap="square" lIns="0" tIns="0" rIns="0" bIns="0" rtlCol="0" anchor="t">
            <a:spAutoFit/>
          </a:bodyPr>
          <a:lstStyle/>
          <a:p>
            <a:pPr algn="ctr">
              <a:lnSpc>
                <a:spcPts val="2907"/>
              </a:lnSpc>
            </a:pPr>
            <a:r>
              <a:rPr lang="en-US" spc="103" dirty="0">
                <a:latin typeface="Montserrat Light Italics"/>
              </a:rPr>
              <a:t>Chinook</a:t>
            </a:r>
          </a:p>
          <a:p>
            <a:pPr algn="ctr">
              <a:lnSpc>
                <a:spcPts val="2907"/>
              </a:lnSpc>
            </a:pPr>
            <a:r>
              <a:rPr lang="en-US" spc="103" dirty="0">
                <a:latin typeface="Montserrat Light Italics"/>
              </a:rPr>
              <a:t>Music Store</a:t>
            </a:r>
          </a:p>
        </p:txBody>
      </p:sp>
      <p:pic>
        <p:nvPicPr>
          <p:cNvPr id="9" name="Picture 8">
            <a:extLst>
              <a:ext uri="{FF2B5EF4-FFF2-40B4-BE49-F238E27FC236}">
                <a16:creationId xmlns:a16="http://schemas.microsoft.com/office/drawing/2014/main" id="{E61957B3-F24B-0BEE-8F9D-9CD8DE8453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392400" y="9182100"/>
            <a:ext cx="1076176" cy="533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4" name="TextBox 24"/>
          <p:cNvSpPr txBox="1"/>
          <p:nvPr/>
        </p:nvSpPr>
        <p:spPr>
          <a:xfrm>
            <a:off x="1429482" y="3086100"/>
            <a:ext cx="8991321" cy="1723742"/>
          </a:xfrm>
          <a:prstGeom prst="rect">
            <a:avLst/>
          </a:prstGeom>
        </p:spPr>
        <p:txBody>
          <a:bodyPr lIns="0" tIns="0" rIns="0" bIns="0" rtlCol="0" anchor="t">
            <a:spAutoFit/>
          </a:bodyPr>
          <a:lstStyle/>
          <a:p>
            <a:pPr marL="0" lvl="1" indent="0" algn="l">
              <a:lnSpc>
                <a:spcPts val="11022"/>
              </a:lnSpc>
              <a:spcBef>
                <a:spcPct val="0"/>
              </a:spcBef>
            </a:pPr>
            <a:r>
              <a:rPr lang="en-US" sz="18000" dirty="0">
                <a:solidFill>
                  <a:srgbClr val="1A1A1A"/>
                </a:solidFill>
                <a:latin typeface="Codec Pro ExtraBold"/>
              </a:rPr>
              <a:t>THANK</a:t>
            </a:r>
            <a:endParaRPr lang="en-US" sz="18000" u="none" dirty="0">
              <a:solidFill>
                <a:srgbClr val="1A1A1A"/>
              </a:solidFill>
              <a:latin typeface="Codec Pro ExtraBold"/>
            </a:endParaRPr>
          </a:p>
        </p:txBody>
      </p:sp>
      <p:grpSp>
        <p:nvGrpSpPr>
          <p:cNvPr id="25" name="Group 25"/>
          <p:cNvGrpSpPr>
            <a:grpSpLocks noChangeAspect="1"/>
          </p:cNvGrpSpPr>
          <p:nvPr/>
        </p:nvGrpSpPr>
        <p:grpSpPr>
          <a:xfrm>
            <a:off x="12162066" y="0"/>
            <a:ext cx="15103764" cy="10287000"/>
            <a:chOff x="0" y="0"/>
            <a:chExt cx="5475623" cy="3729384"/>
          </a:xfrm>
        </p:grpSpPr>
        <p:sp>
          <p:nvSpPr>
            <p:cNvPr id="26" name="Freeform 26"/>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solidFill>
              <a:srgbClr val="56C1CA"/>
            </a:solidFill>
          </p:spPr>
        </p:sp>
        <p:sp>
          <p:nvSpPr>
            <p:cNvPr id="27" name="Freeform 27"/>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blipFill>
              <a:blip r:embed="rId2"/>
              <a:stretch>
                <a:fillRect t="-5058" b="-5058"/>
              </a:stretch>
            </a:blipFill>
          </p:spPr>
        </p:sp>
      </p:grpSp>
      <p:sp>
        <p:nvSpPr>
          <p:cNvPr id="28" name="TextBox 24">
            <a:extLst>
              <a:ext uri="{FF2B5EF4-FFF2-40B4-BE49-F238E27FC236}">
                <a16:creationId xmlns:a16="http://schemas.microsoft.com/office/drawing/2014/main" id="{AB0A9E40-FAB9-450A-176F-4C83AA4EE025}"/>
              </a:ext>
            </a:extLst>
          </p:cNvPr>
          <p:cNvSpPr txBox="1"/>
          <p:nvPr/>
        </p:nvSpPr>
        <p:spPr>
          <a:xfrm>
            <a:off x="1600479" y="5890679"/>
            <a:ext cx="8991321" cy="2018117"/>
          </a:xfrm>
          <a:prstGeom prst="rect">
            <a:avLst/>
          </a:prstGeom>
        </p:spPr>
        <p:txBody>
          <a:bodyPr lIns="0" tIns="0" rIns="0" bIns="0" rtlCol="0" anchor="t">
            <a:spAutoFit/>
          </a:bodyPr>
          <a:lstStyle/>
          <a:p>
            <a:pPr marL="0" lvl="1" indent="0" algn="l">
              <a:lnSpc>
                <a:spcPts val="11022"/>
              </a:lnSpc>
              <a:spcBef>
                <a:spcPct val="0"/>
              </a:spcBef>
            </a:pPr>
            <a:r>
              <a:rPr lang="en-US" sz="28700" u="none" dirty="0">
                <a:solidFill>
                  <a:srgbClr val="1A1A1A"/>
                </a:solidFill>
                <a:latin typeface="Codec Pro ExtraBold"/>
              </a:rPr>
              <a:t>YOU</a:t>
            </a:r>
          </a:p>
        </p:txBody>
      </p:sp>
      <p:sp>
        <p:nvSpPr>
          <p:cNvPr id="31" name="TextBox 12">
            <a:extLst>
              <a:ext uri="{FF2B5EF4-FFF2-40B4-BE49-F238E27FC236}">
                <a16:creationId xmlns:a16="http://schemas.microsoft.com/office/drawing/2014/main" id="{B0C89045-F287-5D74-6680-E971E92CB5B6}"/>
              </a:ext>
            </a:extLst>
          </p:cNvPr>
          <p:cNvSpPr txBox="1"/>
          <p:nvPr/>
        </p:nvSpPr>
        <p:spPr>
          <a:xfrm>
            <a:off x="5231001" y="796290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32" name="Picture 31">
            <a:extLst>
              <a:ext uri="{FF2B5EF4-FFF2-40B4-BE49-F238E27FC236}">
                <a16:creationId xmlns:a16="http://schemas.microsoft.com/office/drawing/2014/main" id="{60CC984D-4255-4B46-FECB-BA4579A59B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6524" y="7962900"/>
            <a:ext cx="1488630" cy="7378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430853" y="457040"/>
            <a:ext cx="6687266" cy="9369199"/>
          </a:xfrm>
          <a:custGeom>
            <a:avLst/>
            <a:gdLst/>
            <a:ahLst/>
            <a:cxnLst/>
            <a:rect l="l" t="t" r="r" b="b"/>
            <a:pathLst>
              <a:path w="6687266" h="9369199">
                <a:moveTo>
                  <a:pt x="0" y="0"/>
                </a:moveTo>
                <a:lnTo>
                  <a:pt x="6687266" y="0"/>
                </a:lnTo>
                <a:lnTo>
                  <a:pt x="6687266" y="9369199"/>
                </a:lnTo>
                <a:lnTo>
                  <a:pt x="0" y="9369199"/>
                </a:lnTo>
                <a:lnTo>
                  <a:pt x="0" y="0"/>
                </a:lnTo>
                <a:close/>
              </a:path>
            </a:pathLst>
          </a:custGeom>
          <a:blipFill>
            <a:blip r:embed="rId2"/>
            <a:stretch>
              <a:fillRect l="-43403" r="-43403"/>
            </a:stretch>
          </a:blipFill>
        </p:spPr>
      </p:sp>
      <p:grpSp>
        <p:nvGrpSpPr>
          <p:cNvPr id="3" name="Group 3"/>
          <p:cNvGrpSpPr/>
          <p:nvPr/>
        </p:nvGrpSpPr>
        <p:grpSpPr>
          <a:xfrm>
            <a:off x="6184668" y="2933700"/>
            <a:ext cx="9741132" cy="2205310"/>
            <a:chOff x="0" y="0"/>
            <a:chExt cx="1844070" cy="454415"/>
          </a:xfrm>
        </p:grpSpPr>
        <p:sp>
          <p:nvSpPr>
            <p:cNvPr id="4" name="Freeform 4"/>
            <p:cNvSpPr/>
            <p:nvPr/>
          </p:nvSpPr>
          <p:spPr>
            <a:xfrm>
              <a:off x="0" y="0"/>
              <a:ext cx="1844070" cy="454415"/>
            </a:xfrm>
            <a:custGeom>
              <a:avLst/>
              <a:gdLst/>
              <a:ahLst/>
              <a:cxnLst/>
              <a:rect l="l" t="t" r="r" b="b"/>
              <a:pathLst>
                <a:path w="1844070" h="454415">
                  <a:moveTo>
                    <a:pt x="0" y="0"/>
                  </a:moveTo>
                  <a:lnTo>
                    <a:pt x="1844070" y="0"/>
                  </a:lnTo>
                  <a:lnTo>
                    <a:pt x="1844070" y="454415"/>
                  </a:lnTo>
                  <a:lnTo>
                    <a:pt x="0" y="454415"/>
                  </a:lnTo>
                  <a:close/>
                </a:path>
              </a:pathLst>
            </a:custGeom>
            <a:solidFill>
              <a:srgbClr val="1A1A1A"/>
            </a:solidFill>
          </p:spPr>
        </p:sp>
        <p:sp>
          <p:nvSpPr>
            <p:cNvPr id="5" name="TextBox 5"/>
            <p:cNvSpPr txBox="1"/>
            <p:nvPr/>
          </p:nvSpPr>
          <p:spPr>
            <a:xfrm>
              <a:off x="0" y="-19050"/>
              <a:ext cx="1844070" cy="473465"/>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7465033" y="952500"/>
            <a:ext cx="8079767" cy="1218282"/>
          </a:xfrm>
          <a:prstGeom prst="rect">
            <a:avLst/>
          </a:prstGeom>
        </p:spPr>
        <p:txBody>
          <a:bodyPr wrap="square" lIns="0" tIns="0" rIns="0" bIns="0" rtlCol="0" anchor="t">
            <a:spAutoFit/>
          </a:bodyPr>
          <a:lstStyle/>
          <a:p>
            <a:pPr marL="0" lvl="0" indent="0" algn="l">
              <a:lnSpc>
                <a:spcPts val="9536"/>
              </a:lnSpc>
              <a:spcBef>
                <a:spcPct val="0"/>
              </a:spcBef>
            </a:pPr>
            <a:r>
              <a:rPr lang="en-US" sz="7947" dirty="0">
                <a:solidFill>
                  <a:srgbClr val="1A1A1A"/>
                </a:solidFill>
                <a:latin typeface="Codec Pro ExtraBold"/>
              </a:rPr>
              <a:t>INTRODUCTION</a:t>
            </a:r>
          </a:p>
        </p:txBody>
      </p:sp>
      <p:sp>
        <p:nvSpPr>
          <p:cNvPr id="7" name="Freeform 7"/>
          <p:cNvSpPr/>
          <p:nvPr/>
        </p:nvSpPr>
        <p:spPr>
          <a:xfrm>
            <a:off x="6446571" y="3390899"/>
            <a:ext cx="1180822" cy="1140030"/>
          </a:xfrm>
          <a:custGeom>
            <a:avLst/>
            <a:gdLst/>
            <a:ahLst/>
            <a:cxnLst/>
            <a:rect l="l" t="t" r="r" b="b"/>
            <a:pathLst>
              <a:path w="1180822" h="1140030">
                <a:moveTo>
                  <a:pt x="0" y="0"/>
                </a:moveTo>
                <a:lnTo>
                  <a:pt x="1180823" y="0"/>
                </a:lnTo>
                <a:lnTo>
                  <a:pt x="1180823" y="1140031"/>
                </a:lnTo>
                <a:lnTo>
                  <a:pt x="0" y="11400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6184668" y="4991099"/>
            <a:ext cx="9741132" cy="691418"/>
          </a:xfrm>
          <a:custGeom>
            <a:avLst/>
            <a:gdLst/>
            <a:ahLst/>
            <a:cxnLst/>
            <a:rect l="l" t="t" r="r" b="b"/>
            <a:pathLst>
              <a:path w="7001703" h="691418">
                <a:moveTo>
                  <a:pt x="0" y="0"/>
                </a:moveTo>
                <a:lnTo>
                  <a:pt x="7001703" y="0"/>
                </a:lnTo>
                <a:lnTo>
                  <a:pt x="7001703" y="691418"/>
                </a:lnTo>
                <a:lnTo>
                  <a:pt x="0" y="691418"/>
                </a:lnTo>
                <a:lnTo>
                  <a:pt x="0" y="0"/>
                </a:lnTo>
                <a:close/>
              </a:path>
            </a:pathLst>
          </a:custGeom>
          <a:blipFill>
            <a:blip r:embed="rId5"/>
            <a:stretch>
              <a:fillRect t="-100000"/>
            </a:stretch>
          </a:blipFill>
        </p:spPr>
      </p:sp>
      <p:sp>
        <p:nvSpPr>
          <p:cNvPr id="9" name="TextBox 9"/>
          <p:cNvSpPr txBox="1"/>
          <p:nvPr/>
        </p:nvSpPr>
        <p:spPr>
          <a:xfrm>
            <a:off x="7816471" y="3184687"/>
            <a:ext cx="7728329" cy="1579215"/>
          </a:xfrm>
          <a:prstGeom prst="rect">
            <a:avLst/>
          </a:prstGeom>
        </p:spPr>
        <p:txBody>
          <a:bodyPr wrap="square" lIns="0" tIns="0" rIns="0" bIns="0" rtlCol="0" anchor="t">
            <a:spAutoFit/>
          </a:bodyPr>
          <a:lstStyle/>
          <a:p>
            <a:pPr algn="just">
              <a:lnSpc>
                <a:spcPts val="2491"/>
              </a:lnSpc>
            </a:pPr>
            <a:r>
              <a:rPr lang="en-US" sz="1779" dirty="0">
                <a:solidFill>
                  <a:srgbClr val="FFFFFF"/>
                </a:solidFill>
                <a:latin typeface="Montserrat Light"/>
              </a:rPr>
              <a:t>Chinook Music Service, established in 1995, is North Central Washington's leading provider of musical instruments, accessories, and rentals. With a focus on exceptional customer support and a passion for nurturing musical talent, Chinook serves a diverse clientele, from school music programs to rock bands.</a:t>
            </a:r>
          </a:p>
        </p:txBody>
      </p:sp>
      <p:grpSp>
        <p:nvGrpSpPr>
          <p:cNvPr id="10" name="Group 10"/>
          <p:cNvGrpSpPr/>
          <p:nvPr/>
        </p:nvGrpSpPr>
        <p:grpSpPr>
          <a:xfrm>
            <a:off x="6184668" y="5524499"/>
            <a:ext cx="9741132" cy="2393964"/>
            <a:chOff x="0" y="0"/>
            <a:chExt cx="1844070" cy="454415"/>
          </a:xfrm>
        </p:grpSpPr>
        <p:sp>
          <p:nvSpPr>
            <p:cNvPr id="11" name="Freeform 11"/>
            <p:cNvSpPr/>
            <p:nvPr/>
          </p:nvSpPr>
          <p:spPr>
            <a:xfrm>
              <a:off x="0" y="0"/>
              <a:ext cx="1844070" cy="454415"/>
            </a:xfrm>
            <a:custGeom>
              <a:avLst/>
              <a:gdLst/>
              <a:ahLst/>
              <a:cxnLst/>
              <a:rect l="l" t="t" r="r" b="b"/>
              <a:pathLst>
                <a:path w="1844070" h="454415">
                  <a:moveTo>
                    <a:pt x="0" y="0"/>
                  </a:moveTo>
                  <a:lnTo>
                    <a:pt x="1844070" y="0"/>
                  </a:lnTo>
                  <a:lnTo>
                    <a:pt x="1844070" y="454415"/>
                  </a:lnTo>
                  <a:lnTo>
                    <a:pt x="0" y="454415"/>
                  </a:lnTo>
                  <a:close/>
                </a:path>
              </a:pathLst>
            </a:custGeom>
            <a:solidFill>
              <a:srgbClr val="1A1A1A"/>
            </a:solidFill>
          </p:spPr>
        </p:sp>
        <p:sp>
          <p:nvSpPr>
            <p:cNvPr id="12" name="TextBox 12"/>
            <p:cNvSpPr txBox="1"/>
            <p:nvPr/>
          </p:nvSpPr>
          <p:spPr>
            <a:xfrm>
              <a:off x="0" y="-19050"/>
              <a:ext cx="1844070" cy="473465"/>
            </a:xfrm>
            <a:prstGeom prst="rect">
              <a:avLst/>
            </a:prstGeom>
          </p:spPr>
          <p:txBody>
            <a:bodyPr lIns="50800" tIns="50800" rIns="50800" bIns="50800" rtlCol="0" anchor="ctr"/>
            <a:lstStyle/>
            <a:p>
              <a:pPr algn="ctr">
                <a:lnSpc>
                  <a:spcPts val="2859"/>
                </a:lnSpc>
              </a:pPr>
              <a:endParaRPr/>
            </a:p>
          </p:txBody>
        </p:sp>
      </p:grpSp>
      <p:sp>
        <p:nvSpPr>
          <p:cNvPr id="13" name="Freeform 13"/>
          <p:cNvSpPr/>
          <p:nvPr/>
        </p:nvSpPr>
        <p:spPr>
          <a:xfrm>
            <a:off x="6184668" y="7857988"/>
            <a:ext cx="9741132" cy="691418"/>
          </a:xfrm>
          <a:custGeom>
            <a:avLst/>
            <a:gdLst/>
            <a:ahLst/>
            <a:cxnLst/>
            <a:rect l="l" t="t" r="r" b="b"/>
            <a:pathLst>
              <a:path w="7001703" h="691418">
                <a:moveTo>
                  <a:pt x="0" y="0"/>
                </a:moveTo>
                <a:lnTo>
                  <a:pt x="7001703" y="0"/>
                </a:lnTo>
                <a:lnTo>
                  <a:pt x="7001703" y="691418"/>
                </a:lnTo>
                <a:lnTo>
                  <a:pt x="0" y="691418"/>
                </a:lnTo>
                <a:lnTo>
                  <a:pt x="0" y="0"/>
                </a:lnTo>
                <a:close/>
              </a:path>
            </a:pathLst>
          </a:custGeom>
          <a:blipFill>
            <a:blip r:embed="rId5"/>
            <a:stretch>
              <a:fillRect t="-100000"/>
            </a:stretch>
          </a:blipFill>
        </p:spPr>
      </p:sp>
      <p:sp>
        <p:nvSpPr>
          <p:cNvPr id="14" name="TextBox 14"/>
          <p:cNvSpPr txBox="1"/>
          <p:nvPr/>
        </p:nvSpPr>
        <p:spPr>
          <a:xfrm>
            <a:off x="7816471" y="5775488"/>
            <a:ext cx="7728329" cy="1899815"/>
          </a:xfrm>
          <a:prstGeom prst="rect">
            <a:avLst/>
          </a:prstGeom>
        </p:spPr>
        <p:txBody>
          <a:bodyPr wrap="square" lIns="0" tIns="0" rIns="0" bIns="0" rtlCol="0" anchor="t">
            <a:spAutoFit/>
          </a:bodyPr>
          <a:lstStyle/>
          <a:p>
            <a:pPr algn="just">
              <a:lnSpc>
                <a:spcPts val="2491"/>
              </a:lnSpc>
            </a:pPr>
            <a:r>
              <a:rPr lang="en-US" sz="2000" b="1" dirty="0">
                <a:solidFill>
                  <a:srgbClr val="FFFFFF"/>
                </a:solidFill>
                <a:latin typeface="Montserrat Light"/>
              </a:rPr>
              <a:t>Problem Statement</a:t>
            </a:r>
            <a:r>
              <a:rPr lang="en-US" sz="2000" dirty="0">
                <a:solidFill>
                  <a:srgbClr val="FFFFFF"/>
                </a:solidFill>
                <a:latin typeface="Montserrat Light"/>
              </a:rPr>
              <a:t>: </a:t>
            </a:r>
            <a:r>
              <a:rPr lang="en-US" sz="1779" dirty="0">
                <a:solidFill>
                  <a:srgbClr val="FFFFFF"/>
                </a:solidFill>
                <a:latin typeface="Montserrat Light"/>
              </a:rPr>
              <a:t>Understanding customer purchasing habits, regional variations, and optimizing promotional strategies is crucial for Chinook to enhance its market presence and better serve its community. This analysis will provide insights into consumer preferences, helping to tailor offerings and promotional efforts effectively.</a:t>
            </a:r>
          </a:p>
        </p:txBody>
      </p:sp>
      <p:sp>
        <p:nvSpPr>
          <p:cNvPr id="21" name="TextBox 12">
            <a:extLst>
              <a:ext uri="{FF2B5EF4-FFF2-40B4-BE49-F238E27FC236}">
                <a16:creationId xmlns:a16="http://schemas.microsoft.com/office/drawing/2014/main" id="{0F8E4A7A-2A25-3BDA-D1D4-FD8FB03FEDFF}"/>
              </a:ext>
            </a:extLst>
          </p:cNvPr>
          <p:cNvSpPr txBox="1"/>
          <p:nvPr/>
        </p:nvSpPr>
        <p:spPr>
          <a:xfrm>
            <a:off x="9001463"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22" name="Picture 21">
            <a:extLst>
              <a:ext uri="{FF2B5EF4-FFF2-40B4-BE49-F238E27FC236}">
                <a16:creationId xmlns:a16="http://schemas.microsoft.com/office/drawing/2014/main" id="{51E725F3-F25F-31E5-6A78-7DD4FF32E5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6986" y="9053870"/>
            <a:ext cx="1488630" cy="737830"/>
          </a:xfrm>
          <a:prstGeom prst="rect">
            <a:avLst/>
          </a:prstGeom>
        </p:spPr>
      </p:pic>
      <p:pic>
        <p:nvPicPr>
          <p:cNvPr id="17" name="Graphic 16" descr="Research with solid fill">
            <a:extLst>
              <a:ext uri="{FF2B5EF4-FFF2-40B4-BE49-F238E27FC236}">
                <a16:creationId xmlns:a16="http://schemas.microsoft.com/office/drawing/2014/main" id="{7ABAD5B3-5F5B-7BEC-4DA1-7DEFEAEA41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77000" y="6134100"/>
            <a:ext cx="1070814" cy="10708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028700" y="0"/>
            <a:ext cx="4513686" cy="11241465"/>
          </a:xfrm>
          <a:custGeom>
            <a:avLst/>
            <a:gdLst/>
            <a:ahLst/>
            <a:cxnLst/>
            <a:rect l="l" t="t" r="r" b="b"/>
            <a:pathLst>
              <a:path w="4513686" h="11241465">
                <a:moveTo>
                  <a:pt x="0" y="0"/>
                </a:moveTo>
                <a:lnTo>
                  <a:pt x="4513686" y="0"/>
                </a:lnTo>
                <a:lnTo>
                  <a:pt x="4513686" y="11241465"/>
                </a:lnTo>
                <a:lnTo>
                  <a:pt x="0" y="11241465"/>
                </a:lnTo>
                <a:lnTo>
                  <a:pt x="0" y="0"/>
                </a:lnTo>
                <a:close/>
              </a:path>
            </a:pathLst>
          </a:custGeom>
          <a:blipFill>
            <a:blip r:embed="rId2"/>
            <a:stretch>
              <a:fillRect l="-108491" r="-164621"/>
            </a:stretch>
          </a:blipFill>
        </p:spPr>
      </p:sp>
      <p:sp>
        <p:nvSpPr>
          <p:cNvPr id="6" name="TextBox 6"/>
          <p:cNvSpPr txBox="1"/>
          <p:nvPr/>
        </p:nvSpPr>
        <p:spPr>
          <a:xfrm>
            <a:off x="7010400" y="1807647"/>
            <a:ext cx="9816225" cy="1218282"/>
          </a:xfrm>
          <a:prstGeom prst="rect">
            <a:avLst/>
          </a:prstGeom>
        </p:spPr>
        <p:txBody>
          <a:bodyPr wrap="square" lIns="0" tIns="0" rIns="0" bIns="0" rtlCol="0" anchor="t">
            <a:spAutoFit/>
          </a:bodyPr>
          <a:lstStyle/>
          <a:p>
            <a:pPr marL="0" lvl="0" indent="0" algn="ctr">
              <a:lnSpc>
                <a:spcPts val="9536"/>
              </a:lnSpc>
              <a:spcBef>
                <a:spcPct val="0"/>
              </a:spcBef>
            </a:pPr>
            <a:r>
              <a:rPr lang="en-US" sz="7947" dirty="0">
                <a:solidFill>
                  <a:srgbClr val="1A1A1A"/>
                </a:solidFill>
                <a:latin typeface="Codec Pro ExtraBold"/>
              </a:rPr>
              <a:t>OBJECTIVES</a:t>
            </a:r>
          </a:p>
        </p:txBody>
      </p:sp>
      <p:sp>
        <p:nvSpPr>
          <p:cNvPr id="7" name="TextBox 7"/>
          <p:cNvSpPr txBox="1"/>
          <p:nvPr/>
        </p:nvSpPr>
        <p:spPr>
          <a:xfrm>
            <a:off x="5715000" y="6029291"/>
            <a:ext cx="2874189" cy="388321"/>
          </a:xfrm>
          <a:prstGeom prst="rect">
            <a:avLst/>
          </a:prstGeom>
        </p:spPr>
        <p:txBody>
          <a:bodyPr lIns="0" tIns="0" rIns="0" bIns="0" rtlCol="0" anchor="t">
            <a:spAutoFit/>
          </a:bodyPr>
          <a:lstStyle/>
          <a:p>
            <a:pPr marL="0" lvl="0" indent="0" algn="ctr">
              <a:lnSpc>
                <a:spcPts val="2899"/>
              </a:lnSpc>
              <a:spcBef>
                <a:spcPct val="0"/>
              </a:spcBef>
            </a:pPr>
            <a:r>
              <a:rPr lang="en-US" sz="2415" dirty="0">
                <a:solidFill>
                  <a:srgbClr val="000000"/>
                </a:solidFill>
                <a:latin typeface="Montserrat Light Bold"/>
              </a:rPr>
              <a:t>Objective nº 1</a:t>
            </a:r>
          </a:p>
        </p:txBody>
      </p:sp>
      <p:sp>
        <p:nvSpPr>
          <p:cNvPr id="8" name="Freeform 8"/>
          <p:cNvSpPr/>
          <p:nvPr/>
        </p:nvSpPr>
        <p:spPr>
          <a:xfrm>
            <a:off x="6232636" y="3988551"/>
            <a:ext cx="1838917" cy="1838917"/>
          </a:xfrm>
          <a:custGeom>
            <a:avLst/>
            <a:gdLst/>
            <a:ahLst/>
            <a:cxnLst/>
            <a:rect l="l" t="t" r="r" b="b"/>
            <a:pathLst>
              <a:path w="1838917" h="1838917">
                <a:moveTo>
                  <a:pt x="0" y="0"/>
                </a:moveTo>
                <a:lnTo>
                  <a:pt x="1838917" y="0"/>
                </a:lnTo>
                <a:lnTo>
                  <a:pt x="1838917"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0" name="Freeform 10"/>
          <p:cNvSpPr/>
          <p:nvPr/>
        </p:nvSpPr>
        <p:spPr>
          <a:xfrm>
            <a:off x="9321478" y="3988551"/>
            <a:ext cx="1838917" cy="1838917"/>
          </a:xfrm>
          <a:custGeom>
            <a:avLst/>
            <a:gdLst/>
            <a:ahLst/>
            <a:cxnLst/>
            <a:rect l="l" t="t" r="r" b="b"/>
            <a:pathLst>
              <a:path w="1838917" h="1838917">
                <a:moveTo>
                  <a:pt x="0" y="0"/>
                </a:moveTo>
                <a:lnTo>
                  <a:pt x="1838917" y="0"/>
                </a:lnTo>
                <a:lnTo>
                  <a:pt x="1838917"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8915400" y="6029291"/>
            <a:ext cx="2874189" cy="388321"/>
          </a:xfrm>
          <a:prstGeom prst="rect">
            <a:avLst/>
          </a:prstGeom>
        </p:spPr>
        <p:txBody>
          <a:bodyPr lIns="0" tIns="0" rIns="0" bIns="0" rtlCol="0" anchor="t">
            <a:spAutoFit/>
          </a:bodyPr>
          <a:lstStyle/>
          <a:p>
            <a:pPr marL="0" lvl="0" indent="0" algn="ctr">
              <a:lnSpc>
                <a:spcPts val="2899"/>
              </a:lnSpc>
              <a:spcBef>
                <a:spcPct val="0"/>
              </a:spcBef>
            </a:pPr>
            <a:r>
              <a:rPr lang="en-US" sz="2415">
                <a:solidFill>
                  <a:srgbClr val="000000"/>
                </a:solidFill>
                <a:latin typeface="Montserrat Light Bold"/>
              </a:rPr>
              <a:t>Objective nº 2</a:t>
            </a:r>
          </a:p>
        </p:txBody>
      </p:sp>
      <p:sp>
        <p:nvSpPr>
          <p:cNvPr id="13" name="Freeform 13"/>
          <p:cNvSpPr/>
          <p:nvPr/>
        </p:nvSpPr>
        <p:spPr>
          <a:xfrm>
            <a:off x="12709636" y="3988551"/>
            <a:ext cx="1838917" cy="1838917"/>
          </a:xfrm>
          <a:custGeom>
            <a:avLst/>
            <a:gdLst/>
            <a:ahLst/>
            <a:cxnLst/>
            <a:rect l="l" t="t" r="r" b="b"/>
            <a:pathLst>
              <a:path w="1838917" h="1838917">
                <a:moveTo>
                  <a:pt x="0" y="0"/>
                </a:moveTo>
                <a:lnTo>
                  <a:pt x="1838916" y="0"/>
                </a:lnTo>
                <a:lnTo>
                  <a:pt x="1838916"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2192000" y="6027493"/>
            <a:ext cx="2874189" cy="388321"/>
          </a:xfrm>
          <a:prstGeom prst="rect">
            <a:avLst/>
          </a:prstGeom>
        </p:spPr>
        <p:txBody>
          <a:bodyPr lIns="0" tIns="0" rIns="0" bIns="0" rtlCol="0" anchor="t">
            <a:spAutoFit/>
          </a:bodyPr>
          <a:lstStyle/>
          <a:p>
            <a:pPr marL="0" lvl="0" indent="0" algn="ctr">
              <a:lnSpc>
                <a:spcPts val="2899"/>
              </a:lnSpc>
              <a:spcBef>
                <a:spcPct val="0"/>
              </a:spcBef>
            </a:pPr>
            <a:r>
              <a:rPr lang="en-US" sz="2415">
                <a:solidFill>
                  <a:srgbClr val="000000"/>
                </a:solidFill>
                <a:latin typeface="Montserrat Light Bold"/>
              </a:rPr>
              <a:t>Objective nº 3</a:t>
            </a:r>
          </a:p>
        </p:txBody>
      </p:sp>
      <p:sp>
        <p:nvSpPr>
          <p:cNvPr id="16" name="TextBox 16"/>
          <p:cNvSpPr txBox="1"/>
          <p:nvPr/>
        </p:nvSpPr>
        <p:spPr>
          <a:xfrm>
            <a:off x="5788514" y="6579538"/>
            <a:ext cx="2727161" cy="2220416"/>
          </a:xfrm>
          <a:prstGeom prst="rect">
            <a:avLst/>
          </a:prstGeom>
        </p:spPr>
        <p:txBody>
          <a:bodyPr lIns="0" tIns="0" rIns="0" bIns="0" rtlCol="0" anchor="t">
            <a:spAutoFit/>
          </a:bodyPr>
          <a:lstStyle/>
          <a:p>
            <a:pPr algn="ctr">
              <a:lnSpc>
                <a:spcPts val="2491"/>
              </a:lnSpc>
            </a:pPr>
            <a:r>
              <a:rPr lang="en-US" sz="1779" dirty="0">
                <a:solidFill>
                  <a:srgbClr val="010101"/>
                </a:solidFill>
                <a:latin typeface="Montserrat Light"/>
              </a:rPr>
              <a:t>A thorough analysis of sales trends, gaining a deeper understanding of customer demographics, and identifying potential market opportunities.</a:t>
            </a:r>
          </a:p>
        </p:txBody>
      </p:sp>
      <p:sp>
        <p:nvSpPr>
          <p:cNvPr id="17" name="TextBox 17"/>
          <p:cNvSpPr txBox="1"/>
          <p:nvPr/>
        </p:nvSpPr>
        <p:spPr>
          <a:xfrm>
            <a:off x="8915400" y="6579538"/>
            <a:ext cx="2727161" cy="1899815"/>
          </a:xfrm>
          <a:prstGeom prst="rect">
            <a:avLst/>
          </a:prstGeom>
        </p:spPr>
        <p:txBody>
          <a:bodyPr lIns="0" tIns="0" rIns="0" bIns="0" rtlCol="0" anchor="t">
            <a:spAutoFit/>
          </a:bodyPr>
          <a:lstStyle/>
          <a:p>
            <a:pPr algn="ctr">
              <a:lnSpc>
                <a:spcPts val="2491"/>
              </a:lnSpc>
            </a:pPr>
            <a:r>
              <a:rPr lang="en-US" sz="1779" dirty="0">
                <a:solidFill>
                  <a:srgbClr val="010101"/>
                </a:solidFill>
                <a:latin typeface="Montserrat Light"/>
              </a:rPr>
              <a:t>Examining seasonal variations, product popularity, and regional differences to refine Chinook’s sales approach.  </a:t>
            </a:r>
          </a:p>
        </p:txBody>
      </p:sp>
      <p:sp>
        <p:nvSpPr>
          <p:cNvPr id="18" name="TextBox 18"/>
          <p:cNvSpPr txBox="1"/>
          <p:nvPr/>
        </p:nvSpPr>
        <p:spPr>
          <a:xfrm>
            <a:off x="12339027" y="6577740"/>
            <a:ext cx="2727161" cy="1579215"/>
          </a:xfrm>
          <a:prstGeom prst="rect">
            <a:avLst/>
          </a:prstGeom>
        </p:spPr>
        <p:txBody>
          <a:bodyPr lIns="0" tIns="0" rIns="0" bIns="0" rtlCol="0" anchor="t">
            <a:spAutoFit/>
          </a:bodyPr>
          <a:lstStyle/>
          <a:p>
            <a:pPr algn="ctr">
              <a:lnSpc>
                <a:spcPts val="2491"/>
              </a:lnSpc>
            </a:pPr>
            <a:r>
              <a:rPr lang="en-US" sz="1779" dirty="0">
                <a:solidFill>
                  <a:srgbClr val="010101"/>
                </a:solidFill>
                <a:latin typeface="Montserrat Light"/>
              </a:rPr>
              <a:t>Identifying market opportunities to enable the company to explore new segments and expand its reach. </a:t>
            </a:r>
          </a:p>
        </p:txBody>
      </p:sp>
      <p:sp>
        <p:nvSpPr>
          <p:cNvPr id="23" name="Freeform 13">
            <a:extLst>
              <a:ext uri="{FF2B5EF4-FFF2-40B4-BE49-F238E27FC236}">
                <a16:creationId xmlns:a16="http://schemas.microsoft.com/office/drawing/2014/main" id="{4A3EC397-2BA4-5536-FC28-881935FCF79F}"/>
              </a:ext>
            </a:extLst>
          </p:cNvPr>
          <p:cNvSpPr/>
          <p:nvPr/>
        </p:nvSpPr>
        <p:spPr>
          <a:xfrm>
            <a:off x="15855247" y="4000500"/>
            <a:ext cx="1838917" cy="1838917"/>
          </a:xfrm>
          <a:custGeom>
            <a:avLst/>
            <a:gdLst/>
            <a:ahLst/>
            <a:cxnLst/>
            <a:rect l="l" t="t" r="r" b="b"/>
            <a:pathLst>
              <a:path w="1838917" h="1838917">
                <a:moveTo>
                  <a:pt x="0" y="0"/>
                </a:moveTo>
                <a:lnTo>
                  <a:pt x="1838916" y="0"/>
                </a:lnTo>
                <a:lnTo>
                  <a:pt x="1838916"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25" name="TextBox 15">
            <a:extLst>
              <a:ext uri="{FF2B5EF4-FFF2-40B4-BE49-F238E27FC236}">
                <a16:creationId xmlns:a16="http://schemas.microsoft.com/office/drawing/2014/main" id="{EF4574BA-ED52-F2B1-D141-F5BEA0165B85}"/>
              </a:ext>
            </a:extLst>
          </p:cNvPr>
          <p:cNvSpPr txBox="1"/>
          <p:nvPr/>
        </p:nvSpPr>
        <p:spPr>
          <a:xfrm>
            <a:off x="15337611" y="6039442"/>
            <a:ext cx="2874189" cy="355418"/>
          </a:xfrm>
          <a:prstGeom prst="rect">
            <a:avLst/>
          </a:prstGeom>
        </p:spPr>
        <p:txBody>
          <a:bodyPr lIns="0" tIns="0" rIns="0" bIns="0" rtlCol="0" anchor="t">
            <a:spAutoFit/>
          </a:bodyPr>
          <a:lstStyle/>
          <a:p>
            <a:pPr marL="0" lvl="0" indent="0" algn="ctr">
              <a:lnSpc>
                <a:spcPts val="2899"/>
              </a:lnSpc>
              <a:spcBef>
                <a:spcPct val="0"/>
              </a:spcBef>
            </a:pPr>
            <a:r>
              <a:rPr lang="en-US" sz="2415" dirty="0">
                <a:solidFill>
                  <a:srgbClr val="000000"/>
                </a:solidFill>
                <a:latin typeface="Montserrat Light Bold"/>
              </a:rPr>
              <a:t>Objective nº 4</a:t>
            </a:r>
          </a:p>
        </p:txBody>
      </p:sp>
      <p:sp>
        <p:nvSpPr>
          <p:cNvPr id="26" name="TextBox 18">
            <a:extLst>
              <a:ext uri="{FF2B5EF4-FFF2-40B4-BE49-F238E27FC236}">
                <a16:creationId xmlns:a16="http://schemas.microsoft.com/office/drawing/2014/main" id="{222A5E26-2792-EC9E-E72C-E620A5B52ECE}"/>
              </a:ext>
            </a:extLst>
          </p:cNvPr>
          <p:cNvSpPr txBox="1"/>
          <p:nvPr/>
        </p:nvSpPr>
        <p:spPr>
          <a:xfrm>
            <a:off x="15316200" y="6591300"/>
            <a:ext cx="2727161" cy="1579215"/>
          </a:xfrm>
          <a:prstGeom prst="rect">
            <a:avLst/>
          </a:prstGeom>
        </p:spPr>
        <p:txBody>
          <a:bodyPr lIns="0" tIns="0" rIns="0" bIns="0" rtlCol="0" anchor="t">
            <a:spAutoFit/>
          </a:bodyPr>
          <a:lstStyle/>
          <a:p>
            <a:pPr algn="ctr">
              <a:lnSpc>
                <a:spcPts val="2491"/>
              </a:lnSpc>
            </a:pPr>
            <a:r>
              <a:rPr lang="en-US" sz="1779" dirty="0">
                <a:solidFill>
                  <a:srgbClr val="010101"/>
                </a:solidFill>
                <a:latin typeface="Montserrat Light"/>
              </a:rPr>
              <a:t>Understanding customer demographics to meet diverse marketing needs.</a:t>
            </a:r>
          </a:p>
        </p:txBody>
      </p:sp>
      <p:pic>
        <p:nvPicPr>
          <p:cNvPr id="28" name="Graphic 27" descr="Business Growth with solid fill">
            <a:extLst>
              <a:ext uri="{FF2B5EF4-FFF2-40B4-BE49-F238E27FC236}">
                <a16:creationId xmlns:a16="http://schemas.microsoft.com/office/drawing/2014/main" id="{0399879F-EA5B-4E21-DB14-B672A2F119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95455" y="4476337"/>
            <a:ext cx="914400" cy="914400"/>
          </a:xfrm>
          <a:prstGeom prst="rect">
            <a:avLst/>
          </a:prstGeom>
        </p:spPr>
      </p:pic>
      <p:pic>
        <p:nvPicPr>
          <p:cNvPr id="30" name="Graphic 29" descr="Pie chart with solid fill">
            <a:extLst>
              <a:ext uri="{FF2B5EF4-FFF2-40B4-BE49-F238E27FC236}">
                <a16:creationId xmlns:a16="http://schemas.microsoft.com/office/drawing/2014/main" id="{D3ADB91B-04CE-C797-094E-C81AE72EB0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21780" y="4450809"/>
            <a:ext cx="914400" cy="914400"/>
          </a:xfrm>
          <a:prstGeom prst="rect">
            <a:avLst/>
          </a:prstGeom>
        </p:spPr>
      </p:pic>
      <p:pic>
        <p:nvPicPr>
          <p:cNvPr id="32" name="Graphic 31" descr="Social network with solid fill">
            <a:extLst>
              <a:ext uri="{FF2B5EF4-FFF2-40B4-BE49-F238E27FC236}">
                <a16:creationId xmlns:a16="http://schemas.microsoft.com/office/drawing/2014/main" id="{ABF74D2B-2774-A98D-064C-6641947097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171894" y="4462758"/>
            <a:ext cx="914400" cy="914400"/>
          </a:xfrm>
          <a:prstGeom prst="rect">
            <a:avLst/>
          </a:prstGeom>
        </p:spPr>
      </p:pic>
      <p:pic>
        <p:nvPicPr>
          <p:cNvPr id="34" name="Graphic 33" descr="Marketing with solid fill">
            <a:extLst>
              <a:ext uri="{FF2B5EF4-FFF2-40B4-BE49-F238E27FC236}">
                <a16:creationId xmlns:a16="http://schemas.microsoft.com/office/drawing/2014/main" id="{B10BFF91-37B0-B115-2DEC-2D6219E2058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317505" y="4476337"/>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0744200" y="0"/>
            <a:ext cx="7543800" cy="10287000"/>
            <a:chOff x="0" y="0"/>
            <a:chExt cx="1986844" cy="2709333"/>
          </a:xfrm>
        </p:grpSpPr>
        <p:sp>
          <p:nvSpPr>
            <p:cNvPr id="3" name="Freeform 3"/>
            <p:cNvSpPr/>
            <p:nvPr/>
          </p:nvSpPr>
          <p:spPr>
            <a:xfrm>
              <a:off x="0" y="0"/>
              <a:ext cx="1986844" cy="2709333"/>
            </a:xfrm>
            <a:custGeom>
              <a:avLst/>
              <a:gdLst/>
              <a:ahLst/>
              <a:cxnLst/>
              <a:rect l="l" t="t" r="r" b="b"/>
              <a:pathLst>
                <a:path w="1986844" h="2709333">
                  <a:moveTo>
                    <a:pt x="0" y="0"/>
                  </a:moveTo>
                  <a:lnTo>
                    <a:pt x="1986844" y="0"/>
                  </a:lnTo>
                  <a:lnTo>
                    <a:pt x="1986844" y="2709333"/>
                  </a:lnTo>
                  <a:lnTo>
                    <a:pt x="0" y="2709333"/>
                  </a:lnTo>
                  <a:close/>
                </a:path>
              </a:pathLst>
            </a:custGeom>
            <a:solidFill>
              <a:srgbClr val="1A1A1A"/>
            </a:solidFill>
          </p:spPr>
        </p:sp>
        <p:sp>
          <p:nvSpPr>
            <p:cNvPr id="4" name="TextBox 4"/>
            <p:cNvSpPr txBox="1"/>
            <p:nvPr/>
          </p:nvSpPr>
          <p:spPr>
            <a:xfrm>
              <a:off x="0" y="-38100"/>
              <a:ext cx="1986844" cy="2747433"/>
            </a:xfrm>
            <a:prstGeom prst="rect">
              <a:avLst/>
            </a:prstGeom>
          </p:spPr>
          <p:txBody>
            <a:bodyPr lIns="50800" tIns="50800" rIns="50800" bIns="50800" rtlCol="0" anchor="ctr"/>
            <a:lstStyle/>
            <a:p>
              <a:pPr algn="ctr">
                <a:lnSpc>
                  <a:spcPts val="2903"/>
                </a:lnSpc>
              </a:pPr>
              <a:endParaRPr/>
            </a:p>
          </p:txBody>
        </p:sp>
      </p:grpSp>
      <p:sp>
        <p:nvSpPr>
          <p:cNvPr id="6" name="TextBox 6"/>
          <p:cNvSpPr txBox="1"/>
          <p:nvPr/>
        </p:nvSpPr>
        <p:spPr>
          <a:xfrm>
            <a:off x="10873937" y="1289864"/>
            <a:ext cx="7261663" cy="7663636"/>
          </a:xfrm>
          <a:prstGeom prst="rect">
            <a:avLst/>
          </a:prstGeom>
        </p:spPr>
        <p:txBody>
          <a:bodyPr wrap="square" lIns="0" tIns="0" rIns="0" bIns="0" rtlCol="0" anchor="t">
            <a:spAutoFit/>
          </a:bodyPr>
          <a:lstStyle/>
          <a:p>
            <a:pPr marL="0" lvl="0" indent="0" algn="ctr">
              <a:spcBef>
                <a:spcPct val="0"/>
              </a:spcBef>
            </a:pPr>
            <a:r>
              <a:rPr lang="en-US" sz="16600" dirty="0">
                <a:solidFill>
                  <a:srgbClr val="FFFFFF"/>
                </a:solidFill>
                <a:latin typeface="Codec Pro ExtraBold"/>
              </a:rPr>
              <a:t>DATA OVER</a:t>
            </a:r>
          </a:p>
          <a:p>
            <a:pPr marL="0" lvl="0" indent="0" algn="ctr">
              <a:spcBef>
                <a:spcPct val="0"/>
              </a:spcBef>
            </a:pPr>
            <a:r>
              <a:rPr lang="en-US" sz="16600" dirty="0">
                <a:solidFill>
                  <a:srgbClr val="FFFFFF"/>
                </a:solidFill>
                <a:latin typeface="Codec Pro ExtraBold"/>
              </a:rPr>
              <a:t>VIEW</a:t>
            </a:r>
          </a:p>
        </p:txBody>
      </p:sp>
      <p:sp>
        <p:nvSpPr>
          <p:cNvPr id="17" name="TextBox 16">
            <a:extLst>
              <a:ext uri="{FF2B5EF4-FFF2-40B4-BE49-F238E27FC236}">
                <a16:creationId xmlns:a16="http://schemas.microsoft.com/office/drawing/2014/main" id="{2CBE6565-AE58-3863-56D6-D6A360F60C13}"/>
              </a:ext>
            </a:extLst>
          </p:cNvPr>
          <p:cNvSpPr txBox="1"/>
          <p:nvPr/>
        </p:nvSpPr>
        <p:spPr>
          <a:xfrm>
            <a:off x="762000" y="647700"/>
            <a:ext cx="9144000" cy="9023496"/>
          </a:xfrm>
          <a:prstGeom prst="rect">
            <a:avLst/>
          </a:prstGeom>
          <a:noFill/>
        </p:spPr>
        <p:txBody>
          <a:bodyPr wrap="square">
            <a:spAutoFit/>
          </a:bodyPr>
          <a:lstStyle/>
          <a:p>
            <a:pPr algn="just">
              <a:lnSpc>
                <a:spcPts val="3486"/>
              </a:lnSpc>
              <a:spcBef>
                <a:spcPct val="0"/>
              </a:spcBef>
            </a:pPr>
            <a:r>
              <a:rPr lang="en-US" sz="2100" dirty="0">
                <a:solidFill>
                  <a:schemeClr val="tx1">
                    <a:lumMod val="85000"/>
                    <a:lumOff val="15000"/>
                  </a:schemeClr>
                </a:solidFill>
                <a:latin typeface="Montserrat Light"/>
              </a:rPr>
              <a:t>The data includes several key tables, such as Customers, Invoices, and Tracks, which are crucial for analyzing sales performance. </a:t>
            </a:r>
          </a:p>
          <a:p>
            <a:pPr algn="just">
              <a:lnSpc>
                <a:spcPts val="3486"/>
              </a:lnSpc>
              <a:spcBef>
                <a:spcPct val="0"/>
              </a:spcBef>
            </a:pPr>
            <a:endParaRPr lang="en-US" sz="2100" dirty="0">
              <a:solidFill>
                <a:schemeClr val="tx1">
                  <a:lumMod val="85000"/>
                  <a:lumOff val="15000"/>
                </a:schemeClr>
              </a:solidFill>
              <a:latin typeface="Montserrat Light"/>
            </a:endParaRPr>
          </a:p>
          <a:p>
            <a:pPr algn="just">
              <a:lnSpc>
                <a:spcPts val="3486"/>
              </a:lnSpc>
              <a:spcBef>
                <a:spcPct val="0"/>
              </a:spcBef>
            </a:pPr>
            <a:r>
              <a:rPr lang="en-US" sz="2200" b="1" dirty="0">
                <a:solidFill>
                  <a:schemeClr val="tx1">
                    <a:lumMod val="85000"/>
                    <a:lumOff val="15000"/>
                  </a:schemeClr>
                </a:solidFill>
                <a:latin typeface="Montserrat Light"/>
              </a:rPr>
              <a:t>Customers</a:t>
            </a:r>
            <a:r>
              <a:rPr lang="en-US" sz="2100" dirty="0">
                <a:solidFill>
                  <a:schemeClr val="tx1">
                    <a:lumMod val="85000"/>
                    <a:lumOff val="15000"/>
                  </a:schemeClr>
                </a:solidFill>
                <a:latin typeface="Montserrat Light"/>
              </a:rPr>
              <a:t>: This table contains detailed information about each customer, including demographic data and location. It helps in understanding customer profiles and preferences, which are essential for targeted marketing.</a:t>
            </a:r>
          </a:p>
          <a:p>
            <a:pPr algn="just">
              <a:lnSpc>
                <a:spcPts val="3486"/>
              </a:lnSpc>
              <a:spcBef>
                <a:spcPct val="0"/>
              </a:spcBef>
            </a:pPr>
            <a:r>
              <a:rPr lang="en-US" sz="2200" b="1" dirty="0">
                <a:solidFill>
                  <a:schemeClr val="tx1">
                    <a:lumMod val="85000"/>
                    <a:lumOff val="15000"/>
                  </a:schemeClr>
                </a:solidFill>
                <a:latin typeface="Montserrat Light"/>
              </a:rPr>
              <a:t>Invoices</a:t>
            </a:r>
            <a:r>
              <a:rPr lang="en-US" sz="2100" dirty="0">
                <a:solidFill>
                  <a:schemeClr val="tx1">
                    <a:lumMod val="85000"/>
                    <a:lumOff val="15000"/>
                  </a:schemeClr>
                </a:solidFill>
                <a:latin typeface="Montserrat Light"/>
              </a:rPr>
              <a:t>: This table records all sales transactions, including invoice dates, total amounts, and customer IDs. It provides a comprehensive view of sales trends over time and is vital for revenue analysis.</a:t>
            </a:r>
          </a:p>
          <a:p>
            <a:pPr algn="just">
              <a:lnSpc>
                <a:spcPts val="3486"/>
              </a:lnSpc>
              <a:spcBef>
                <a:spcPct val="0"/>
              </a:spcBef>
            </a:pPr>
            <a:r>
              <a:rPr lang="en-US" sz="2200" b="1" dirty="0">
                <a:solidFill>
                  <a:schemeClr val="tx1">
                    <a:lumMod val="85000"/>
                    <a:lumOff val="15000"/>
                  </a:schemeClr>
                </a:solidFill>
                <a:latin typeface="Montserrat Light"/>
              </a:rPr>
              <a:t>Tracks</a:t>
            </a:r>
            <a:r>
              <a:rPr lang="en-US" sz="2100" dirty="0">
                <a:solidFill>
                  <a:schemeClr val="tx1">
                    <a:lumMod val="85000"/>
                    <a:lumOff val="15000"/>
                  </a:schemeClr>
                </a:solidFill>
                <a:latin typeface="Montserrat Light"/>
              </a:rPr>
              <a:t>: This table includes details about each track, such as genre, artist, and album. It helps in identifying popular products and trends in customer purchases.</a:t>
            </a:r>
          </a:p>
          <a:p>
            <a:pPr algn="just">
              <a:lnSpc>
                <a:spcPts val="3486"/>
              </a:lnSpc>
              <a:spcBef>
                <a:spcPct val="0"/>
              </a:spcBef>
            </a:pPr>
            <a:endParaRPr lang="en-US" sz="2100" dirty="0">
              <a:solidFill>
                <a:schemeClr val="tx1">
                  <a:lumMod val="85000"/>
                  <a:lumOff val="15000"/>
                </a:schemeClr>
              </a:solidFill>
              <a:latin typeface="Montserrat Light"/>
            </a:endParaRPr>
          </a:p>
          <a:p>
            <a:pPr algn="just">
              <a:lnSpc>
                <a:spcPts val="3486"/>
              </a:lnSpc>
              <a:spcBef>
                <a:spcPct val="0"/>
              </a:spcBef>
            </a:pPr>
            <a:r>
              <a:rPr lang="en-US" sz="2100" dirty="0">
                <a:solidFill>
                  <a:schemeClr val="tx1">
                    <a:lumMod val="85000"/>
                    <a:lumOff val="15000"/>
                  </a:schemeClr>
                </a:solidFill>
                <a:latin typeface="Montserrat Light"/>
              </a:rPr>
              <a:t>The </a:t>
            </a:r>
            <a:r>
              <a:rPr lang="en-US" sz="2100" b="1" i="1" dirty="0">
                <a:solidFill>
                  <a:schemeClr val="tx1">
                    <a:lumMod val="85000"/>
                    <a:lumOff val="15000"/>
                  </a:schemeClr>
                </a:solidFill>
                <a:latin typeface="Montserrat Light"/>
              </a:rPr>
              <a:t>relationships</a:t>
            </a:r>
            <a:r>
              <a:rPr lang="en-US" sz="2100" dirty="0">
                <a:solidFill>
                  <a:schemeClr val="tx1">
                    <a:lumMod val="85000"/>
                    <a:lumOff val="15000"/>
                  </a:schemeClr>
                </a:solidFill>
                <a:latin typeface="Montserrat Light"/>
              </a:rPr>
              <a:t> between these tables allow for in-depth analysis of sales performance. By linking customer data with invoices and track details, we can gain valuable insights into purchasing behavior, product popularity, and regional sales patterns, ultimately informing strategic business decisions.</a:t>
            </a:r>
            <a:endParaRPr lang="en-IN" sz="2100" dirty="0">
              <a:solidFill>
                <a:schemeClr val="tx1">
                  <a:lumMod val="85000"/>
                  <a:lumOff val="15000"/>
                </a:schemeClr>
              </a:solidFill>
              <a:latin typeface="Montserrat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7"/>
          <p:cNvGrpSpPr/>
          <p:nvPr/>
        </p:nvGrpSpPr>
        <p:grpSpPr>
          <a:xfrm>
            <a:off x="-3015781" y="6373393"/>
            <a:ext cx="5440505" cy="544050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9" name="TextBox 49"/>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1" name="Group 2">
            <a:extLst>
              <a:ext uri="{FF2B5EF4-FFF2-40B4-BE49-F238E27FC236}">
                <a16:creationId xmlns:a16="http://schemas.microsoft.com/office/drawing/2014/main" id="{5307799D-ADD8-A0AE-549C-B85D936CB43A}"/>
              </a:ext>
            </a:extLst>
          </p:cNvPr>
          <p:cNvGrpSpPr/>
          <p:nvPr/>
        </p:nvGrpSpPr>
        <p:grpSpPr>
          <a:xfrm>
            <a:off x="12726160" y="1551424"/>
            <a:ext cx="5440505" cy="5440505"/>
            <a:chOff x="0" y="0"/>
            <a:chExt cx="812800" cy="812800"/>
          </a:xfrm>
        </p:grpSpPr>
        <p:sp>
          <p:nvSpPr>
            <p:cNvPr id="52" name="Freeform 3">
              <a:extLst>
                <a:ext uri="{FF2B5EF4-FFF2-40B4-BE49-F238E27FC236}">
                  <a16:creationId xmlns:a16="http://schemas.microsoft.com/office/drawing/2014/main" id="{51566C20-FFF9-7EAC-2E2D-D8DE7F3E668A}"/>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53" name="TextBox 4">
              <a:extLst>
                <a:ext uri="{FF2B5EF4-FFF2-40B4-BE49-F238E27FC236}">
                  <a16:creationId xmlns:a16="http://schemas.microsoft.com/office/drawing/2014/main" id="{4744625D-117B-DC1D-F50E-7A4CA413CD78}"/>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4" name="Group 5">
            <a:extLst>
              <a:ext uri="{FF2B5EF4-FFF2-40B4-BE49-F238E27FC236}">
                <a16:creationId xmlns:a16="http://schemas.microsoft.com/office/drawing/2014/main" id="{E0476CF3-88CE-9FED-035F-37193EEF8155}"/>
              </a:ext>
            </a:extLst>
          </p:cNvPr>
          <p:cNvGrpSpPr/>
          <p:nvPr/>
        </p:nvGrpSpPr>
        <p:grpSpPr>
          <a:xfrm>
            <a:off x="17021980" y="3128204"/>
            <a:ext cx="5440505" cy="5440505"/>
            <a:chOff x="0" y="0"/>
            <a:chExt cx="812800" cy="812800"/>
          </a:xfrm>
        </p:grpSpPr>
        <p:sp>
          <p:nvSpPr>
            <p:cNvPr id="55" name="Freeform 6">
              <a:extLst>
                <a:ext uri="{FF2B5EF4-FFF2-40B4-BE49-F238E27FC236}">
                  <a16:creationId xmlns:a16="http://schemas.microsoft.com/office/drawing/2014/main" id="{B983CD50-9757-0B10-5466-02B4AF654136}"/>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56" name="TextBox 7">
              <a:extLst>
                <a:ext uri="{FF2B5EF4-FFF2-40B4-BE49-F238E27FC236}">
                  <a16:creationId xmlns:a16="http://schemas.microsoft.com/office/drawing/2014/main" id="{FCA133E6-999A-AC1D-1848-0EB80C6DE203}"/>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7" name="Group 8">
            <a:extLst>
              <a:ext uri="{FF2B5EF4-FFF2-40B4-BE49-F238E27FC236}">
                <a16:creationId xmlns:a16="http://schemas.microsoft.com/office/drawing/2014/main" id="{6B86FF70-129E-D490-031E-47A00A248B9B}"/>
              </a:ext>
            </a:extLst>
          </p:cNvPr>
          <p:cNvGrpSpPr/>
          <p:nvPr/>
        </p:nvGrpSpPr>
        <p:grpSpPr>
          <a:xfrm>
            <a:off x="15768687" y="-1502203"/>
            <a:ext cx="5440505" cy="5440505"/>
            <a:chOff x="0" y="0"/>
            <a:chExt cx="812800" cy="812800"/>
          </a:xfrm>
        </p:grpSpPr>
        <p:sp>
          <p:nvSpPr>
            <p:cNvPr id="58" name="Freeform 9">
              <a:extLst>
                <a:ext uri="{FF2B5EF4-FFF2-40B4-BE49-F238E27FC236}">
                  <a16:creationId xmlns:a16="http://schemas.microsoft.com/office/drawing/2014/main" id="{03B1879C-86F9-C8E2-51AD-70C83219647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59" name="TextBox 10">
              <a:extLst>
                <a:ext uri="{FF2B5EF4-FFF2-40B4-BE49-F238E27FC236}">
                  <a16:creationId xmlns:a16="http://schemas.microsoft.com/office/drawing/2014/main" id="{0703DC29-E4FF-78EB-5470-0B2E22891B41}"/>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pic>
        <p:nvPicPr>
          <p:cNvPr id="50" name="Picture 2" descr="Chinook sample database">
            <a:extLst>
              <a:ext uri="{FF2B5EF4-FFF2-40B4-BE49-F238E27FC236}">
                <a16:creationId xmlns:a16="http://schemas.microsoft.com/office/drawing/2014/main" id="{9D11E0FB-0E72-C9D2-FC4C-5867EFAF1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1545" y="27641"/>
            <a:ext cx="9753600" cy="10231717"/>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11">
            <a:extLst>
              <a:ext uri="{FF2B5EF4-FFF2-40B4-BE49-F238E27FC236}">
                <a16:creationId xmlns:a16="http://schemas.microsoft.com/office/drawing/2014/main" id="{29E81D6A-A322-F287-49FF-12907BDE9ADD}"/>
              </a:ext>
            </a:extLst>
          </p:cNvPr>
          <p:cNvGrpSpPr/>
          <p:nvPr/>
        </p:nvGrpSpPr>
        <p:grpSpPr>
          <a:xfrm>
            <a:off x="12170621" y="-3848100"/>
            <a:ext cx="5440505" cy="5440505"/>
            <a:chOff x="0" y="0"/>
            <a:chExt cx="812800" cy="812800"/>
          </a:xfrm>
        </p:grpSpPr>
        <p:sp>
          <p:nvSpPr>
            <p:cNvPr id="61" name="Freeform 12">
              <a:extLst>
                <a:ext uri="{FF2B5EF4-FFF2-40B4-BE49-F238E27FC236}">
                  <a16:creationId xmlns:a16="http://schemas.microsoft.com/office/drawing/2014/main" id="{751939D9-C4C1-41D2-068D-B1293913E70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62" name="TextBox 13">
              <a:extLst>
                <a:ext uri="{FF2B5EF4-FFF2-40B4-BE49-F238E27FC236}">
                  <a16:creationId xmlns:a16="http://schemas.microsoft.com/office/drawing/2014/main" id="{CF734413-034E-A995-4895-EA1A065D48F6}"/>
                </a:ext>
              </a:extLst>
            </p:cNvPr>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63" name="TextBox 12">
            <a:extLst>
              <a:ext uri="{FF2B5EF4-FFF2-40B4-BE49-F238E27FC236}">
                <a16:creationId xmlns:a16="http://schemas.microsoft.com/office/drawing/2014/main" id="{A55D6BDD-A50A-282F-A816-402288F4F5E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64" name="Picture 63">
            <a:extLst>
              <a:ext uri="{FF2B5EF4-FFF2-40B4-BE49-F238E27FC236}">
                <a16:creationId xmlns:a16="http://schemas.microsoft.com/office/drawing/2014/main" id="{5AAC1B16-5391-9301-87DB-4330F38878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Tree>
    <p:extLst>
      <p:ext uri="{BB962C8B-B14F-4D97-AF65-F5344CB8AC3E}">
        <p14:creationId xmlns:p14="http://schemas.microsoft.com/office/powerpoint/2010/main" val="359005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Freeform 3"/>
          <p:cNvSpPr/>
          <p:nvPr/>
        </p:nvSpPr>
        <p:spPr>
          <a:xfrm flipH="1">
            <a:off x="-1113500" y="7462685"/>
            <a:ext cx="6376911" cy="5648629"/>
          </a:xfrm>
          <a:custGeom>
            <a:avLst/>
            <a:gdLst/>
            <a:ahLst/>
            <a:cxnLst/>
            <a:rect l="l" t="t" r="r" b="b"/>
            <a:pathLst>
              <a:path w="6376911" h="5648629">
                <a:moveTo>
                  <a:pt x="6376911" y="0"/>
                </a:moveTo>
                <a:lnTo>
                  <a:pt x="0" y="0"/>
                </a:lnTo>
                <a:lnTo>
                  <a:pt x="0" y="5648630"/>
                </a:lnTo>
                <a:lnTo>
                  <a:pt x="6376911" y="5648630"/>
                </a:lnTo>
                <a:lnTo>
                  <a:pt x="637691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5283223" y="-2696907"/>
            <a:ext cx="8411905" cy="7451214"/>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90600" y="953418"/>
            <a:ext cx="16611600" cy="1218282"/>
          </a:xfrm>
          <a:prstGeom prst="rect">
            <a:avLst/>
          </a:prstGeom>
        </p:spPr>
        <p:txBody>
          <a:bodyPr wrap="square" lIns="0" tIns="0" rIns="0" bIns="0" rtlCol="0" anchor="t">
            <a:spAutoFit/>
          </a:bodyPr>
          <a:lstStyle/>
          <a:p>
            <a:pPr marL="0" lvl="0" indent="0" algn="ctr">
              <a:lnSpc>
                <a:spcPts val="9536"/>
              </a:lnSpc>
              <a:spcBef>
                <a:spcPct val="0"/>
              </a:spcBef>
            </a:pPr>
            <a:r>
              <a:rPr lang="en-US" sz="8800" dirty="0">
                <a:solidFill>
                  <a:srgbClr val="1A1A1A"/>
                </a:solidFill>
                <a:latin typeface="Codec Pro ExtraBold"/>
              </a:rPr>
              <a:t>METHODOLOGICAL APPROACH</a:t>
            </a:r>
          </a:p>
        </p:txBody>
      </p:sp>
      <p:sp>
        <p:nvSpPr>
          <p:cNvPr id="9" name="Rectangle 3">
            <a:extLst>
              <a:ext uri="{FF2B5EF4-FFF2-40B4-BE49-F238E27FC236}">
                <a16:creationId xmlns:a16="http://schemas.microsoft.com/office/drawing/2014/main" id="{574A2BD6-FABD-7A5F-6DE9-80D615F1CF9D}"/>
              </a:ext>
            </a:extLst>
          </p:cNvPr>
          <p:cNvSpPr>
            <a:spLocks noChangeArrowheads="1"/>
          </p:cNvSpPr>
          <p:nvPr/>
        </p:nvSpPr>
        <p:spPr bwMode="auto">
          <a:xfrm>
            <a:off x="1676400" y="2601108"/>
            <a:ext cx="14630400" cy="6123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50000"/>
              </a:lnSpc>
              <a:spcBef>
                <a:spcPct val="0"/>
              </a:spcBef>
              <a:spcAft>
                <a:spcPct val="0"/>
              </a:spcAft>
            </a:pPr>
            <a:r>
              <a:rPr lang="en-US" altLang="en-US" sz="2400" dirty="0">
                <a:solidFill>
                  <a:schemeClr val="tx1">
                    <a:lumMod val="85000"/>
                    <a:lumOff val="15000"/>
                  </a:schemeClr>
                </a:solidFill>
                <a:latin typeface="Montserrat Light"/>
              </a:rPr>
              <a:t>The approach to analyzing the data involved using SQL queries to extract, manipulate, and analyze information from the essential tables: </a:t>
            </a:r>
            <a:r>
              <a:rPr lang="en-US" altLang="en-US" sz="2400" b="1" i="1" dirty="0">
                <a:solidFill>
                  <a:schemeClr val="tx1">
                    <a:lumMod val="85000"/>
                    <a:lumOff val="15000"/>
                  </a:schemeClr>
                </a:solidFill>
                <a:latin typeface="Montserrat Light"/>
              </a:rPr>
              <a:t>Customers, Invoices, and Tracks</a:t>
            </a:r>
            <a:r>
              <a:rPr lang="en-US" altLang="en-US" sz="2400" dirty="0">
                <a:solidFill>
                  <a:schemeClr val="tx1">
                    <a:lumMod val="85000"/>
                    <a:lumOff val="15000"/>
                  </a:schemeClr>
                </a:solidFill>
                <a:latin typeface="Montserrat Light"/>
              </a:rPr>
              <a:t>. </a:t>
            </a:r>
          </a:p>
          <a:p>
            <a:pPr algn="just" eaLnBrk="0" fontAlgn="base" hangingPunct="0">
              <a:lnSpc>
                <a:spcPct val="150000"/>
              </a:lnSpc>
              <a:spcBef>
                <a:spcPct val="0"/>
              </a:spcBef>
              <a:spcAft>
                <a:spcPct val="0"/>
              </a:spcAft>
            </a:pPr>
            <a:r>
              <a:rPr lang="en-US" altLang="en-US" sz="2400" dirty="0">
                <a:solidFill>
                  <a:schemeClr val="tx1">
                    <a:lumMod val="85000"/>
                    <a:lumOff val="15000"/>
                  </a:schemeClr>
                </a:solidFill>
                <a:latin typeface="Montserrat Light"/>
              </a:rPr>
              <a:t>Aggregation methods, such as ‘GROUP BY’, were applied to summarize and aggregate customer data. This helped to calculate statistical information such as average transaction value, total revenue per customer segment, and frequency of purchases. By employing these techniques, trends and patters were identified in customer </a:t>
            </a:r>
            <a:r>
              <a:rPr lang="en-US" altLang="en-US" sz="2400" dirty="0" err="1">
                <a:solidFill>
                  <a:schemeClr val="tx1">
                    <a:lumMod val="85000"/>
                    <a:lumOff val="15000"/>
                  </a:schemeClr>
                </a:solidFill>
                <a:latin typeface="Montserrat Light"/>
              </a:rPr>
              <a:t>behaviour</a:t>
            </a:r>
            <a:r>
              <a:rPr lang="en-US" altLang="en-US" sz="2400" dirty="0">
                <a:solidFill>
                  <a:schemeClr val="tx1">
                    <a:lumMod val="85000"/>
                    <a:lumOff val="15000"/>
                  </a:schemeClr>
                </a:solidFill>
                <a:latin typeface="Montserrat Light"/>
              </a:rPr>
              <a:t> and sales performance over time.</a:t>
            </a:r>
          </a:p>
          <a:p>
            <a:pPr algn="just" eaLnBrk="0" fontAlgn="base" hangingPunct="0">
              <a:lnSpc>
                <a:spcPct val="150000"/>
              </a:lnSpc>
              <a:spcBef>
                <a:spcPct val="0"/>
              </a:spcBef>
              <a:spcAft>
                <a:spcPct val="0"/>
              </a:spcAft>
            </a:pPr>
            <a:r>
              <a:rPr lang="en-US" altLang="en-US" sz="2400" dirty="0">
                <a:solidFill>
                  <a:schemeClr val="tx1">
                    <a:lumMod val="85000"/>
                    <a:lumOff val="15000"/>
                  </a:schemeClr>
                </a:solidFill>
                <a:latin typeface="Montserrat Light"/>
              </a:rPr>
              <a:t>Furthermore, statistical analysis helped get customer lifetime value (CLV), retention rates, and purchase frequency to provide deeper insights into customer loyalty and engagement. These insights are helpful in creating marketing strategies to better meet customer preferences and maximize business performance.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reeform 3"/>
          <p:cNvSpPr/>
          <p:nvPr/>
        </p:nvSpPr>
        <p:spPr>
          <a:xfrm>
            <a:off x="11318195" y="6207257"/>
            <a:ext cx="9856051" cy="8730429"/>
          </a:xfrm>
          <a:custGeom>
            <a:avLst/>
            <a:gdLst/>
            <a:ahLst/>
            <a:cxnLst/>
            <a:rect l="l" t="t" r="r" b="b"/>
            <a:pathLst>
              <a:path w="9856051" h="8730429">
                <a:moveTo>
                  <a:pt x="0" y="0"/>
                </a:moveTo>
                <a:lnTo>
                  <a:pt x="9856050" y="0"/>
                </a:lnTo>
                <a:lnTo>
                  <a:pt x="9856050" y="8730429"/>
                </a:lnTo>
                <a:lnTo>
                  <a:pt x="0" y="87304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419600" y="-3695700"/>
            <a:ext cx="9856051" cy="8730429"/>
          </a:xfrm>
          <a:custGeom>
            <a:avLst/>
            <a:gdLst/>
            <a:ahLst/>
            <a:cxnLst/>
            <a:rect l="l" t="t" r="r" b="b"/>
            <a:pathLst>
              <a:path w="9856051" h="8730429">
                <a:moveTo>
                  <a:pt x="0" y="0"/>
                </a:moveTo>
                <a:lnTo>
                  <a:pt x="9856050" y="0"/>
                </a:lnTo>
                <a:lnTo>
                  <a:pt x="9856050" y="8730430"/>
                </a:lnTo>
                <a:lnTo>
                  <a:pt x="0" y="8730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000000">
                <a:alpha val="56863"/>
              </a:srgbClr>
            </a:solidFill>
          </p:spPr>
          <p:txBody>
            <a:bodyPr/>
            <a:lstStyle/>
            <a:p>
              <a:endParaRPr lang="en-IN" dirty="0"/>
            </a:p>
          </p:txBody>
        </p:sp>
        <p:sp>
          <p:nvSpPr>
            <p:cNvPr id="7" name="TextBox 7"/>
            <p:cNvSpPr txBox="1"/>
            <p:nvPr/>
          </p:nvSpPr>
          <p:spPr>
            <a:xfrm>
              <a:off x="0" y="-19050"/>
              <a:ext cx="4274726" cy="2186517"/>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1257300" y="3164985"/>
            <a:ext cx="15773400" cy="4416915"/>
          </a:xfrm>
          <a:prstGeom prst="rect">
            <a:avLst/>
          </a:prstGeom>
        </p:spPr>
        <p:txBody>
          <a:bodyPr wrap="square" lIns="0" tIns="0" rIns="0" bIns="0" rtlCol="0" anchor="t">
            <a:spAutoFit/>
          </a:bodyPr>
          <a:lstStyle/>
          <a:p>
            <a:pPr marL="0" lvl="0" indent="0" algn="ctr">
              <a:lnSpc>
                <a:spcPts val="16716"/>
              </a:lnSpc>
              <a:spcBef>
                <a:spcPct val="0"/>
              </a:spcBef>
            </a:pPr>
            <a:r>
              <a:rPr lang="en-US" sz="20000" dirty="0">
                <a:solidFill>
                  <a:srgbClr val="FFFFFF"/>
                </a:solidFill>
                <a:latin typeface="Codec Pro ExtraBold"/>
              </a:rPr>
              <a:t>Analysis of Questions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26160" y="1551424"/>
            <a:ext cx="5440505" cy="544050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4" name="TextBox 4"/>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7021980" y="3128204"/>
            <a:ext cx="5440505" cy="544050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7" name="TextBox 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5768687" y="-1502203"/>
            <a:ext cx="5440505" cy="54405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10" name="TextBox 10"/>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1337617" y="-3006405"/>
            <a:ext cx="5440505" cy="544050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13" name="TextBox 1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1028700" y="2009775"/>
            <a:ext cx="12256848" cy="3354316"/>
          </a:xfrm>
          <a:prstGeom prst="rect">
            <a:avLst/>
          </a:prstGeom>
        </p:spPr>
        <p:txBody>
          <a:bodyPr lIns="0" tIns="0" rIns="0" bIns="0" rtlCol="0" anchor="t">
            <a:spAutoFit/>
          </a:bodyPr>
          <a:lstStyle/>
          <a:p>
            <a:pPr algn="l">
              <a:lnSpc>
                <a:spcPts val="13253"/>
              </a:lnSpc>
            </a:pPr>
            <a:r>
              <a:rPr lang="en-US" sz="11044" dirty="0">
                <a:solidFill>
                  <a:srgbClr val="1A1A1A"/>
                </a:solidFill>
                <a:latin typeface="Codec Pro ExtraBold"/>
              </a:rPr>
              <a:t>OBJECTIVE</a:t>
            </a:r>
          </a:p>
          <a:p>
            <a:pPr algn="l">
              <a:lnSpc>
                <a:spcPts val="13253"/>
              </a:lnSpc>
            </a:pPr>
            <a:r>
              <a:rPr lang="en-US" sz="11044" dirty="0">
                <a:solidFill>
                  <a:srgbClr val="1A1A1A"/>
                </a:solidFill>
                <a:latin typeface="Codec Pro ExtraBold"/>
              </a:rPr>
              <a:t>QUESTIONS</a:t>
            </a:r>
          </a:p>
        </p:txBody>
      </p:sp>
      <p:grpSp>
        <p:nvGrpSpPr>
          <p:cNvPr id="15" name="Group 15"/>
          <p:cNvGrpSpPr/>
          <p:nvPr/>
        </p:nvGrpSpPr>
        <p:grpSpPr>
          <a:xfrm>
            <a:off x="-1710840" y="9267917"/>
            <a:ext cx="5440505" cy="544050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17" name="TextBox 1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331687" y="6214290"/>
            <a:ext cx="5440505" cy="544050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20" name="TextBox 20"/>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3099383" y="4710088"/>
            <a:ext cx="5440505" cy="544050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23" name="TextBox 2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26" name="TextBox 12">
            <a:extLst>
              <a:ext uri="{FF2B5EF4-FFF2-40B4-BE49-F238E27FC236}">
                <a16:creationId xmlns:a16="http://schemas.microsoft.com/office/drawing/2014/main" id="{B767A33F-B1D0-4C8A-DD97-A640EBEFC11E}"/>
              </a:ext>
            </a:extLst>
          </p:cNvPr>
          <p:cNvSpPr txBox="1"/>
          <p:nvPr/>
        </p:nvSpPr>
        <p:spPr>
          <a:xfrm>
            <a:off x="15746601" y="9053870"/>
            <a:ext cx="2160399" cy="716606"/>
          </a:xfrm>
          <a:prstGeom prst="rect">
            <a:avLst/>
          </a:prstGeom>
        </p:spPr>
        <p:txBody>
          <a:bodyPr lIns="0" tIns="0" rIns="0" bIns="0" rtlCol="0" anchor="t">
            <a:spAutoFit/>
          </a:bodyPr>
          <a:lstStyle/>
          <a:p>
            <a:pPr algn="l">
              <a:lnSpc>
                <a:spcPts val="2907"/>
              </a:lnSpc>
            </a:pPr>
            <a:r>
              <a:rPr lang="en-US" sz="2076" spc="103" dirty="0">
                <a:latin typeface="Montserrat Light Italics"/>
              </a:rPr>
              <a:t>Chinook</a:t>
            </a:r>
          </a:p>
          <a:p>
            <a:pPr algn="l">
              <a:lnSpc>
                <a:spcPts val="2907"/>
              </a:lnSpc>
            </a:pPr>
            <a:r>
              <a:rPr lang="en-US" sz="2076" spc="103" dirty="0">
                <a:latin typeface="Montserrat Light Italics"/>
              </a:rPr>
              <a:t>Music Store</a:t>
            </a:r>
          </a:p>
        </p:txBody>
      </p:sp>
      <p:pic>
        <p:nvPicPr>
          <p:cNvPr id="27" name="Picture 26">
            <a:extLst>
              <a:ext uri="{FF2B5EF4-FFF2-40B4-BE49-F238E27FC236}">
                <a16:creationId xmlns:a16="http://schemas.microsoft.com/office/drawing/2014/main" id="{9C8A47A2-FC53-91C2-99BE-70F00A6741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2124" y="9053870"/>
            <a:ext cx="1488630" cy="737830"/>
          </a:xfrm>
          <a:prstGeom prst="rect">
            <a:avLst/>
          </a:prstGeom>
        </p:spPr>
      </p:pic>
    </p:spTree>
    <p:extLst>
      <p:ext uri="{BB962C8B-B14F-4D97-AF65-F5344CB8AC3E}">
        <p14:creationId xmlns:p14="http://schemas.microsoft.com/office/powerpoint/2010/main" val="16160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TotalTime>
  <Words>1509</Words>
  <Application>Microsoft Office PowerPoint</Application>
  <PresentationFormat>Custom</PresentationFormat>
  <Paragraphs>152</Paragraphs>
  <Slides>22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Codec Pro ExtraBold</vt:lpstr>
      <vt:lpstr>Montserrat Light</vt:lpstr>
      <vt:lpstr>Montserrat Light Italics</vt:lpstr>
      <vt:lpstr>Montserrat Light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professional business proposal presentation</dc:title>
  <dc:creator>lenovo</dc:creator>
  <cp:lastModifiedBy>Tee .</cp:lastModifiedBy>
  <cp:revision>13</cp:revision>
  <dcterms:created xsi:type="dcterms:W3CDTF">2006-08-16T00:00:00Z</dcterms:created>
  <dcterms:modified xsi:type="dcterms:W3CDTF">2024-06-30T16:24:13Z</dcterms:modified>
  <dc:identifier>DAGJlYWlbq0</dc:identifier>
</cp:coreProperties>
</file>